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7" r:id="rId12"/>
    <p:sldId id="296" r:id="rId13"/>
    <p:sldId id="299" r:id="rId14"/>
    <p:sldId id="300" r:id="rId15"/>
    <p:sldId id="298" r:id="rId16"/>
    <p:sldId id="301" r:id="rId17"/>
    <p:sldId id="304" r:id="rId18"/>
    <p:sldId id="303" r:id="rId19"/>
    <p:sldId id="305" r:id="rId20"/>
    <p:sldId id="307" r:id="rId21"/>
    <p:sldId id="306" r:id="rId22"/>
    <p:sldId id="308" r:id="rId23"/>
    <p:sldId id="309" r:id="rId24"/>
    <p:sldId id="310" r:id="rId25"/>
    <p:sldId id="312" r:id="rId26"/>
    <p:sldId id="313" r:id="rId27"/>
    <p:sldId id="315" r:id="rId28"/>
    <p:sldId id="314" r:id="rId29"/>
    <p:sldId id="264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7:22.1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634-16 10,'-5'0'18,"3"0"14,2 0 7,0 0-6,0-3-12,0 0 1,0 3-1,0 0 0,0 0-3,0 0 3,0-3 6,0 3-6,0 0-3,0 0-3,0 0-5,0 0 0,0 0-4,0 0-2,0 0-2,0 0-2,0 0 0,0 0-6,0 3 2,-5 23-3,1 15 7,-1 21 1,0 14 5,-5 8-5,3 4 2,1 1-3,1 7 0,-1 7 0,1 4 0,-7 1 0,-1 6 0,-4 0 0,-2-2 4,-3 1-3,4-9 0,-5-4 1,7-3-2,-1-6 1,1-2-1,2 1-1,-3 4 1,1 7 0,2 3 0,1 0 0,1 0 0,4-6 0,-3 3 0,2-13 0,-1 1 1,1-8-1,-1-6 0,-1-3-1,-4-9 1,5 18 0,-4 12 0,-2-2 0,2 10 0,0-14 0,4-2 0,-5 3 0,1-4 0,4-5 0,2-8 1,0-6-1,-2 1 1,3 0-1,-2 3-1,4 3 1,0-6 0,-2-8 0,7-6-1,-2-1 1,-4 2 0,0-5 0,1 1 0,0-11 1,0-10-1,2-1 0,0-5 0,0 2 0,1-2-1,-1-1 2,1 2-2,2-3 1,0 3-3,0-8 3,0 1-1,0 1 1,0-2 0,0-6 1,0 3-1,0-7 0,0-2 0,0 0-1,0-3 1,0 0 0,0 3 1,0-3-1,0 0-1,0 0 1,0 0-2,0 0 2,0 0 0,0 0 0,0 0 2,0 0-2,0 0 0,0 0 2,0 0-2,0 0-6,0 0-2,0 0 2,0 0 5,0 0-3,0 0 1,0 0 2,0 0 1,10 0 12,6 0-11,1 0 6,2 2-4,3 7-3,1 0 0,1 3 0,4 2 0,1-7 0,4 0 1,1 4-1,2-8 0,4 7-1,5-5 1,-2 10 0,10-3 1,-4 8-1,4-1 1,-1 2-1,3 2 0,-3 2-1,0 4 1,1 1-1,2-2-7,-3-7 8,2-4 4,5 1-2,1-5-2,4 2 2,-4 0-2,6-2 1,-8-4-1,6-1 0,1-3-4,0-5 4,7 0 3,2 0-3,-2 0 0,3 0-2,-4 0 4,1 0-4,-1-5 5,1-6-2,-1 3 1,0 2 1,-2 1-1,0 5-1,0-5 1,-5 5-2,1-5 1,-7 5-2,-3-2 1,2 2-2,-9 0 2,-1 0 2,0 0-2,-3 0 2,-4 0-1,0 0-1,-7-3 0,3 3 0,0 0 1,0 0-1,4 0 0,4 0 0,0 0 0,-3 10 0,4 6 0,-7-5-1,0 6-7,-5-6 8,0-1 2,3-3-2,0-1 3,-2-2 0,-2 1-3,-2 1 0,-5-6 2,-3 5-2,-3-5 3,-2 0-3,-1 0-2,-5 0 1,0 0 1,-9 0 3,1 0-2,-3 0 0,0 0-1,4 0 0,1 0-1,3 0 1,0 3-1,6-3 1,-1 2 0,-1-2 1,-4 0 0,-3 5-1,1-3 0,-1 1 0,4 0 0,7-3 1,3 0 0,1 0-1,1 5-1,-4-5 0,-3 3 2,-3 1 1,-6-4-2,0 0 0,-5 3-1,0-3-1,0 0 2,0 0-2,0 0 0,0 0 2,0 0-1,0 0 1,0 0 3,0 0-3,0 0 1,0 0-1,0 0 0,0 0 0,0 0 1,3 0-1,-3 0 2,0 0-2,0 0 2,0 0 0,0 0-1,0 0-1,0 0 0,7 0 0,3-7 2,4-21 9,2-13-5,4-14-4,1-11 5,5-25-6,0-20-1,5-4-1,-3-5 1,-1 5 0,-2 3 5,-1-6-5,5-7 1,-3 3 3,2-7-3,0-6 3,-1 0-4,3-5 0,1-2 5,1 1-4,2 6-1,-1 2 4,-2 7-4,0 4 3,0 8-3,0-5 0,-1-1 0,0-2 1,0 6-2,3 7 1,0 13 0,1-3 0,-3 6 1,5 4-1,-5 1 1,-3 5-1,-4 4 0,-7 10 0,-1 2-1,-2 8 1,3 1 0,-5 2 4,3 8-4,-1-4 0,-1 3 0,-2 12 0,-2-4 1,2 10 0,-1-4 0,0 8-1,-2-1-1,-4 15 1,0 1 2,-4 9-1,0 3-1,0 0 0,0 0-2,0 0 0,0 0 0,0 0 2,0 0-2,0 0 1,0 0 1,0 0 3,0 0-3,0 0 0,0 0-2,0 0-1,0 0 3,0 0 1,0 0 1,0 0 3,0 0-4,0 0 1,0 0-2,0 0 1,0-3-1,0 3 0,0 0 0,0 0 3,0 0-3,0 0 1,0-3 0,-14-1-1,-16-1 0,-11-3-5,-9 3 4,-5-5 1,-2 5-1,-10-4 1,-1 3 0,-13 1-3,-9-1 1,-1-6 0,-7 4 0,-4 3 2,-3-8-2,-5 5 2,3-2-2,3-1 1,1 5 1,2 1-2,-6 0 2,-1-7 0,1 6-3,3-1 1,6 0-2,12-3-1,3 7 4,9-2-4,3-1 3,2 0 0,5-5-3,2 3 5,3-2-1,4-1-1,1 4 1,2-2 0,5-6-1,-2 6 1,2 0 0,3-2 0,0-2 0,1 3 0,3-2 1,2 3 0,3-5 1,-1 3-1,0-3 0,0 2 0,0-2 0,-2 5 0,0 4 0,-4-6 1,1 1-1,0-2 0,6 1 1,1-4-1,4 0 1,-4 2-1,4-5 1,-2 6-1,-1-1 2,0-2-1,0 0 0,-3 4 0,-3-6 0,7 5 0,-4-1 0,0 1 2,0 4-2,3-5 0,0 2 0,0 2-1,-1 1 1,5 3-1,-1-2 0,-1 1 1,4-1 1,-1-3 0,4 7-1,-2-1 2,5 3-3,-1 1 1,0 0-1,-1 0 0,-1 0 1,0 0-1,-4 0 0,3 0-1,0 0 1,1 0 0,-4 0 0,1 0 1,-4 0-1,1 0 1,6 0-1,2 0 0,5 0 3,3 0-2,3 0-1,4 0 0,-3 0 3,10 0-1,-2 0 0,2 0 2,0 0-3,0 0 0,0 0 0,-3 0-1,3 0 4,0 0-2,-2 0-1,2 0 4,0 0-5,0 0 1,0 0-1,0 0 1,0 0-3,0 0 2,0 0 0,0 0 0,0 0-2,0 0 2,0 0-1,0 0 1,0 0 1,0-4-1,0-7 0,5 5 0,0-1-5,-1 7-4,-1 0-3,-3 0-1,1 0 8,5-2-2,3 2 7,1-3 0,1 3-1,1 0-8,1 0-29,6 0-24,9 9-41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05.8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 1590 20,'0'0'24,"0"0"-5,0 0-14,0 0-4,0 0 0,0 0 4,0 0 0,0 0 1,0 0 1,0 0-1,0 0-6,0 0 1,0 0-1,0 0 0,0 0 0,0 0 1,0 0-1,0 0 1,-3 0-1,3 3 0,0-3 2,0 0-2,0 0 1,-3 5-1,3-2 1,-3-3-1,3 3 1,0 1-1,0-4 0,-5 0 0,5 0 4,0 0 6,0 3 1,0-3-4,0 0-3,0 0-4,-3 3 0,3-3 0,-3 2 0,3 1 0,0-3 0,0 0 1,0 0 2,0 0 3,0 0 6,0 0 4,0 0-1,0 0-7,0 0-3,0 0-3,0 0-2,0 0 1,0 0 1,-3 0 0,3 0 3,0 0 5,0 0 6,0 0-5,0 0 0,0 0-2,0 0 1,0 0-4,0 0 1,0 0 1,0 0 6,0 0-6,0 0-4,0 0 5,0 0-9,0 0-2,0 0 2,32 0 11,14 2-4,15 8-3,12-2 2,14 2-5,16 3 3,16 5-2,23 7-2,19 3 4,0 5-2,-2 7-2,2 4 0,-10 6-3,1 1 3,-7 0 0,-8-3 0,-4-2-1,-11-3-2,-3-2 3,-10-6 0,0-4-1,-12-8-1,-8-1 2,-8-14 0,-17-3 0,-6-2 0,-16-3 2,-6 0-2,-8 0 0,-8 0 1,-7 0 0,-10 0-1,-3 0 0,0 0-1,0 0-2,0 0 3,0 0 5,0 0-5,0 0 2,0 0-2,0 0 0,0 0-2,0 0 0,0 0-1,0 0-2,0 0 1,0 0 4,0 0 3,0 0 2,0 0 0,0 0 2,0 0-3,0 0 1,0 0-2,0 0-3,0 0 0,0 0-3,0 0-5,3 0 6,-3 0 2,0 0 2,0 0-1,0 0-1,0 0 1,0 0 1,0 0 0,0 0 0,0 0 1,0 0-3,0 0 1,0 0 1,0 0-1,0 0 1,0 0 3,0 0 0,0 0 1,0 0-3,0 0-1,-6 0-2,-4-8 2,-2-7-2,-5 0 0,-2-5 2,-1-6 1,-5-7-2,-8-8 2,-3-15 0,-1-14-2,-9-7 0,-2-10-1,-10-8 2,-6-2 0,-9 2-2,-12-3 3,-5 9-2,4 8 8,2 7-3,10 15-3,4 1 5,12 8 0,7 11-6,5-9-2,8 12 1,5-8 0,5 4 0,-2-1-1,8 6 1,3 3 3,-4 1 0,-2 3 1,-5-5-2,-1 0-2,-5 6-1,-3-6 0,0 4 0,-2-1 1,2 3-1,5-2 0,1 9 0,4-4 0,4 4 2,-5 0-1,2-7 0,-2 1 0,2 0-1,5 6 2,4 5-1,8 2 2,3 8 4,5-2-4,-3 4-1,1 0-1,5 3-1,0-5 0,0 5 0,0 0 0,0 0 1,-3 0-1,0-2 4,-3-5-4,-1 1 3,1 1-1,-3-8-2,-2 8 1,2-5 2,-1-1-2,1 4 3,-4-6-3,4-1 1,-8-1-1,-5-5 0,0-1 0,-5 7-1,1-3 1,7 5-1,4 6 1,5 1 0,4 3-1,3 2 1,3-4 0,0 1 1,0 3-2,0 0 1,-5 0-1,5 0 3,0-3-2,0 3 0,0 0 1,0 0-1,0 0 0,0 0-1,0 0 0,0 0 0,0 0 0,0 0 0,0 0 0,0 0 0,0 0 0,0 0 0,0 0 0,0 0 0,0 0 2,0 0-2,0 0 0,0 0 0,0 0-1,0 0 0,0 0 0,0 0-2,0 0-9,0 0-12,0 0-19,0 0-28,-3 6-79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71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445 16 23,'0'-5'25,"0"-1"7,0 2-8,0 3-7,0 1 1,0-4 8,0 4-12,0 0-1,0 0-4,0 0-2,0 0 5,0 0-5,0 0 1,0 0 14,0 0 4,0 0-1,0 0-6,0 0-1,0 0-3,0 0-5,0 0-1,0 0 0,0 0 2,0 0-5,0 0 1,0 0 4,0 0-4,0 0-1,0 0 1,0 0-4,0 0-3,0 0 0,0 0-2,0 0 1,0 0-1,0 0 2,0 0-1,0 0 0,0 0-3,0 9-2,-6 22 3,-17 17 3,-10 8 1,-11 10 1,-5 1 0,-2 0-1,0-9 2,5-12-2,1 1-1,9-10 0,8-8 0,6-7 1,11-11-1,8-6 0,3-5 0,0 0 0,0 0 0,0 0-3,0 0-14,0 0-28,27-21-72,1-7-88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55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1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5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58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4-6,-1 6 2,6 3 0,7 4 1,17 1 7,-2 7-7,16 1 0,3 4-5,11 3 0,20 5 3,5-3 0,17 4-2,4 0-2,8-8 0,1 6 2,-2-8-2,-5 1 0,-7-3 1,-5-1-1,-4 5 0,-7-4 0,-1 3 1,-1 1-1,8 6 1,5 2 0,9 8 1,7 2-2,2-1 4,7 12-2,14-1-1,-1 2-1,5-3 2,7 10-1,0-6 1,1 5-2,-1-6 5,-2 5-5,-6-8 0,-1 3-1,-4 2 1,2 0 0,0-2 0,-5 5 1,-3-3 0,2-3-1,-5-1 3,-3 4-2,7-7 2,-1 5-1,1-3-2,3 1 1,3 1 4,-6-4-3,-1 2-2,-3-2 0,8 9 2,-2-7-1,1 6 0,3-6-1,-3 0 1,-3 0 1,2-1-2,-2 6 0,6-3 0,3 6 3,4-2-2,-3 3-1,2 0 1,1-6 1,-5 8-1,5 1-1,-3-4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5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1643 139 224,'0'-20'24,"0"8"-1,0 6 43,0 0-32,0 5-20,0 1-13,0 0-1,-21 18-8,-16 41-1,-20 19 9,-7 8 3,15-2-3,11-10-1,18-11-1,12-11 0,8-11-4,0-18-7,0-11 9,20-9 4,18-3 1,11 0 23,13-23-6,9-18-16,-10-9 1,-6 1-2,-13 8 2,-13 7-2,-5 7 3,-16 13-4,-4 14 0,-4 0-8,0 4-14,0 33 22,0 10 0,10 4 4,14 0-4,10-13-3,-2-7 2,-3-14 1,-4-6 0,-8-11-3,3 0 3,4 0 13,2-14 0,2-24-8,-2-2 1,-9-10 5,-10-4-8,-7 0-1,0 0 8,0 4-1,-3 4-3,-18 8-5,5 7 5,-2 4-5,3 6-1,2 3-4,5 0-1,4 8-1,4 3 1,0 4-6,0 3-15,4 0-34,32 0-27,11 0 23,7 0-49</inkml:trace>
  <inkml:trace contextRef="#ctx0" brushRef="#br0" timeOffset="1">2650 307 202,'0'0'26,"0"0"-16,0 3 33,0-3-18,0 3-15,4-1 1,-4 1-4,0 3-7,0 9-1,0-4 1,0 9 5,0 1 2,0 7-3,0 3 1,0 2 4,0 0-8,0-4 2,-4-6-2,0-1 0,-2-7-1,2-1 0,4-8 1,0-2-1,0-2-1,-4-2 0,4 0-4,0 0-8,0 0 1,-4 0-17,0-2-52</inkml:trace>
  <inkml:trace contextRef="#ctx0" brushRef="#br0" timeOffset="2">2715-169 257,'0'-14'0,"0"8"-10,3-2 3,8 8-44,-4 0-71</inkml:trace>
  <inkml:trace contextRef="#ctx0" brushRef="#br0" timeOffset="3">2898 160 52,'4'18'18,"8"13"-13,0 9 19,6-2-10,-2 3 0,-4-3 2,-8-3-4,0-2-1,-4 0 1,0-7-4,0-9 0,-4-5 9,0-10-1,1-2 4,3 0 11,0 0 15,0-2 1,0-31-32,22-11-10,6-7-5,8 2 8,1 1-3,-3 13-2,-1 7 1,-4 10-4,-3 7 5,-10 9-5,-4 2 0,9 0 0,1 6-4,6 25 3,4 11 1,-2 0 5,-10 0-5,-4 0 1,-2-1 0,-6-12-1,5-1-2,-2-7-5,6 4 1,9-9-17,2-4-59,10-9-79</inkml:trace>
  <inkml:trace contextRef="#ctx0" brushRef="#br0" timeOffset="4">4349-99 211,'11'-18'23,"-3"10"-22,-3 8 18,-5 0-19,0 37 1,0 25 1,0 10 28,0 7-16,0 1-3,0-3-3,0-11-6,0-13-1,0-9-1,0-15 2,0-10-2,0-13-1,-5-1 1,5-5 1,-4 0 1,-8 0 5,-12-8 1,-15-21-8,-6-4-4,-4-2 0,-1 6-3,-8 7 4,0 13-1,-1 9-1,5 0 1,7 14 3,0 29 1,10 6 1,14-1 0,12 1-1,11-8-6,0-5 5,11-12 1,17 0 5,0-7-4,6-6 3,6 1-3,6-12 13,7 0-12,4 0 5,8 0-7,-9-20-1,2-10 0,-3 2-4,-5-3-4,-9-4-23,-11-1 21,-11 5-1,-6 13-16,-5 3-16,-4 9-40,6-2 15</inkml:trace>
  <inkml:trace contextRef="#ctx0" brushRef="#br0" timeOffset="5">4937 240 50,'0'-9'181,"0"9"-167,0 0-10,0 0 1,0 18-3,0 20-2,-21 3 14,4 4-2,9-6-6,8-6-4,0-4-1,0-10 0,0-2 1,25-8-2,3-9 3,2 0 4,2 0 5,-3 0 5,2-15 3,-8-6-9,-5-5-3,-1 1 1,-10-2 6,1 5-8,-8 4-2,0-2-2,0-7 3,0 4-6,-19 5-13,-20 3-2,3 10-11,4 5-21,6 0 1,13 0-21,9 0-95</inkml:trace>
  <inkml:trace contextRef="#ctx0" brushRef="#br0" timeOffset="6">5765-8 225,'7'-16'39,"-7"14"-20,0 2 48,0 0-56,0 22-11,-15 30 0,-19 12 3,2 12 4,15-9-7,17-4 1,0-8 0,0-11 1,30-22-4,6-4 2,-4-12-1,15-6 2,-7 0 5,6 0 11,1-26-13,-1-3-4,-6 8-4,-8 0 4,-10 8-8,-9 13 5,-1 0-1,-5 12-13,6 24 17,9 8 0,14-4 5,11-3-5,7-14 2,4-15-8,-5-8 12,-7 0-2,-2-11 13,-5-21-5,-6-11-3,-8-2 3,-14-7 1,-11 0-4,0-4-9,-43 10-12,-50 8-21,-34 13-70</inkml:trace>
  <inkml:trace contextRef="#ctx0" brushRef="#br0" timeOffset="7">1643 139 224,'0'-20'24,"0"8"-1,0 6 43,0 0-32,0 5-20,0 1-13,0 0-1,-21 18-8,-16 41-1,-20 19 9,-7 8 3,15-2-3,11-10-1,18-11-1,12-11 0,8-11-4,0-18-7,0-11 9,20-9 4,18-3 1,11 0 23,13-23-6,9-18-16,-10-9 1,-6 1-2,-13 8 2,-13 7-2,-5 7 3,-16 13-4,-4 14 0,-4 0-8,0 4-14,0 33 22,0 10 0,10 4 4,14 0-4,10-13-3,-2-7 2,-3-14 1,-4-6 0,-8-11-3,3 0 3,4 0 13,2-14 0,2-24-8,-2-2 1,-9-10 5,-10-4-8,-7 0-1,0 0 8,0 4-1,-3 4-3,-18 8-5,5 7 5,-2 4-5,3 6-1,2 3-4,5 0-1,4 8-1,4 3 1,0 4-6,0 3-15,4 0-34,32 0-27,11 0 23,7 0-49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6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3 135 276,'0'-2'48,"-3"-6"-48,3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58 132 147,'-20'20'18,"1"-11"-15,5-9 8,8 0 43,6 3-23,0-3-6,0 0-1,0 3 1,0-3 0,0 0-9,0 1-9,0-1-7,0 0 2,0 0-1,0 0 2,0 0-1,0 0 0,0 0 3,0 0-1,0 0 0,0 0-1,0 0 2,0 0 0,0 0-2,0 0-2,0 5 2,0-5-1,9 0 2,14 0-2,13 0 7,5 0-3,7 0-5,-9 0 2,-3-5-2,-8-2-1,2 1 0,-5-9-2,1 7 0,-4-3-2,-3-4-4,-5 4-3,-2-5-9,-2 3-23,-7-10-42,0 2-14,-3-1-75</inkml:trace>
  <inkml:trace contextRef="#ctx0" brushRef="#br0" timeOffset="1">217-102 63,'-6'0'62,"6"0"-62,0 0 0,0 0 13,0 0-8,0 8 8,6 7 3,17-2 8,9-6-3,7 7-4,6-7-6,0-4-1,-7-3-7,-5 0 1,-7 0-1,-17 0 3,1 0-1,-10 2 0,0-2-5,0 8 0,0-1-4,0 4-2,0 9 6,0 5 6,0 6 7,-16 1 1,-4 2 7,1-1-8,2 5-12,11-5-1,-3 2-5,2-7-13,-2-10-93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7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-1804-1710 5,'3'-44'300,"-3"7"-273,0 11-14,0 11 51,0 5-44,0 5-13,5-1 10,-2 4 9,-3-3-8,3-5-7,0 10-1,-3 0 5,3 0-4,-3 0-2,0 0-8,3 0-1,1 0-6,11 6-1,12 26 3,7 6 4,8 7 2,0 1-2,-3-4 0,-7-11-1,0-2 1,-5-11 0,-15-6 1,-2-7-1,-4-5 1,-6 0 1,3 0 0,-3 0 5,3-5 1,10-36 25,4-22-19,5-18-9,1-10-3,-1 5 0,0 9-1,-2 9-1,-1 14-1,-7 19-3,-2 11 0,-7 19-6,-3 1-10,0 4-23,0 0-29,0 9-67,0 20-76</inkml:trace>
  <inkml:trace contextRef="#ctx0" brushRef="#br0" timeOffset="1">-974-1775 112,'-6'-1'39,"0"1"-33,3 0 31,0 0-19,3 0-15,-5 0-2,5 0 6,-3 0 5,3 0 7,0 0 8,0 0 14,0 0-11,0 0-7,0 0-4,0 0-2,0-7-2,0 7-3,0-6 4,0-6 0,0-4-12,0-2-4,14-2-1,2-3 1,7 2 0,-1 7 0,3 1 0,-2 3 0,-4 7 0,-3 3-3,-4 0 1,-4 0-2,-5 0-3,0 23-2,-3 5 4,0 1 1,0-2 2,0-10 2,0 1 2,0-10-2,0-8-1,0 0-1,0 0-4,0 0-1,10 0 7,5 0 2,-1 0-2,-1 0 1,-4 0-1,1 6-3,-7 6 1,3 3-2,-3 7-1,-3 7-2,0 6 3,0-9 4,0-1 0,0-7 1,0-8 0,0-5-1,0-5 0,0 5-7,-3 5-2,-10-9 8,-2 3 1,2-4 0,-1 0-1,-1 0-9,-4 0-17,-8 0-54,-4 0-24</inkml:trace>
  <inkml:trace contextRef="#ctx0" brushRef="#br1" timeOffset="2">344 213 81,'0'-4'123,"0"-13"-116,0-6 3,0 12 37,0 6-20,0-2-13,0 1-10,0 1 9,0-1-8,0-5-5,8 4 6,-5-1-1,2 3 0,1 1 2,-1-7-1,1 5 4,-3-6-4,3-6-2,-3 8 0,4-8-3,-1 6 10,-3 4-6,0 5 7,-3 3 1,0 0-10,0 0-3,0 3 0,-3 45-3,-28 30 3,-14 17 4,-7 11 4,1-9-3,5-4-2,4-9-1,8-3 0,4-2 1,5-13 0,2-14-1,7-15-1,10-11-1,-1-17 0,7-3-3,0-6-5,0 0-5,0 0-19,0-11-96,0-30-40</inkml:trace>
  <inkml:trace contextRef="#ctx0" brushRef="#br1" timeOffset="3">-311 472 253,'0'0'29,"0"0"-28,12 0-2,5 32 2,8 26 17,0 21-6,-1-1-1,-6 14-1,-4-3-4,-8-5 0,4-10-2,-4-14 0,0-16 2,4-13 3,-1-14-2,2-9-3,8-4 7,4-4 11,12 0-1,19-29-8,10-17-8,5 0 7,-5-7-12,-10 10-2,-8 9-10,-18 8-17,-3 2-103,-22 13-129</inkml:trace>
  <inkml:trace contextRef="#ctx0" brushRef="#br1" timeOffset="4">-2066 2383 133,'0'-51'26,"0"14"-2,15 3 4,21 6 1,19 6-25,2 11 5,8 11 16,5 0-19,0 2 2,2 33 3,-5 14-9,-12 3 3,-10 6 4,-23 0-4,-16-3 1,-6-3 5,-9-3 1,-32-6 0,-7-8 2,-4-5-1,-3-7-4,7-12-2,9-9-3,11-2-4,5 0 0,10-5-4,-1-18-21,11 2-56,3 6-38</inkml:trace>
  <inkml:trace contextRef="#ctx0" brushRef="#br1" timeOffset="5">-1890 2401 349,'-9'-18'15,"-1"-3"-14,7 21 18,3 0-16,0 0-3,0 43-12,0 23 12,0 24 4,13 14 2,2-5 0,-2 2 2,4-12-2,-1-13-6,-7-14 4,-6-17-3,-3-7-1,0-13 0,0-14 0,0-4-2,0-7-4,0 0-9,0-7-8,0-32-67,0-19-151</inkml:trace>
  <inkml:trace contextRef="#ctx0" brushRef="#br1" timeOffset="6">-1016 2523 147,'0'-20'57,"0"2"-45,4 0 27,-4 11 10,3 1-31,-3 6 0,0 0 1,0 0-7,0 0 14,0 0-11,0 6-15,0 29 0,-10 10 4,-6 11-2,7-10-1,9 0 0,0-11-1,0-9-1,22-3-2,11-17 0,9-6-2,2 0 5,1-6 0,-3-23 2,-6-3 5,-11-5-5,-9 2 1,-10 2 4,-6 2-2,0 0-2,-6 5 8,-26-3-9,-7 6 0,-6 3-2,-3 5-3,4 9 2,5-3-1,9 7-1,15 2-2,5 0-4,10 0-18,0 0-23,0 0-21,0 0-25</inkml:trace>
  <inkml:trace contextRef="#ctx0" brushRef="#br1" timeOffset="7">-540 2083 295,'0'-5'43,"0"0"-37,0 5 38,0 0-15,0 0-29,4 14-7,8 21 6,4 13 1,1 10 8,-1 4-3,-1 0 2,-1 2-4,-5 0 1,1-11-2,-4-7-2,-3-11 0,1-10-3,2-5-3,0-14-10,5-6-17,4 0-102,9-12-52</inkml:trace>
  <inkml:trace contextRef="#ctx0" brushRef="#br1" timeOffset="8">-208 2027 272,'0'0'40,"0"11"-37,0 38-3,0 14 12,0 3-7,15-3-4,12-15 0,7-13 2,2-14-2,0-4 0,-2-16 4,-1-1-4,-8 0 2,1-11 1,-2-11 13,-9-4-13,4-4 2,-9 10 2,-4 2 2,0 13-4,-6 5 2,0 0-8,0 0-3,0 35 2,-12 23 1,-10 16 5,-8 10 1,2-3-4,5-5 1,-3-4 1,8-8-1,-2-4-2,7-9-1,4-3 0,-2-17-2,11-4-1,0-19-11,0-5-19,6-3-70,27 0-52</inkml:trace>
  <inkml:trace contextRef="#ctx0" brushRef="#br1" timeOffset="9">695 2094 196,'0'-28'105,"-17"18"-101,-1 6 15,-6 4-4,-7 14-15,-14 42 0,1 18 0,5 4 0,12 0 3,21-5-1,6-13-1,0-7-1,16-16-1,7-11-1,2-13-2,-3-13-10,8 0 14,-4-18 6,-1-27 10,-3-3-2,-5-9-6,-11-1-4,-2 0 4,-4 12-4,0 8 3,0 15 4,0 11 0,0 12-7,0 0-4,0 2-10,0 46 0,-7 21 10,7 23 5,0 6-4,0 14 1,0-3 0,0 0-2,13 11 0,-1-6 0,-4 6-2,-8-6 1,0 0 1,0-18-1,-23-16-2,-10-22 3,-2-21 1,-7-13 1,5-24 4,-10 0 4,3-24 0,2-36-4,6-30-3,14-19 0,16-7-3,6-3-1,3 2 0,38 8-4,12 12-2,17 3-9,4 20-6,7 9-40,-5 13-9,1 9-46</inkml:trace>
  <inkml:trace contextRef="#ctx0" brushRef="#br1" timeOffset="10">1242 2081 253,'-30'0'12,"2"0"-3,-8 12 23,5 31-20,1 9-5,4 11 5,13-2-5,13-3-2,0-6 0,0-12-5,19-10-1,4-9 1,1-16 4,-2-5-1,-3 0 6,10-9 11,-1-34 7,2-9-16,-8-4-4,-16 2 2,-6 1 4,0 4-11,0 7-2,-22 6 0,-3 10-1,2 9-8,4 2-10,5 10-24,8 2-68,6 1-32</inkml:trace>
  <inkml:trace contextRef="#ctx0" brushRef="#br1" timeOffset="11">1242 2081 170,'237'-133'5,"-210"133"2,4 24 3,8 14 13,0 21 4,-3-1-4,-11 0-7,-9-10 1,-10-7-6,-3-11-2,0-17-3,-3-6-4,0-7 6,3 0 7,5 0 12,4-27 6,7-27-26,11-12-3,4 0-2,2 7-1,0 22-1,-8 19-2,-6 18 1,-2 0 1,10 26 0,1 29 0,5 14 5,3 7-3,-5-7-2,5-3-7,2-8-11,4-20-123</inkml:trace>
  <inkml:trace contextRef="#ctx0" brushRef="#br0" timeOffset="12">4013 1025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3">4614 1045 306,'0'0'34,"0"0"-26,0 0 40,0 0-37,0 0-9,0 13 0,0 12 12,3 10-1,0 11 3,1 0 9,-4 4-7,0-1-2,0-8-6,0-1-4,0-6 1,0-7-3,3-13 1,0-3-1,-3-11-3,0 0-1,0 0-2,0 0-10,0 0-23,0-11-111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31.6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431 61 30,'0'-12'18,"3"-5"-6,2 5 15,-2 4 3,0-1-15,0 6-14,3 0 0,-3 3 1,-3-3 1,0 3-1,4 0 9,-4 0 2,0 0 6,0 0 4,0 0-12,0 0 2,0 0-6,0 0 5,0 0 5,0 0-2,0 0-2,0 0-2,0 0 0,0 0-5,0 0-3,0 0-3,0 0 0,0 0 0,0 0 2,0 0 1,0 0-2,0 0 0,0 0 1,0 0-2,0 0-4,0 0-4,-10 24 2,-19 14 6,-9 13 6,-7 7-6,-7 5 4,4 5-3,3-8 1,0-2-2,7-4 0,5-9 0,4-14-2,10-6 2,6-4 5,7-12-5,3-4 0,3-2 1,0-3 0,0 0 2,-3 0-2,3 0-1,0 0 2,-5 0-2,5 0 5,0 0-4,0 0-1,0 0 0,0 0-6,0 0 3,0 0-1,0 0 3,0 0 1,0 0-2,0 0-13,0 0-24,0 0-30,0 0-38</inkml:trace>
  <inkml:trace contextRef="#ctx0" brushRef="#br0" timeOffset="1">406 158 49,'0'0'19,"0"0"-8,0 0 4,0 0 0,0 0-11,0 0 0,0 0 11,0 0 9,0 0 1,0 0-2,0 0 4,0 0-9,0 0 0,0 0 0,0 0 2,0 0-3,0 0-4,0 0 5,-3 0 0,3 0-3,0 0-1,0 0-3,0 0-3,0 0-7,0 0-1,0 0-2,0 0-4,0 4 1,0 4-1,6 17 4,10 6 2,10 17 0,3 10 4,3 1-4,1 1 0,-5-11 0,0-8 0,-4-3 0,-6-3 1,-2-7-1,-2-7 4,-5-4-3,-5-12-1,-1-2 1,-3 0-1,0-3 2,0 0 3,0 0-4,0 0 1,0 0 3,0 0-3,0 0 0,0 0-2,0 0-9,0-3-8,0-15-34,0-10-61</inkml:trace>
  <inkml:trace contextRef="#ctx0" brushRef="#br0" timeOffset="2">-2131-533 63,'6'-5'24,"-2"-1"-16,-4 3 22,3 3-12,0 0-11,-3 0 3,0 0 12,0 0-2,0 0-2,0 0-7,0 0 3,0 0-3,3 0 4,-3 0-1,0 0-4,3 0 1,-3 0 1,0 0 0,0 0-3,0 0 0,0 0 2,0 0-6,0 0 1,0 0 1,0 0 0,0-4 1,0 4-4,0-1 1,0 1 1,0 0-5,0 0-1,0 0-1,0 0-4,0 0-3,0 0-5,0 0-4,-6 14 16,-16 9 1,-14 18 5,-5 3-4,-1 3 1,0 3-2,3-6 1,3 1-1,2-4 0,7 1 0,-1-11 3,6-2-3,5-12 0,8-6 1,2-4-1,7-7 0,0 0 1,0 0-1,0 0 1,0 0 1,0 0-1,0 0-1,0 0 0,0 0 0,0 0 0,0 0 3,0 0-2,0 0-1,0 0 1,0 0-1,0 0 0,0 0-1,0 0-1,0 5-1,0 8-1,0-6 4,13 17-4,7-4 4,2 5 0,11 3 0,1-3 0,5-4 3,6-1-3,-7-9 3,1 6-1,0-5-1,-6-4 3,-8 4 2,-6-6-5,-7 1-1,2-7 0,-5 1 0,1 3 1,-1-2 0,-1 4 1,-5-2 1,0-4-1,-3 0-1,0 0 0,0 0 0,0 0 4,0 0-3,0 0 5,0 0-5,0 0 5,0 0-2,0 0 2,0 0-1,0 0-1,0 0-3,0 0-1,0 0-1,0 0 1,0 0-1,0 0 1,0 0-1,0 0 1,0 0 0,0 0-1,0 0 0,0 0-2,0 0-13,0 0-29,-14-4-20,-11-13-20,-14-4-129</inkml:trace>
  <inkml:trace contextRef="#ctx0" brushRef="#br0" timeOffset="3">-2668 2293 90,'-3'0'29,"3"0"-16,0 0 15,0 0-5,0 0-21,0 0 1,0 0 7,0 0 9,0 0 5,0 0-8,0 0-2,0 0 2,0 0 2,0 0-5,0 0-1,0 0-4,0 0 7,0 0 0,0 0-4,0 0-7,0 0-2,0 0-1,0 0-1,0 0-1,9 0 1,15-5 1,4-7 0,4 3 1,9-3-2,6 1-1,6 4 1,5 6 4,1 1-4,-4 0 0,-7 0-3,-7 0 3,-5 1 0,-11 6 2,-5-4-2,-8 4 0,-2-6 1,-7 3 0,3-4-1,-1 0 1,-2 0 1,-3 0-2,3 0 0,-3 0 3,0 0-2,0 0 0,0 0 0,3 0 0,-3 0-1,0 0 0,3 0 1,-3 0 0,0 0 2,0 0 0,0 0 5,0 0 0,0 0-1,0 0-3,0 0 1,0 0-1,0 0 1,0 0 1,0-15 0,0 1-2,0-7-2,-3 1 6,-6-9-2,-8-5-1,-2-12-1,-7-13 2,0-10-6,-6-6 3,0 3 3,0 1-5,-1 8 2,5 15-2,9 2 2,-4 4 2,7 5-4,-1 5 2,4 6-3,7 11 1,3 1-2,0 10 2,3 3-1,0 1 0,0 0-2,0 0 1,0 0 0,0 0-3,-3 0 1,3 0-15,-3 0-25,-1 0-48,-5 43-3,-11 12-55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0:43.81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2,3 1-1,-3-1-2,0-3 3,3-3 0,8-4-2,0 3 0,12-3-1,5 4 5,5-4-1,-2 6-7,-1-3 3,-2 0 1,14-3 2,9-6 3,13 7 0,10-10 0,5 4-1,-4-10 1,5-1 0,1-5 1,2-8 3,10-2-1,4-1 1,4 1-2,5-7 3,4 6-5,-1-6 1,0 6 0,-3 1 0,-9 3 1,-2 4-2,-1 2 2,1-1 0,11-6 1,56-18-1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05.890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-3155 829 418,'3'1'2,"69"21"-2,1-4 0,4 2 1,7 0 3,5-2 0,5 5-4,-4 2 0,-7 5 0,-11-1 0,-11 3 0,-7-4 0,1-2 0,0-3 1,-1-5-1,4 2 1,0-5 0,0-3 1,-7-4 0,-2 0-2,-15-3 1,-11 3 0,-7-6 0,-5 1-1,-11-3-1,0 0 1,0 0 0,0 0 0,0 0 1,0 0 0,0 0 0,3 0-1,3 0 0,4 0 0,2 2 3,7 1-1,-2-3-2,-4 7-1,-4-7 1,-3 0 0,-6 3 0,0-3-1,0 0 0,0 0 1,0 0 2,0 0 0,0 0 0,0 0 2,0 0-2,0 0 0,0 0-2,0 0 1,0 0-1,0 0 0,0 0 0,0 0 0,0 0 0,0 0-1,0 0 1,0 0-4,0 0-5,0 0-6,0 0-41,0 0-83,-34 0-95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65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0.52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6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6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2,3 1-1,-3-1-2,0-3 3,3-3 0,8-4-2,0 3 0,12-3-1,5 4 5,5-4-1,-2 6-7,-1-3 3,-2 0 1,14-3 2,9-6 3,13 7 0,10-10 0,5 4-1,-4-10 1,5-1 0,1-5 1,2-8 3,10-2-1,4-1 1,4 1-2,5-7 3,4 6-5,-1-6 1,0 6 0,-3 1 0,-9 3 1,-2 4-2,-1 2 2,1-1 0,11-6 1,56-18-1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68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4-6,-1 6 2,6 3 0,7 4 1,17 1 7,-2 7-7,16 1 0,3 4-5,11 3 0,20 5 3,5-3 0,17 4-2,4 0-2,8-8 0,1 6 2,-2-8-2,-5 1 0,-7-3 1,-5-1-1,-4 5 0,-7-4 0,-1 3 1,-1 1-1,8 6 1,5 2 0,9 8 1,7 2-2,2-1 4,7 12-2,14-1-1,-1 2-1,5-3 2,7 10-1,0-6 1,1 5-2,-1-6 5,-2 5-5,-6-8 0,-1 3-1,-4 2 1,2 0 0,0-2 0,-5 5 1,-3-3 0,2-3-1,-5-1 3,-3 4-2,7-7 2,-1 5-1,1-3-2,3 1 1,3 1 4,-6-4-3,-1 2-2,-3-2 0,8 9 2,-2-7-1,1 6 0,3-6-1,-3 0 1,-3 0 1,2-1-2,-2 6 0,6-3 0,3 6 3,4-2-2,-3 3-1,2 0 1,1-6 1,-5 8-1,5 1-1,-3-4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6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-3 490 5,'3'-44'300,"-3"7"-273,0 11-14,0 11 51,0 5-44,0 5-13,5-1 10,-2 4 9,-3-3-8,3-5-7,0 10-1,-3 0 5,3 0-4,-3 0-2,0 0-8,3 0-1,1 0-6,11 6-1,12 26 3,7 6 4,8 7 2,0 1-2,-3-4 0,-7-11-1,0-2 1,-5-11 0,-15-6 1,-2-7-1,-4-5 1,-6 0 1,3 0 0,-3 0 5,3-5 1,10-36 25,4-22-19,5-18-9,1-10-3,-1 5 0,0 9-1,-2 9-1,-1 14-1,-7 19-3,-2 11 0,-7 19-6,-3 1-10,0 4-23,0 0-29,0 9-67,0 20-76</inkml:trace>
  <inkml:trace contextRef="#ctx0" brushRef="#br0" timeOffset="1">827 425 112,'-6'-1'39,"0"1"-33,3 0 31,0 0-19,3 0-15,-5 0-2,5 0 6,-3 0 5,3 0 7,0 0 8,0 0 14,0 0-11,0 0-7,0 0-4,0 0-2,0-7-2,0 7-3,0-6 4,0-6 0,0-4-12,0-2-4,14-2-1,2-3 1,7 2 0,-1 7 0,3 1 0,-2 3 0,-4 7 0,-3 3-3,-4 0 1,-4 0-2,-5 0-3,0 23-2,-3 5 4,0 1 1,0-2 2,0-10 2,0 1 2,0-10-2,0-8-1,0 0-1,0 0-4,0 0-1,10 0 7,5 0 2,-1 0-2,-1 0 1,-4 0-1,1 6-3,-7 6 1,3 3-2,-3 7-1,-3 7-2,0 6 3,0-9 4,0-1 0,0-7 1,0-8 0,0-5-1,0-5 0,0 5-7,-3 5-2,-10-9 8,-2 3 1,2-4 0,-1 0-1,-1 0-9,-4 0-17,-8 0-54,-4 0-24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7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7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7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1:37.57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340 29 132,'0'-12'158,"0"-2"-121,0 11-14,0 3 0,0 0-10,0 0 3,0 0 5,0 0-5,0 0-6,0 0 1,0 0 3,0 0 0,0 0-1,0 0 2,3 0 3,-3 0-1,0 0-7,0 0-1,0 0-7,0 3-2,0 25-4,-6 21 4,-30 15 0,-6 14 4,-11 0-1,1-1 0,1-6 2,9-10-2,12-12-1,11-17-2,7-19 0,12-5 1,0-3-1,0-5 1,0 0 6,3 0 5,33 0 1,23-5 4,26-11-7,8-1-4,-16 6-4,-12 2-2,-18 0 0,-14 4-1,-14 2-1,-10-1 1,-3 4-6,2 0-15,-8 0-31,0-3-13,0 1-26,0-1-65,0-12-79</inkml:trace>
  <inkml:trace contextRef="#ctx0" brushRef="#br0" timeOffset="1">167 384 269,'-7'0'51,"1"0"-32,3 0 31,3 0-22,0 0-4,0 0 2,0 0-12,0 0-4,0 0 10,3 0-3,10 0-3,12 0-1,14 0 0,9 0 2,4 0-4,-7 0-6,0 0-3,-10 0-2,0-7-1,-3 7-3,-15-5-15,-1 0-34,-13-6-25,0-7-40,-3-6-87</inkml:trace>
  <inkml:trace contextRef="#ctx0" brushRef="#br0" timeOffset="2">231 118 274,'0'0'51,"0"3"-8,22-3-8,29 0-18,18 0 4,-2 0 1,-3 0-16,-6 0-5,-13 0-1,-17 0 0,-4 0-7,-12 0-38,-6 0-86,-1 0-156</inkml:trace>
  <inkml:trace contextRef="#ctx0" brushRef="#br0" timeOffset="3">971 174 359,'0'14'122,"0"-11"-107,0 0 18,0-1-8,0 7-21,0 0 7,0-3 4,0 1-15,0 13-5,-11 16-3,2 19 8,-1 9 6,1-3 6,2-7-9,4-7 0,0-11-3,3-5 1,0-14-1,0-9 0,0-5-1,0-3-22,0 0-29,0-11-20,0-34-59</inkml:trace>
  <inkml:trace contextRef="#ctx0" brushRef="#br0" timeOffset="4">957 104 253,'3'-7'112,"5"0"-107,-5 7 36,6 0-22,10 0-19,10 2 0,12 36 1,8 6 4,-7 9-3,-10 3 3,-13-1 0,-12-6 2,-7-6 0,0-2-1,-16-6 10,-23-4-2,-6-1-3,-10-7 0,-3-6-1,7-6-6,13-8 0,15-3-4,10 0-7,7-10-28,0-14-64,6-11-168</inkml:trace>
  <inkml:trace contextRef="#ctx0" brushRef="#br0" timeOffset="5">1664 146 151,'-6'0'105,"3"0"-79,3-2 30,0 2-15,0 0-10,0 0 0,0 0-14,0 0-11,0 0-1,0 0 4,0 0-4,0 0 1,0 0 0,0 0-1,0 0 2,0 0 0,0 0-1,0 0-2,0 0 0,0 0 1,0 0-5,0 0 0,-3 0-2,0 0-3,-10 20 1,-3 7 2,-7 9 2,-2 9 1,3-3-1,-1 8 2,4-6-2,2-2 1,7-4-1,10-9 0,0 3 1,0-6-1,7-6 0,25 1 0,9-9 1,12-9 2,-3-3-1,6 0-2,-9 0-2,-8-13 2,-14-5 0,-11 8 0,-8-5 2,-6 7-2,0-7 0,0 4-8,-9-1 6,-14-5-2,1 8 0,0 0 2,2 3 2,7 4 1,7-1-1,6 3 0,0 0 0,0-2 0,0-1 0,0 3 0,0 0 4,0-4-3,16 1 0,10-3-1,5 6 0,5 0-1,0 0-1,-5 0-1,-4 18 0,-9 11 1,-2 6-3,-6 0 2,-7 4 3,-3-4 1,0-4-1,0-7 1,0-3-1,0-13 0,0-2-1,0-6-40,0 0-46,0-3-43</inkml:trace>
  <inkml:trace contextRef="#ctx0" brushRef="#br0" timeOffset="6">2307 275 346,'0'-3'35,"5"-1"-3,-5 4 12,0 0-41,0 0-3,0 7-2,0 24-9,0 12 11,0 12 9,0 1-3,0-2 5,0-4-3,-14-7-1,8-5-3,-1-10 1,7-7-4,0-4 0,0-8 0,0-4 0,0 2 1,19-7 2,8 0 1,7 0-1,8 0-2,0-7-2,3-9-8,1-9-18,-12-3-21,-1 0-22,-14-2-54,-13 1-81</inkml:trace>
  <inkml:trace contextRef="#ctx0" brushRef="#br0" timeOffset="7">2315 362 13,'-3'-3'276,"3"-10"-248,0 5-6,0-4-2,28 0-20,14 4-2,5 6-1,9-2-53,2 2-32,-5-7-108</inkml:trace>
  <inkml:trace contextRef="#ctx0" brushRef="#br0" timeOffset="8">2356 448 242,'0'2'47,"0"-2"-2,0 3-9,0-3-25,0 0 24,9 0-19,11 0-11,10 3 3,4-3-5,5 0-3,-4 0 0,-3 0-18,1 0-43,-8-6-66,-9-16-115</inkml:trace>
  <inkml:trace contextRef="#ctx0" brushRef="#br0" timeOffset="9">3218 310 238,'0'0'99,"0"0"-75,0 3 36,0 2-41,0 7-12,-13 2-2,-20 12-1,-6 6 0,5-1 6,4-1-4,15-7-2,8-3-3,4-3 1,3 1-1,0-1 0,19 0-1,20 6 2,12 0 3,4 1-1,-3-7-4,-7 0-1,-14-2 1,-8-5 0,-13-3-3,-10-1 1,0-1-2,-6 10-2,-33 5 6,-10-6 4,1 2 3,13-8-5,12-5 2,11 0-4,2-3-1,7 0-25,0 0-59,3 0-96</inkml:trace>
  <inkml:trace contextRef="#ctx0" brushRef="#br0" timeOffset="10">4215 743 402,'0'0'5,"12"0"-5,81 0 0,-3 3-2,13 8 2,-6-5 0,-8-2-2,-5-4-30,-20 0-89</inkml:trace>
  <inkml:trace contextRef="#ctx0" brushRef="#br0" timeOffset="11">4565 529 195,'-3'0'61,"-1"0"-43,4 0 24,0 0-31,0 0-3,0 0 18,13 0-18,12 8-4,11 7 15,0 2 8,-2 1-8,-1-5-11,0 5-5,1 2 0,5 8 2,0 3 0,-3 9-3,-5 1-1,-9 2 2,-8-3-1,-11 1 2,-3-5-4,-12 0 2,-54-1-1,-26 3-1,-14-7-10,-5-10-116</inkml:trace>
  <inkml:trace contextRef="#ctx0" brushRef="#br0" timeOffset="12">2083 2645 282,'0'0'78,"0"0"-29,0 0 10,0 0-26,0 4-4,0-1-2,0 7-10,0-3-11,0 1-1,0 5-5,0 12-10,0 16-1,0 22 11,0 13 9,0-4-3,0 1-2,0-15-2,0-4-2,0-10 2,0-13 0,0-10-1,0-13-1,0-2 2,0-6 1,0 0-3,0 0-5,3-9-34,9-23-26,15-11-67,7-23-140</inkml:trace>
  <inkml:trace contextRef="#ctx0" brushRef="#br0" timeOffset="13">1372 2485 328,'-9'-24'0,"-4"1"6,4-7 2,-2 13 28,8 9-11,0 2 7,0 1 0,3-1-13,0 2-5,0 4-1,0 0-1,0 0 1,0 0 1,0 0-4,0 0 0,0 0-6,0 0-4,0 10-4,0 8-1,0 7 4,3 21 1,14 5 2,-5 2-1,1-4 1,-1-11-2,4-3 0,-2-14 1,-5-4-1,4-9 1,-4-6 0,-1-2 2,-2 0 3,-3 0 2,3 0 0,7 0 5,12-16 9,11-16-7,16-18-6,2 2-3,7-8-2,3-2-3,0 4-1,-5 5 1,-10 1 0,-7 8 1,-5 0-1,-1 8-1,-11 12 1,-18 15-1,-7 5 0,0 0-4,-16 0-4,6 0-13,10 0-42,0 0-19,0 18-66,0-5-12</inkml:trace>
  <inkml:trace contextRef="#ctx0" brushRef="#br0" timeOffset="14">1302 2258 56,'0'0'19,"0"0"26,0 0-16,0 0-7,0 0-1,0 0 7,0 0 0,0 0 2,0 0-7,0 0-8,0 0 2,0 0 2,0 0-2,0 0-6,0 0 6,0 0 7,0 0-6,0 0-2,0 0-2,0 0 2,0 0-3,0 0-3,0 0-3,3 0 1,3 0-3,0 0 0,-2 0-5,-4 0 0,0 6 0,0 3-5,0 11 0,0 14-2,15 12 7,5 13 1,-4 1-1,0-1-27,-2-7-117</inkml:trace>
  <inkml:trace contextRef="#ctx0" brushRef="#br0" timeOffset="15">2765 2372 401,'9'0'55,"-9"0"-47,9 0 17,1 0-25,-7 0-5,11 18 0,5 13 5,3 12 1,4 12 0,-4-3 1,-5-6 1,-11-1-3,4-12 0,-4-7 2,-3-12-1,7-4 1,-7-9-2,3-1 4,-3 0 3,5 0 13,4 0 15,21-27 6,5-20-19,13-11-17,4-15 3,3 1-7,-4-3-1,-2 15 0,-13 15-1,-17 12-3,-13 13-11,-9 4-33,0 16-15,0 0-55,6 0-75</inkml:trace>
  <inkml:trace contextRef="#ctx0" brushRef="#br0" timeOffset="16">3617 2571 333,'0'0'35,"0"0"-30,0 0 51,0 0-38,0-6-9,6 2 12,4 1-12,2-2-5,7-3 1,4-4 4,2 4-4,2-1 2,1 0 0,5 7-5,1 2-2,13 0 0,0 0-1,-8 20-2,-8 31-4,-17 18 2,-14 19 5,-36 4 2,-53 7 0,-25-4-2,8-12 3,20-15 3,35-25-5,32-20 0,19-17-1,0-6-2,22 0 2,48-9 4,33-31 6,30-16-6,11 0-4,-15 0-17,-34 8-37,-37 6-56,-44 7-97</inkml:trace>
  <inkml:trace contextRef="#ctx0" brushRef="#br1" timeOffset="17">-236 4086 257,'0'-14'0,"0"8"-10,3-2 3,5 8-44,-2 0-71</inkml:trace>
  <inkml:trace contextRef="#ctx0" brushRef="#br0" timeOffset="18">1523 4267 339,'-3'0'48,"3"-3"-31,0 3 23,0 0-29,0 0-8,0 0-1,0 0-2,3 18 0,13 18 2,6 7 1,5 3 0,-1 6-1,-7 4 1,-7-4-1,-2-12 1,-4 1-1,0-18-1,2-6 1,-5-6 1,-3-6-2,0-1 3,0-4 5,3 0 3,0 0 11,0 0 3,10-9 5,10-40-6,15-14-21,7-9-3,-6 4 2,-11 5-1,-1-1-2,1 8 0,5 8 2,-2 2-2,-5 11-2,-13 15-2,-13 15-10,0 5-23,0 0-18,-3 0-19,0 0-72,3 17-8</inkml:trace>
  <inkml:trace contextRef="#ctx0" brushRef="#br0" timeOffset="19">2054 4607 237,'-6'6'45,"3"-4"-38,3 2 54,0-3-32,0-1-11,0 0 14,9 0-17,13 0-12,11 0 2,1-16-1,9 5-2,-8 0 0,-10 7 2,-6 4-4,-11 0-1,-2 0-2,-3 37-2,-3 19 0,0 7 4,0 9 1,-45 4 3,-13 2 2,-3-14-4,13-12 0,15-18 0,24-16-1,9-6 0,0-11 0,0-1 0,20 0 0,27 0 13,20-18-7,17-7-4,-6 4 1,-7 0-2,-10 4 0,-10 2-1,-6 2-19,-9 8-47,-8 0-50,-15 2-49</inkml:trace>
  <inkml:trace contextRef="#ctx0" brushRef="#br0" timeOffset="20">3133 4473 324,'8'-14'48,"-5"7"-41,-3 2 51,0 5-36,3 0-22,0 0-1,7 10-5,5 27 2,9 15 4,-2 1 2,-2 1 0,-8-8 1,-5-11-2,-1-10-1,-3-9 2,-3-4-2,3-12 0,0 0 1,-3 0 4,3 0 15,1 0 11,5-18 2,11-19-3,8-16-30,2-11 0,-2 0 11,2 4-3,-4 1-6,2 11-2,-1 5-1,-9 11 1,-8 8-2,-7 10-7,0 3-22,0 8-12,7 3-21,7 0-54,-5 0-48</inkml:trace>
  <inkml:trace contextRef="#ctx0" brushRef="#br0" timeOffset="21">3764 4593 76,'-6'6'234,"6"-3"-203,0-1 12,0 1 2,0 3-42,0-6 14,12 0-3,11 0-7,12-9-2,7-6-4,3 1 1,-3 6-1,-16 2-1,-11 6 0,-15 0 0,0 0-4,0 26-3,-15 11 2,-11 12 2,-16 6 3,-12-6 4,2-3 2,10-11-1,26-9-4,16-8-1,0-3-6,0-2 2,19-1 4,17 6 1,6-5 2,-1 2 0,-8-5-3,-21-2-3,-12 4-1,-6 2-7,-46 6 11,-15 4 4,-11-10 14,2 1-3,8-8-8,20 0-4,9-3-3,14-4-24,5 0-68,7 0-161</inkml:trace>
  <inkml:trace contextRef="#ctx0" brushRef="#br0" timeOffset="22">1661 5916 303,'-19'-16'85,"7"7"-77,-1 5 22,13 4-6,0 0-24,0 0-7,0 0 3,6 21 1,13 17 3,0 20 7,7 8-4,-4 7-1,2-7 2,-5-8-1,-4-12-3,-4-8 0,-5-16 2,0-10-1,-2-8 0,-1-4 4,-3 0 9,3 0 12,0 0 6,6-16 0,10-24 6,17-12-27,6-20-10,3-3 0,-1 8 0,3 6 0,0 8-1,-2 2 0,-9 18-1,-17 6-2,-19 21-2,0 6-24,0 0-23,0 0-15,0 15-87,0 3 9</inkml:trace>
  <inkml:trace contextRef="#ctx0" brushRef="#br0" timeOffset="23">2270 6222 264,'-5'0'73,"5"0"-63,0 0 59,0 0-49,5 0-13,29-4 7,18-10-11,12-10-3,10 0 3,0 7 1,-10-1-3,-19 11 5,-29 7-6,-16 0 0,-12 7-5,-37 35-5,2 7 10,8-1 6,6 3-3,8-14 4,8-6-6,11 0 1,6-3-4,0-3 2,0 1-9,29-8 0,9 2 6,4-2-12,0-6 11,0-4-2,-13 0 5,-17-3-2,-12 8-2,-3 4-8,-38 6 13,-13 3 9,-7-4 12,-8 3-3,8-4-10,13-11 2,20 1-7,15-11-1,10 0-2,3 0-2,0 0-18,0 0-21,6-11-25,29-9-27,10-5-43</inkml:trace>
  <inkml:trace contextRef="#ctx0" brushRef="#br0" timeOffset="24">3344 6121 365,'0'-21'20,"0"-4"-19,9 15 71,-3 7-61,-2 3 9,-4 0 3,0 0-23,0 0-2,6 23-5,10 17 3,-1 11 4,8 11 3,-4-11-2,-3-1 1,1-12-2,-8-10 2,1-6-2,-1-18 1,-4 0 0,1-4 0,-3 0 0,6 0 8,10-18 9,11-20 1,9-10-7,-5-8-3,-1 3 4,-5 0-6,-1-2 4,1 11-8,-2 6-2,-4 10-1,-9 8 0,-4 6-1,-4-3 0,-2 12-5,0 0-10,-3 5-11,0 0-14,6 0-33,10 0-61,1 0-34</inkml:trace>
  <inkml:trace contextRef="#ctx0" brushRef="#br0" timeOffset="25">4137 6275 231,'-3'13'177,"3"-12"-160,0 6 18,0 3-17,0 6-18,0 16-3,0 14 3,0 15 5,0 7 6,0 5-3,-3-13 1,-4-12 4,4-12-4,3-14-4,0-11-2,0-6-1,0-5 1,0 0 2,0 0-1,0 0 1,0 0-5,0 0-3,0-5-50,0-16-129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1:37.60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1010-2269 290,'0'0'26,"0"0"24,0 0-12,0 0 16,0 0-22,0 0-18,0-11-14,0 11-2,0 0-2,0 0-2,0 0-2,0 0 8,0 11 10,0 1 2,0 3-2,0-5-4,0-3 2,0 2-6,0-5 4,0 4 4,0-4 0,-3 2-2,-2 3-4,-7 3 2,4 4-6,-10 12 10,-11 14-6,-9 7 6,1 15 4,-6 2-2,3 5 6,-7-1-6,12-2 0,7-4-6,-2-9 4,13-9-6,-1-14-4,13-14 2,2-10 0,3-8 4,0 0-6,0 0 8,0 0-4,0 0 12,0 0-6,0 0 0,0 0-4,0 0 4,0 0-6,0 0 4,0 0-8,0 0 0,0 0 6,0 0-4,0 0 0,0 0-2,0 0-4,0 0 2,0 0 2,0 0 0,18 0 0,19 0 6,12 0 0,15 0-6,-1 0 6,4 0-2,-7 3-4,-2 6 0,-8 1 0,-10-1 0,-8-2 0,-12-1 0,-5-1 0,-7 0-2,-8 4-6,3 0-4,-3 12-14,0 2-72,0-1-210</inkml:trace>
  <inkml:trace contextRef="#ctx0" brushRef="#br0" timeOffset="1">3195-1081 57,'0'0'23,"0"0"-7,0 0 16,0 0 18,0 0 8,0 0 8,-3 0-28,0 0-16,-3 0-2,3 0-2,3 0 8,0 0-2,0 0 4,-3 0 2,3 0 6,-5 0 2,-4 0-10,6 0-12,-2-3-8,-5 0 0,7 3-2,-2-2 16,-4 2-8,6 0 4,0 0-14,-2 0 8,-7 0-8,-8 5 6,-6 19-8,-3 9 0,-6 12 4,-3 1 4,1 4 0,-3 0 12,0-4 2,5-7-8,3-8-2,14-7-2,10-11-12,5-8 0,3-3 0,0-2 0,0 0-2,0 0-2,0 0 6,18 0-2,10-18 6,4-5-6,-6-2 4,-6 9-2,-3-2-2,-2 2 0,5-3-2,-3-1-4,3-4 4,3-4-2,4 2-6,-4-3-8,0 3 14,-3 3-2,-3 4 0,-2 1 4,-3 5 2,-7 2 0,7 0 2,-4 4-2,5-4 0,-3 1 0,5 6 0,-6-2 0,-3 3 4,-6 3-4,0 0 2,0 0-2,0 0 0,0 0 2,2 0 0,-2 0-2,6 0 0,3 0 0,6 0 2,-7 0-2,7 0 8,-7 0-6,4 0 0,0 0-2,-4 0 0,4 6 2,-4 7 0,9 2 2,-5 1-4,-3 5 2,8 0 2,-5-3 0,-1 4 0,3-8-2,-4 2 0,-2-3 4,4-3-4,-4-2 0,-5 0 2,3-2 0,0-5 0,-4 2 0,-2-3-4,3 0 0,-3 0 2,0 0-2,0 3 0,0-3-10,0 0-48,0 0-164,-20 0-366</inkml:trace>
  <inkml:trace contextRef="#ctx0" brushRef="#br0" timeOffset="2">19 601 61,'0'0'37,"0"0"-21,0 0 10,0 0 4,0 0 2,0 0-14,0 0 14,-2-10-12,2 7 36,-7 3-6,4-6-18,3 3 8,0 3-8,-2-2 2,2 2-2,0 0 4,-3 0 4,3 0-4,-3-5 4,3 3 2,0 2-4,0 0 4,0 0-14,0 0-10,0-4-8,0 4-6,0 0 2,0 0 0,0 0-4,0 0 0,0 0-2,0 0 6,0 0 0,0 0-4,0 0 2,0 0 0,0 0-4,0 0 0,0 0-2,0 0 2,18 0 0,5 0-2,-1 0 2,13 0 0,5 6 0,7-1 2,-1 0-2,3-2 2,-14-3 0,-7 0-2,-10 3-2,-1 0 2,-5-1 0,-6 0 0,-4-2 0,-2 0 0,3 0 0,-3 0 2,0 0 0,0 0-2,0 0 0,0 0 6,0 0-4,7 0 0,-7 0-2,0 0 2,0 0 0,0 0 0,0 0 4,0 0 2,0 0-2,0 0 0,0 0 6,0-13 10,0-17-16,0-10-2,0 0-4,-7-3 0,4 7 4,1 2 0,-4-4-2,-3 0-2,6 1 0,1 3 2,2 4-2,0 2 2,0 4-2,0-1 0,0 4 0,0 2 0,0 6 0,0 6 0,0-2 0,0-1 0,0 2 0,0-2 0,0 6 2,0 0-2,0 4-2,0 0 0,0 0 2,0 0-2,0 0 0,0 0-8,0 0 2,0 0-4,2 0-14,10 0-64,8 0-86,-5 0-354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05.89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-1778 1263 4,'0'-2'35,"0"2"-18,0 0-13,0 0-1,3 0 0,0-3-3,7 0 0,-4 3 0,-3 0 0,-3-7 3,0 7 7,3-3 13,0 3 9,-3-2-14,3 2-10,-3 0 0,4 0-4,-4 0-1,0 0-1,0 0-1,0 0 4,0 0-4,0 0-1,0 0 2,0 0 2,0 0-2,3 0-2,0 0-1,6 0 1,-1 0 1,1 0-1,4 0 0,-4 2 2,8 14-4,-4-1 0,-1 10 2,1 6 6,-4 10 1,-1 12-2,1 7-4,-3 15 2,1 13 2,-1 9-2,-3 4-3,4 3 1,-1 3-1,3 0-1,-4 9 1,1 9-2,-3 2 1,-3 4 1,3 2 0,0-3-1,4-9-1,-1-12 0,0-15-1,-3-14-1,-3-10-6,5-9-1,-5-7 9,0-4-1,0-13 1,0-5-2,0-9 4,0-3-1,0-11 1,0-6-2,0-3 2,3 0 0,-3 0 0,6 0-5,0 0 5,1-10-3,-1 3-2,0-6 5,1 6 0,-1-6-1,0-2 1,2 8 0,-2-11 2,3 4-2,1-6 2,2-10-2,4-1-1,4-10-6,-1-4 7,7-11 0,0-2 0,6-3-1,4-8 1,2 3 9,4-5-9,3-5 2,0-3-1,7 4 2,1-3 9,6 0-4,-1 7-2,-5 0-4,6 3 3,-4 6 0,3-6-4,-1 12 3,1-3-4,0 11 1,-3-2 0,-1 4-1,-8 5 3,-1 3-3,-6-2 2,-8 6-2,-1 2 1,-8 3-1,-7 2 3,-2 10-3,-2 6 4,-5-7 6,0 7-3,0-11-7,4 7 1,-1-1-2,2 6 1,-5-2 0,0 6 0,4-1 0,-1 6 0,4-5 0,-2 2 0,1-3-3,1-3 3,4 2 0,-6-4 0,3 4 0,-5-2 2,-6 7 0,4-5 0,-7 5 1,3 3-1,-3 0-2,0 0 0,0 0 0,0 0 0,0 0 0,0 0 0,0 0 0,0 0 5,0 0-2,0 0-3,0 0-10,0 24-22,-30 4-51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89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0.49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89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89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2,3 1-1,-3-1-2,0-3 3,3-3 0,8-4-2,0 3 0,12-3-1,5 4 5,5-4-1,-2 6-7,-1-3 3,-2 0 1,14-3 2,9-6 3,13 7 0,10-10 0,5 4-1,-4-10 1,5-1 0,1-5 1,2-8 3,10-2-1,4-1 1,4 1-2,5-7 3,4 6-5,-1-6 1,0 6 0,-3 1 0,-9 3 1,-2 4-2,-1 2 2,1-1 0,11-6 1,56-18-1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89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4-6,-1 6 2,6 3 0,7 4 1,17 1 7,-2 7-7,16 1 0,3 4-5,11 3 0,20 5 3,5-3 0,17 4-2,4 0-2,8-8 0,1 6 2,-2-8-2,-5 1 0,-7-3 1,-5-1-1,-4 5 0,-7-4 0,-1 3 1,-1 1-1,8 6 1,5 2 0,9 8 1,7 2-2,2-1 4,7 12-2,14-1-1,-1 2-1,5-3 2,7 10-1,0-6 1,1 5-2,-1-6 5,-2 5-5,-6-8 0,-1 3-1,-4 2 1,2 0 0,0-2 0,-5 5 1,-3-3 0,2-3-1,-5-1 3,-3 4-2,7-7 2,-1 5-1,1-3-2,3 1 1,3 1 4,-6-4-3,-1 2-2,-3-2 0,8 9 2,-2-7-1,1 6 0,3-6-1,-3 0 1,-3 0 1,2-1-2,-2 6 0,6-3 0,3 6 3,4-2-2,-3 3-1,2 0 1,1-6 1,-5 8-1,5 1-1,-3-4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8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-13 1343 150,'0'0'32,"0"0"-29,5 0 22,-5 0-6,2 0-14,1 0-2,-3 0-2,0 0 3,0 0 2,0 0-4,0 0-1,3 7 1,-3 8 2,0 0 1,0 6 1,0 1-3,0-1 1,0-1-2,0 3 1,0-5-2,0-3 0,0 2-1,0-6 1,0 7 0,0-7 2,0-5-3,0 2 0,0-2 0,0 1 0,0-7 0,0 2 1,0-2-1,0 0 0,0 0 0,0 0 0,0 0-1,0 0-2,0 3-3,0-1-12,0 4-14,0 3-53</inkml:trace>
  <inkml:trace contextRef="#ctx0" brushRef="#br0" timeOffset="1">-25 1863 1,'0'0'16,"0"-3"-9,0 3-1,0-2-1,-3 2 3,3-3 9,0 0-2,0-1 2,0 1-3,0-5 3,0 8-4,0-2-4,-4 2-1,1 0-1,0 0 1,3-3-5,-3 3-2,0-5-1,3 3 5,0 2 0,0-3 2,0 3 0,0 0 1,0 0 2,0 0-1,0 0 1,0 0 0,0 0 0,0 0-1,0 0-2,-3 0-2,3 0-3,0 0-2,0 0-2,0 0-4,0 0-2,0 0 5,0 3 3,0 9 1,-3 6-1,3-4 0,-5 7 3,-1-5 0,3-1-2,0 3-1,0-7 0,3 3 0,0-3 0,0-1 0,0-5 0,0-2 2,0-3-2,0 0 0,0 0 0,0 0 0,0 0 0,0 0-2,0 0-1,0 0-11,0 0-26,0 0-60,0 0 1</inkml:trace>
  <inkml:trace contextRef="#ctx0" brushRef="#br0" timeOffset="2">-3 2231 33,'0'2'35,"0"1"-34,0 8 9,0-5 3,0 0-4,0-1 2,0 2 0,3 1 3,0 2 5,-3 0-3,3 6-4,0-1-1,-3 2-4,5 2 3,-5-4 0,0 2-4,3-5-3,-3 2 3,0-6-3,0 2-1,0-2-1,0-2 0,3-2 2,-3 1-2,0-3 0,3 1-1,-3 0 0,0 4 0,0-7-4,0 0 1,3 0-6,-3 0-4,3 2-4,-3-2-2,4 3-15,2 3-78</inkml:trace>
  <inkml:trace contextRef="#ctx0" brushRef="#br0" timeOffset="3">42 2809 10,'-3'6'28,"3"5"-21,0-2 22,0-1-7,0 7-9,0-5 6,0-7-3,0 10-1,0-8-6,0 2 4,0-1 2,0-4-7,0 4-3,0-3 1,0 1-1,0 1-2,0-3-1,0 4-2,0-2 2,0 1-1,0 0 0,0 2-1,0-3 0,0 9-4,0-4-5,0 2-9,0 1-12,0-1-48</inkml:trace>
  <inkml:trace contextRef="#ctx0" brushRef="#br0" timeOffset="4">-3 3249 19,'0'2'7,"0"8"-4,0-9 11,0 6 3,0-4 3,0 2-1,3 4-14,0-3-1,-3-1 2,0 1-3,3 6 1,0-6 1,2 1-5,1 6-1,-6-4-7,0 5-10,3 3 7,-3 7-20,0-7-12</inkml:trace>
  <inkml:trace contextRef="#ctx0" brushRef="#br0" timeOffset="5">14 3688 1,'0'3'10,"0"2"-7,0 0 2,0 11-5,0-4-2,0-1-10</inkml:trace>
  <inkml:trace contextRef="#ctx0" brushRef="#br0" timeOffset="6">0-1 20,'0'-4'32,"0"4"6,0 0-24,0 0-6,0 0 1,0 0-6,0 0 1,0 0 0,0 0 0,0 0 1,0 0-1,0 0-2,0 0 3,0 0-1,0 0 0,0 0 1,0 0-2,0 0 1,0 0-1,0 0 3,0 0-3,0 0-1,0 0 1,0 0 0,0 0 1,0 0-2,0 0-2,0 0 0,0 0 0,0 0 0,0 9 0,0 8 4,0-1-3,0 9 5,0-11 1,0 6-2,0-8-1,0-1 0,0-2 0,0-3 0,0-1-3,0-2 3,0 6-3,0-4 3,0 2-1,0-4-2,0-3 2,0 0-2,0 0-1,3 0 1,-3 0-1,0 0 0,0 0 0,0 0-2,3 0-9,5 0-29,1 0-30</inkml:trace>
  <inkml:trace contextRef="#ctx0" brushRef="#br0" timeOffset="7">36 449 36,'0'0'25,"0"0"-22,0 0 9,0 2 5,0-2-5,0 0 1,0 5 5,0 0 3,0 3 1,0-3-7,0 2-2,0-1-2,0 5 2,0-2-6,0 3 4,0 2 2,0 3-5,0-2-1,-3 2-2,-1-3 2,1 3-2,0-6-2,0 2-2,3-8 2,0-5-1,0 4-1,0-4 0,0 0 3,0 0-3,0 0 0,0 0-1,0 0-1,0 0-7,0 0-12,0-4-31,0-1-37</inkml:trace>
  <inkml:trace contextRef="#ctx0" brushRef="#br0" timeOffset="8">-6 851 108,'0'0'24,"0"0"-23,0 0 16,0 0 15,0 0-16,0 0-5,0 3 1,0-3 4,3 3 1,-3-3-7,0 3-9,0-1 1,0 11-2,0-2 3,0 3 4,0-1-6,0-6 2,0 7-1,0-4-1,0 5-1,0-5 1,0 0-1,0 1 0,0-4 0,0 0 0,0-4-2,0-3 2,0 7-1,0-7 0,0 0 0,0 0-2,0 0-2,3 0-3,0 1-8,0 3-3,5-4-19,-5 3-52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90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 58 253,'0'-23'11,"0"6"-11,0-1 34,0 13 0,0 5-21,0 0-8,0 0 5,0 0 1,0 0 4,0 0-2,0 0-4,0 0 5,0 0 5,0 0-1,0 0-4,0 0-8,0 0-1,0 0-4,0 0-1,0 7-1,0 26-2,20 18 3,5 15 3,8 7-1,-5 0 2,4 2 4,-3-6-4,-3-3-3,-7-4 1,1-12 0,-4-16-1,-7-6 0,1-14-1,-7-2 2,0-7-2,0-5 3,0 0 4,-3 0 12,11 0 15,8-5 1,9-32-7,11-7-24,3-13-2,0-5 2,-4 3-4,7-14 0,-6 9 0,-6 9 1,-5 6-1,-6 14 0,-5 10 1,-8 7-1,-6 4-1,1 11 1,-4 3-2,0 0-4,0 0-17,0 0-42,0 0-25,0 17-63,0 6-20</inkml:trace>
  <inkml:trace contextRef="#ctx0" brushRef="#br0" timeOffset="1">844 620 280,'-5'5'51,"5"-3"-44,0 1 54,0-3-23,0 4-27,0 2-9,0-4-2,0 13 2,0-4-1,0 9 6,0 5 8,0 3-1,0-3 0,0 6-3,0-13-2,-5 10-2,-1-8-2,-2-2-2,2-5-1,3 2-1,0-8-1,-3 3 0,2-9 0,1 3-1,3-4-15,-3 0-40,3 0-66,0-20-160</inkml:trace>
  <inkml:trace contextRef="#ctx0" brushRef="#br0" timeOffset="2">6692 477 334,'0'13'18,"0"-11"-9,0 1 51,0 3-29,0 0-20,0-5-4,0-1 1,0 4-1,3-4 0,10 0-3,18 0-3,11 0 7,10 0-3,-1 0-2,-6 0-1,-6-4-1,-4-3 0,-9 3-1,-10 4 0,-10-2-2,-6 2-6,0 0-29,0 0-28,0 0-58,-12-3-16</inkml:trace>
  <inkml:trace contextRef="#ctx0" brushRef="#br0" timeOffset="3">6817 223 61,'0'0'172,"-3"0"-155,3 0 21,0 0 2,0 0-33,0 0-7,0 0 0,0 0 0,25 13 5,8 8 3,4 3 1,10-2-3,-3-1-4,4 2 1,-3 1 0,0-4-1,-2-8 1,-6-7-1,-4-2-1,-11-3 1,-5 0 2,-14 2-3,-3-2 1,0 6 1,0-6-2,0 4-1,0 4-6,0 15-3,0 13 9,-20 10 0,-5-1 3,0 4 1,-8 1 1,-3-6 2,5-4 1,1-17 0,10-6-3,12-6-5,5-4 1,0-4-1,3-3-1,0 0-32,0 0-53,19-13-105</inkml:trace>
  <inkml:trace contextRef="#ctx0" brushRef="#br0" timeOffset="4">7855 225 332,'0'-2'8,"0"2"2,0 0 4,0 16-14,0 32 0,-22 10 0,-7 5 6,-1 1 1,-1-7 10,1-5 1,5-3-8,3-14-3,2-7-2,7-1-3,7-13-1,0-7 1,6-4-2,0-3-2,0 0-12,0 0-40,0-15-44</inkml:trace>
  <inkml:trace contextRef="#ctx0" brushRef="#br0" timeOffset="5">8196 309 165,'3'-6'66,"0"1"-55,-3 2 56,0 3-22,0 0-16,0 0-13,0 0-14,0 0-2,0 24-7,-3 12 7,-22 15 2,3 0 2,-2-11-2,6 1 1,-1-6-3,5-12 0,4-7 3,7-3-3,0-8 0,3-5 3,0 0-1,0 0 4,0 0 4,0-20 1,0-14-2,0-17-9,13-8 0,4-1 1,-2 4 1,1 4-1,0 15 0,1 7 1,-8 17 2,-3 6-4,-2 7 0,2 0 0,13 14-7,7 28 0,13 15 6,-4 5 1,0-6 1,-5-3-1,-5-12 0,-6-14 1,-5-9-1,-8-8 0,-3-9 0,0-1 3,-3 0 4,7 0 4,5-1 20,7-37-7,7-7-19,1-4 5,-2-2-3,-3 4-2,-2 8-4,-4 6-1,-7 13 0,-3 8 0,-1 11-5,-5-4-3,0 5-16,2 0-27,-2 0-60,6 0-111</inkml:trace>
  <inkml:trace contextRef="#ctx0" brushRef="#br0" timeOffset="6">8707-96 31,'-3'0'217,"3"0"-210,0 0 32,0 0 16,0 0-34,0 0-8,0 0-10,0 0 0,0 0 1,0 0 0,0 0 1,0 0 0,0 0 0,0 0 2,0 0 0,0 0-2,0 0-2,0 0-1,0 0-1,0 0 0,0 0 0,0 0-1,0 0 1,0 0-1,0 0 0,0 0 1,0 0 3,0 0-1,0 0 2,0 0-1,0 0-1,0 0 1,0 0-1,0 0-1,0 0-1,0 0 3,0 0-2,0 0-2,0 0-1,13 0-4,23 27 5,12 22 3,10 21 0,3 14-2,-3 11-1,-10 11 1,-13-2-2,-23-2 1,-12-6-1,0-13 1,-50-6 2,-19-18-2,-14-6 2,-10-10-2,-1-9 0,8-5-53,13-14-99</inkml:trace>
  <inkml:trace contextRef="#ctx0" brushRef="#br0" timeOffset="7">9504 570 310,'0'3'39,"0"0"-17,0-3 19,48 0-21,33-3-16,-7-9-3,10-3 0,-14 5 0,-9 0 5,-19 5-3,-9 2-3,-8 0 0,-12 0-3,-1 3-4,-4 0-19,-5 0-42,3-4-82</inkml:trace>
  <inkml:trace contextRef="#ctx0" brushRef="#br0" timeOffset="8">9846 257 86,'-10'-6'204,"1"4"-200,9-1 12,0 3 27,0 0-32,0 0-7,0 0-2,12 0 1,20 10-3,13 8 7,7 3-4,-4 3 2,-6-8-2,-11-1-1,-4 0 1,-8-7-2,-4 5 1,2-3-1,-11-3 0,1-2 0,-4 0-1,-3-5 0,0 6 0,0-1-2,0 20-2,0 6 4,-19 15 5,-14 6 10,-4 4-1,1-8 0,3-6-5,5-7-7,2-7 0,7-3-1,5-4 0,3-4-1,-3-4-1,4-2-5,4-4-53,6-7-49,0 0-161</inkml:trace>
  <inkml:trace contextRef="#ctx0" brushRef="#br0" timeOffset="9">1384 172 357,'0'-7'28,"0"1"-21,0 6 50,0 0-39,0 0-18,9 0-2,4 18-6,10 16 7,2 16 1,5 8 2,-5-1-1,-2 4 2,-4-3-1,-3-7 0,-7-6-1,2-14-1,-5-11 1,-3-5-1,0-10 1,0-5 0,-3 0 5,3 0 3,-3 0 9,4 0 9,8-15 0,4-22-6,13-6-20,4-17 5,5-8-1,4 0-4,-6 0 2,-5 14-3,-5 8 0,-7 16 0,-6 16-7,-7 7-14,5 7-25,1 0-34,7 13-69,8 16-90</inkml:trace>
  <inkml:trace contextRef="#ctx0" brushRef="#br0" timeOffset="10">2264 541 216,'-6'2'102,"6"1"-93,0-3 43,0 0-1,-3 0-32,0 0-2,-5 0-4,2 0-4,6 0 3,0-3 5,0-14-4,0-1-5,3 0-3,20 0-3,4 8-2,1 7 0,-3 3-2,2 0 1,-4 0-2,-9 33-2,-3 13 0,-11 12 4,0 0-1,-30 6 2,-24-2 2,-17-4-1,-8-2 0,-12-6 0,4-14-1,20-9 0,15-10 3,27-11-3,19-3 0,6-3 0,0 0 2,0 0 0,38 0 0,22 0 0,28 0 4,10 0-3,2 0 0,-12 0-3,-15 0 0,-5 0-2,-7 0-13,-15 0-110</inkml:trace>
  <inkml:trace contextRef="#ctx0" brushRef="#br0" timeOffset="11">3029 386 130,'-9'7'78,"0"-1"-49,1-2 32,6-1-13,2-3-17,0 2-3,0-2-3,0 3-2,0-3-1,0 2-10,0-2-3,0 0-3,0 0 1,0 0-1,0 0 3,13 0 0,21 0-2,18 0-1,4 0-1,-6 0-3,-8 0-1,-6-2-1,-8-1 2,5 3-2,-8-2 0,-8-1-1,-5-1 0,-8 4 0,-1 0-3,0-3-16,-3 3-7,0-5-9,0-7-13,0 1-53,0-12-134</inkml:trace>
  <inkml:trace contextRef="#ctx0" brushRef="#br0" timeOffset="12">3212 86 233,'0'0'31,"0"0"-15,0 0 38,0 0-43,0 0-11,11 3 1,20 14 1,15-1 4,8 1 4,1-3-1,-4 1-1,-2-6 0,-10 4-1,-5-6 0,-4-1-3,-8-1-2,-2 5 0,-8-9-1,-2 5 0,-4 0-1,-3 2-3,0 4 0,4-2-2,-4-2 4,0 4-1,-3-4 2,0-2 0,0 2 1,0-4 0,0-4-1,0 0 0,0 2 0,0 8 0,-3 6 0,-22 14 4,-11 8 4,-8 8 2,-1-3-1,-1-6 0,8 1-4,9-6-4,6-6 0,7 0-1,-1-6-2,8-5-56,3-13-112</inkml:trace>
  <inkml:trace contextRef="#ctx0" brushRef="#br0" timeOffset="13">4595-318 231,'0'-22'20,"-12"4"-15,4 3 63,8 12-23,0 3-13,-3 0-11,3 0-9,0 0-6,-3 0-2,-13 12-4,-15 43-7,-14 25 7,-13 32 4,0 20 1,5 1-2,16 6 2,10-15-2,15-14-2,12-19-1,0-15 5,12-12 5,21-12-5,6-13 0,-5-8-1,-1-9-1,-11-4-2,-8-12 1,-8 0 1,-6-5 0,0-1-1,0 0 0,0 0-2,0 0-2,0 0-18,10 0-35,16-25-61,15-9-119</inkml:trace>
  <inkml:trace contextRef="#ctx0" brushRef="#br0" timeOffset="14">5112 249 79,'0'-18'258,"0"6"-249,0 11 15,0 1 24,0 0-48,0 0-9,0 39-6,0 19 13,-22 18 2,-3 2 4,-4-1-4,-4-3 6,8-14-4,3-14 2,2-6-3,7-19 0,4-4 2,2-9 0,7-5-2,0-3-1,0 0-5,0 0-23,0-18-33,16-20-139</inkml:trace>
  <inkml:trace contextRef="#ctx0" brushRef="#br0" timeOffset="15">5557 256 233,'0'0'82,"0"0"-80,0 0 6,0 0-8,0 33-23,0 18 23,-3 12 7,-14-7-1,4 0 2,-2-10-1,-4-8-3,5-10-1,1-13 0,7-3 2,3-9 2,3-3 4,0 0 3,0 0 17,0-6 14,0-25-18,0-16-26,0-8 3,0-9 0,9-4-3,7 6 1,1 5-2,-1 13 1,-1 9 5,-2 12-5,-2 17 0,-8 0-1,0 6 0,3 0-2,7 15-6,12 28-2,11 20 9,3 3 1,-5 0 0,-1-10 1,-4-6-1,-3-9 0,-3-13 2,-4-7-1,-4-11 0,1 0 1,1-10 2,-1 0 1,7 0 0,-1-12 1,6-20-1,2-5-1,1-7 1,-5 4-4,-7-6 0,5 6-1,-12 4 0,4 4 0,-7 10 0,-1 4-3,-2 4-5,-6 1-12,3 6-41,-3-3-79</inkml:trace>
  <inkml:trace contextRef="#ctx0" brushRef="#br1" timeOffset="16">10812-170 294,'0'-20'172,"0"-1"-151,5 1-15,-5 17 23,0 3 0,0 0-22,0 0-1,0 0-2,0 0 3,0 0-4,0 0-3,0 5-4,0 10-2,0 19-5,19 29 11,1 21 1,8 24 2,-9-11 0,1-8-3,11-10 0,-1-11 1,-2-14 0,-2-8-1,-7-16 1,-3-15-1,-5-12 1,-8-3 0,-3 0 5,0 0 2,0 0 5,12-6 15,24-47 11,22-20-25,6-29-13,6-12 3,4 7-4,4 1-1,3 19 1,-11 14 1,-29 17-1,-18 17 0,-17 10 0,-2 6-1,-1 12-2,6 4-4,2 2-19,-5 5-44,-6 0-17,0 26-23,0 23 0,-9 10-96</inkml:trace>
  <inkml:trace contextRef="#ctx0" brushRef="#br1" timeOffset="17">11794 413 347,'-3'6'69,"0"-2"-59,3-4 44,0 1-22,0-1-15,3 0-3,6 0-4,4 0 1,9 0 0,11-16-11,21-6 0,7 1 0,-9 6 0,-17 10 0,-28 5-1,-7 0-4,-16 10-3,-4 38-5,17 18 9,3 21 2,-22 17 2,-33 2 2,-32-4-2,-13-10 0,11-14 2,31-19-2,32-31 0,26-16-1,0-12-1,73 0 2,69-25 16,74-21-4,38-5-7,-20 14-5,-54 11 0,-77 11-67,-86-6-187</inkml:trace>
  <inkml:trace contextRef="#ctx0" brushRef="#br1" timeOffset="18">1476 2221 257,'0'-14'0,"0"8"-10,3-2 3,5 8-44,-2 0-71</inkml:trace>
  <inkml:trace contextRef="#ctx0" brushRef="#br0" timeOffset="19">558 2186 378,'-8'-20'31,"-1"0"-31,3-3 31,6 5-3,0 10-18,0 3-1,0 5-1,0 0-3,0 0 7,0 0 1,0 0-5,0 0-4,0 0 0,0 0 5,0 0-5,0 0-3,0 0-2,0 13-3,3 19-1,17 17 5,5 10 0,3-2 1,-1-5-1,-4 4 0,-4-13 0,-4 3-1,1-9 1,-2-6 0,-5-11-1,1-13 0,-7-3 1,0-4 0,0 0 3,4 0 4,8-4 1,8-30 14,16-22-11,5-7-3,5-14-5,-4 0 3,-3-7-4,-3 11-1,-11 11-1,-1 13 0,-9 17-1,-2 5 1,-5 20-3,-8-3-13,0 10-24,-3 0-34,0 32-39,0 15-72</inkml:trace>
  <inkml:trace contextRef="#ctx0" brushRef="#br0" timeOffset="20">1114 2476 169,'3'0'190,"6"0"-179,7 0 8,7-6 14,2 2-26,11 4-1,-3 0-1,-5 0 3,0 0-3,-4 7 4,-4 16-6,-3 9-3,-9 7 0,-8 9 1,0 8 2,-23 3 3,-26 1-5,-7 2 2,-10-7-3,2-6 1,6-9 2,10-5-3,12-11 0,14-10 2,13-8-2,6-6 2,3 0 1,0 0 0,0 0 5,9 0 1,27 0 2,11-10-8,17-6 4,8-2-2,-8 6-5,-6 4 0,-7-4 0,-9 6-5,-9 4-8,-8 2-13,-12-3-36,-4 3-59,-3 0-125</inkml:trace>
  <inkml:trace contextRef="#ctx0" brushRef="#br0" timeOffset="21">1679 2308 178,'0'-17'161,"0"3"-146,0 4 44,0 5-6,0 5-33,11 0-14,4 0-6,4 0 1,8 0-1,7 11 2,-4 18-2,-2 2 0,-2 11-3,-10-2 4,3 0-1,1 4 4,-11-9-4,7-7 0,-13-3 0,5-14 0,-5-1 0,-3-10 0,2 0 2,-2 0 2,0 0-2,0 0 6,3 0 2,3-10 13,11-21-4,5-15-17,5-5 3,-2-7 3,4 0 1,4 2-6,-2 5-1,-1 11-2,-5 2-6,-3 6-2,-2 12-4,-1 0-13,1 15-30,-4 5-21,-7 0-82,4 5-87</inkml:trace>
  <inkml:trace contextRef="#ctx0" brushRef="#br0" timeOffset="22">2464 2417 256,'0'0'94,"0"0"-77,0 0 39,0 0-20,6 0-20,16-2-2,5-7-6,7-2-3,-1 5-3,-5 3 8,-5-1-10,-10 4-1,-13 0 1,0 0-6,-3 24-5,-30 14 11,-11 14 4,-7-9 4,-4 5-6,10-17 1,15-9-3,18-7-3,12 1-2,0-9 2,0 7-7,25-4 4,8 1 5,6 10 1,-5-1-1,-8 2-3,-7 3 3,-8 0-3,-11 5-2,0 6-3,-53-1 9,-17-1 6,-13-2 1,-1-8-5,10-4-1,20-15-1,21 2-17,14-7-104</inkml:trace>
  <inkml:trace contextRef="#ctx0" brushRef="#br0" timeOffset="23">3306 2536 104,'-13'-5'139,"4"2"-98,6 3 5,3-3-1,0 3-24,0-4 2,0 4-17,19 0-6,19 0 13,23 0 5,16-10 15,7-2-18,-7-3-4,-10 4-3,-5 3-8,-4-7 1,-3 6-3,-10 3 0,-7-2-8,-18 1-27,-11 7-60,-9 0-117</inkml:trace>
  <inkml:trace contextRef="#ctx0" brushRef="#br0" timeOffset="24">3582 2214 191,'0'-5'107,"0"5"-94,0 0 39,0 0-29,11 0-20,23 0 0,21 12 17,6 12-6,6-2-1,-3-2-2,-5-2-2,-7 0-2,-7-10-6,-14-3 8,-1-1-4,-8-4 1,-8 0-1,-6 0-1,-5 6 0,-3-3-4,0-1-4,0 11-3,0 12-5,0 10 12,-6 17 4,-16 3 5,-8 2-2,2-5 0,0-8-2,1 0-1,7-13-3,1-2-1,4-3 0,2-2-7,-4-5-8,5 5-41,5-13-158</inkml:trace>
  <inkml:trace contextRef="#ctx0" brushRef="#br0" timeOffset="25">4842 1816 183,'-28'-28'46,"9"4"-33,5 12 35,11 12-5,0 0-29,-3 0-9,-10 22-2,-6 27 21,-14 25 15,4 20-11,6 15-7,0 15-4,13 3-3,7-2 1,6-7-6,0-5-3,19-12-1,26-11 0,0-15-4,1-11-2,-7-18 2,-11-11-1,-9-10 0,-2-9-2,-14-14 1,-3-2-5,0 0-8,0 0-10,0 0-28,0-20-18,0-9-92</inkml:trace>
  <inkml:trace contextRef="#ctx0" brushRef="#br0" timeOffset="26">5338 2308 153,'0'-15'239,"0"4"-235,0 9 3,0 2 24,0 0-31,0 0-2,0 13-7,0 27 4,-6 16 5,-11 5 3,1-3-2,4-6 0,1-12-1,2-2 2,6-12-2,0-12 0,3-8 0,0-6 1,0 0 0,0 0 3,0 0 1,0 0-2,0 0-3,0 0 0,0 0-2,0 0 1,0 0 1,0 0-1,0 0-5,0 0-19,6 0-27,11 0-62,-5 0-100</inkml:trace>
  <inkml:trace contextRef="#ctx0" brushRef="#br0" timeOffset="27">5852 2420 337,'0'0'62,"0"0"-62,0 0-3,0 17-1,0 19 0,0 5 4,0-5 4,-3-4-4,-3-9 0,-1-8 4,1-1-4,3-8 0,3-6 5,0 0 7,0 0 14,0 0 3,0-11-4,0-20-15,0-11-6,0-10 3,0-5 3,0-1 1,9 5-9,1 10 10,3 17-2,-7 9-2,0 12-4,-3 5-4,-3 0-2,11 2-11,1 38 0,10 9 13,5 21 1,-2-3-1,1-9 1,-4-9-1,0-9 0,-2-9-2,-4-11 2,-2-10-3,-8-7 3,-3-3 0,0 0 3,4 0 9,2-29 8,7-6-4,4-13-15,-4 4 8,-1-5-1,-4 7-5,0 4 1,0 3-4,-5-1 0,1 10-2,-4 4-5,0 9-5,-3 6-5,3 7-6,-3 0-21,0 0-13,0 0-43,0 10-77</inkml:trace>
  <inkml:trace contextRef="#ctx0" brushRef="#br0" timeOffset="28">6720 2556 305,'0'0'79,"0"0"-69,0 0 51,3 0-25,13 0-15,17 0-9,15-6 1,10-10-11,0-4 4,-1 7-2,-8 2-4,-10 4-1,-8 0-3,-5 4-12,-7 0-35,-6-1-45,1 4-97</inkml:trace>
  <inkml:trace contextRef="#ctx0" brushRef="#br0" timeOffset="29">6956 2326 287,'-8'0'41,"8"0"-36,0 0 41,0 0-33,0 0-13,3 0-7,21 0 7,4 0 12,8 14 9,3 3-9,-5 3-7,-1-5 3,-8 3-7,-5-8 1,-7 11-2,-4-7-3,-3 7 0,-6 2 3,0 3 0,0 5 3,-9 7-3,-19 2 3,-11-8 0,0 4 6,1-10-3,9-4-4,5-4 1,9-6-3,5-4 0,1-6-1,-1 5-3,7-3 0,-3 1-7,6-5-19,0 0-26,0 0-35,0 0-69</inkml:trace>
  <inkml:trace contextRef="#ctx0" brushRef="#br0" timeOffset="30">7637 2316 298,'6'-14'78,"-6"9"-71,3 5 54,-3 0-31,0 0-24,0 0-6,0 0-4,-13 29-4,-10 14 8,-2 8 6,0-1-5,2-6 2,10-4-3,4-7 0,9-8 0,0-8 0,0-2 0,0-9-2,3-1 2,16-2 0,4-3 1,5 0 6,2 0-4,1 0 2,-5-12 2,0-8-5,0 2 0,-4-3 2,0-4-3,-5-1 1,-8-2-2,-5-4 0,-4 0 0,0 0 0,0 6 0,0 4-1,-10 7-6,-10-6-3,-2 9-2,9 4 2,7 8-11,6 0-9,0 0-30,0 0-78,0 18 38</inkml:trace>
  <inkml:trace contextRef="#ctx0" brushRef="#br0" timeOffset="31">8119 2369 344,'3'-3'19,"-3"3"15,0 0 9,0 0-40,0 0-3,6 20-7,-2 18 7,5 8 2,-3 3 5,-1-8-6,4-3 1,-3-2-2,4-15 0,-1-5 1,1-6 0,-1-7-1,8-3 0,5 0 10,4 0 8,6 0-6,0-13-6,-2-12 0,1-1-1,-4-6 4,-2-6 5,-6-1-6,-2-6 5,-8 6-5,-6 7-3,-3 12-2,0 6-2,0 10-1,0 1-3,0 3-9,3 0-19,1 0-36,-4 0-44,6 0-181</inkml:trace>
  <inkml:trace contextRef="#ctx0" brushRef="#br0" timeOffset="32">8678 2323 86,'0'-4'137,"0"4"-98,0-3 44,0 3-21,0-5-35,0 2-16,6 0 2,14-4 4,9 0-2,-3-2-12,7 0-3,-2 3-1,5 1-4,8 3-8,1 2-24,-3 0-36,0 0-71,-4 0-76</inkml:trace>
  <inkml:trace contextRef="#ctx0" brushRef="#br0" timeOffset="33">8842 2361 272,'0'0'56,"3"0"-42,-3 0 32,0 0-41,0 16-5,3 17 0,0 10 7,2 8 4,-2-1 1,-3-4-6,0-2-5,0-4-1,0-7-1,0-2-2,0-11-5,0-5-10,0-8-22,0-7-85,0 0-27</inkml:trace>
  <inkml:trace contextRef="#ctx0" brushRef="#br0" timeOffset="34">9006 1945 120,'0'0'158,"0"0"-156,9 0-2,30 39 28,10 19-5,8 17-1,4 15 6,0 1-4,-3 6 0,-13 2-13,-12-5-10,-20 10-1,-13 1 0,-10 0 0,-41-8 2,-17-1-2,-2-22-5,-2-10-4,5-14-15,9-16-42,13-9-56</inkml:trace>
  <inkml:trace contextRef="#ctx0" brushRef="#br0" timeOffset="35">10164 2501 373,'0'-5'112,"0"3"-109,0 2 12,0 0 19,0 0-18,0 0 2,19 0-18,6-4 0,11-7 0,9 2 1,3-6-1,-7 7-13,-5-4-17,-13-3-18,-10 5-20,-10-1-71,-3-6-106</inkml:trace>
  <inkml:trace contextRef="#ctx0" brushRef="#br0" timeOffset="36">10170 2201 188,'-20'-12'59,"14"12"-30,3 0 35,3 0-35,0 0-13,0 0-8,0 0-8,0 0 0,0 7 0,9 11 3,5 10 12,5-3 0,0-1-5,4-4 8,2 0-9,0 0 1,11 4-9,0 0 8,0 4-6,-8 15-3,-11 6-3,-14 12 1,-3 9 2,-17 4 4,-31-1 1,-13-1-5,-3-6-7,-7-10-39,1-20-223</inkml:trace>
  <inkml:trace contextRef="#ctx0" brushRef="#br0" timeOffset="37">9827 2539 22,'0'-5'71,"0"-1"-68,0 6 37,0 0-16,0 0-7,3-3-8,-3 3 3,3-4 0,-3 4 7,3 0 6,-3 0-5,0 0 0,0 0-2,0 0-3,0 0-2,0 0-3,0 0 0,0 0-1,5 0-6,6 0 1,2 0-2,10 0-2,8 0 9,11 0 4,7 0-3,-1 0-3,-1 0 1,-2 0-3,1 0 3,-8-7-3,-2 4 0,2 0-1,-9-4-2,-3 5 2,-11-1-3,-7 1 2,-8 2-2,0 0-1,0 0 0,0 0-4,0 0-5,0 0-4,0 0-14,0 0-22,0 0-11,0 0-26,3-4-42</inkml:trace>
  <inkml:trace contextRef="#ctx0" brushRef="#br0" timeOffset="38">10041 2146 63,'0'0'180,"0"0"-166,0-5-1,0 5 29,0-4-26,0 4 0,0 0-5,0 0 1,0 0 2,0 0 7,0 0-5,0 0-8,3 0-4,17 0-2,5 24 7,11 8-1,9-1-2,4 5-4,2-9 3,4 2-4,-5 1 2,-8-12-2,-9-1 0,-14-9 0,-7-2-1,-7-2 0,-5-1 0,0-3 0,0 0 1,0 0 2,0 0-1,0 4 0,0-4-1,0 0 0,0 0 0,0 0 2,0 0-3,0 0 0,0 0 0,0 0 0,0 0-4,0 0-9,0 0-26,0 6-139</inkml:trace>
  <inkml:trace contextRef="#ctx0" brushRef="#br0" timeOffset="39">10478 2424 105,'0'-12'29,"0"6"-1,0 6 11,0-4-13,0 4 1,0 0-4,0-3-2,0 3-1,0 0-1,0 0-4,0 0-3,0 0-5,0 0-2,0 0-3,0 0 0,0 0 1,0 0 0,0 0 5,0 0 6,0 0-1,0 0 1,0 0-5,0 0-4,0 0-5,0 0-2,-12 36-5,-10 12 7,-5 19 8,-1 3 1,2 2-3,4-5-3,3-3-1,2-6-1,1-12 0,7-15 2,-1-3-3,4-15 0,3-1 1,0-6 0,3-4 0,0 3 1,0-5 0,0 0-1,0 0 2,0 0-2,0 0 0,0 0 3,0 0-4,0 0 1,0 0 1,0 3-2,0-3 0,0 0 2,0 4-2,0-4-2,0 0 0,0 6-1,0-6 1,0 0-3,0 0 5,0 0 0,0 0 3,0 0-2,0 0 0,0 0-1,0 0 0,0 0 0,0 0 1,0 0-1,0 0 0,0 0-3,0 0-11,0 0-31,-5 0-124</inkml:trace>
  <inkml:trace contextRef="#ctx0" brushRef="#br1" timeOffset="40">11360 2270 335,'-3'-5'41,"3"0"-39,0-5 30,0 10 6,0 0-19,0 0-5,0-3 1,0 3 1,0 0 6,0 0-1,0 0-3,0 0-3,0 0-2,0 0 0,0 0-4,0 0-2,0 0-4,0 0 0,0 0-3,0 6-5,3 32-5,10 22 9,2 16 1,4 5 1,4-7-1,-1-5 0,-2-13 1,-4-4-1,-3-14 0,-4-14 0,-6-11 1,5-9-1,-8-4 0,0 0 4,3 0 2,-3 0 4,3 0 4,3-10 0,16-28 19,14-13-16,6-12-16,7-1 0,-12 6 0,-1 0 1,0-1-2,0 4 0,-5 1-2,2 3 2,-5 9 0,-9 14-2,-5 7 1,-11 16 1,-3 5-6,0 0-3,0 0-10,0 0-13,0 0-19,0 5-23,0 23-1,0 20 30,3 6-37,6 7-76</inkml:trace>
  <inkml:trace contextRef="#ctx0" brushRef="#br1" timeOffset="41">12122 2828 63,'0'0'308,"0"0"-278,0 0 10,0 0 12,0 0-29,0 0-3,3 0-6,-3 0-5,3 0-1,-3 6-1,3-2-6,-3 1-1,0 4-6,0 17-2,0 18 1,0 5 7,-9 7 13,-2-3-9,5-15 1,0 0-2,3-9 2,-4-12-1,7-7-2,-3-6-1,3-4 0,0 0 2,0 0-2,0 0-1,0 0 0,0 0-1,0 0-6,0 0-8,0 0-21,0 0-16,0-20-44,0-12-186</inkml:trace>
  <inkml:trace contextRef="#ctx0" brushRef="#br1" timeOffset="42">12533 2531 316,'-3'0'47,"3"0"-29,0 0 39,0 0-17,0 0-17,0 0-4,0 0-4,0 0 3,0 0 8,0 0 1,0 0-8,3-3 4,3-4-1,11-13 1,5-8 1,11-8-24,1 1-1,-1 2 1,-5 13-1,-2-1 2,-7 4-1,-5 4 0,-5 12 0,-5-5 0,-1 6-1,-3 0-2,0-4-2,0 4-6,0 0-6,0 0-12,0 0-45,0 18-33,0 8-30</inkml:trace>
  <inkml:trace contextRef="#ctx0" brushRef="#br1" timeOffset="43">11858 3097 90,'0'0'16,"0"0"16,0-2-4,0-7-10,0 0 5,3 9 3,-3-2-5,0 2-3,0 0 8,0 0-1,0 0-13,0 0 3,0 0-4,0 0-1,0 0 6,0 0 0,0 0-1,0 0-3,0-3-3,0-4-2,3 2-4,-3 0-2,0-1 3,4-1-1,-1-4-1,3-3-2,0-4 0,2 7-1,-2-4 0,3 3-1,-2 4 0,2-4 2,1 6-3,-4 1 3,0-2 0,2 6 0,-5-9 0,3 8 2,0-4-2,4 4-3,-1-6 3,8 6-3,-1-3 2,-3 2 0,-4 0 1,0 0 1,-9 3 0,5 0-1,-5 0 0,3 0 0,0 0 0,-3 0 0,0 0-1,0 0-1,0 0-1,0 0 1,0 0-1,3 0-1,0 0 4,4 6-1,-4 8 0,-3 0-2,0 4-3,0 5 5,0-3 1,0 6 0,0-1 0,0 3 0,0-5 1,0-1-1,0-1 0,0-3 0,0 2 0,0-2 0,0 0 0,0 2-2,-7-2 0,-2 6-2,-2-2 4,2 5 1,-4-1 2,7-3-3,0-3 1,-5 0-1,3 1 1,-3-4-2,2 3 0,-4-2-5,4-5 6,-5 2 2,5-2 3,2-8-4,4 0-1,3 3 1,0-8 2,0 2-2,0-2 2,0 0 0,0 0 0,0 0 3,16 0 0,35 0 10,27 0 0,28-10-11,10 5-3,3-3-1,-13 1-1,-16-1-5,-19 2 0,-23 6-13,-23-4-71</inkml:trace>
  <inkml:trace contextRef="#ctx0" brushRef="#br0" timeOffset="44">8225 5049 285,'0'0'39,"0"0"-25,0 0 64,0 0-42,3 0-5,19 0-14,14 0-6,9-5-6,7-6 2,-1 1-4,-7-1-3,-11 6 0,-10-2-1,-7 4-8,-4 1-6,1 2-33,1 0-42,2 0-94</inkml:trace>
  <inkml:trace contextRef="#ctx0" brushRef="#br0" timeOffset="45">8428 4682 205,'0'0'28,"0"0"23,0 0 13,0 0-34,0 0-7,0 0-6,0 0-6,0 0 4,0 0-3,0 0-1,0 0-3,0 0-4,3 0-2,3 0-2,4 15 3,2 8 3,7 3-1,1 0-2,7 6-3,1-1 1,8-1 1,-5-2-1,-1-5 0,-8-5-1,-10-9 0,-7-6 0,-2-3 1,-3 3-1,0-3 3,0 0 0,0 0-2,0 0 0,0 0 1,0 0 2,0 0-1,0 5-2,0 10-1,0 11-6,-8 14 3,-14 18 3,-17 8 3,-12 8 2,-7-3-4,0-5-1,1-2-9,5-8-35,4-24-240</inkml:trace>
  <inkml:trace contextRef="#ctx0" brushRef="#br0" timeOffset="46">9173 4662 316,'0'0'142,"0"0"-142,0 0 5,0 0-5,0 35-8,0 23 2,-19 14 6,-6-1 3,-1 2 0,4-11-3,2-9 1,1-2-1,0-14-1,5-8-4,2-6-8,2-6-47,1-6-144</inkml:trace>
  <inkml:trace contextRef="#ctx0" brushRef="#br0" timeOffset="47">9360 4821 231,'6'-7'92,"-2"0"-83,-4 7 39,0 0-34,0 0-14,0 20-7,0 18 6,0 11 1,0 2 5,0-7-2,0 2 0,-4-11 1,-5-6-2,3-6-1,-2-15 0,5-4 7,3-4 2,0 0 3,0 0 5,0 0 6,0-29-2,0-10-21,0-12 2,3-13 4,20-9-1,-1-10-2,5 11-1,-2 0-2,-2 14 4,-4 23 1,-3 12-2,-7 18 2,2 5-6,-5 0 0,7 20-8,10 32 1,2 18 7,3 4 0,-1-5 0,-1-6 3,-1-15-2,-9-17-1,4-11 0,-14-15 0,0-5 0,-6 0 3,4 0 3,2 0 8,10-27 24,7-12-13,8-9-25,-1-8 6,-5 5-1,-5 4-4,2 1-1,-9 12-2,2 4-5,-7 8-6,-2 4-14,-6 12-17,0 6-10,0 0-29,0 0-83</inkml:trace>
  <inkml:trace contextRef="#ctx0" brushRef="#br0" timeOffset="48">10006 4060 409,'0'0'0,"0"0"-5,29 41 5,16 37 4,6 37 6,-2 32-5,-13 14-1,-27 0 0,-9-1 2,-20-4 2,-50-9-8,-30-5-2,-22-18-3,-11-14-7,5-17-34,3-14-79,10-26-97</inkml:trace>
  <inkml:trace contextRef="#ctx0" brushRef="#br0" timeOffset="49">10717 5079 130,'-36'0'117,"0"0"-108,2-9 27,-2 4 18,8 1-24,20 4-5,5 0-7,3 0-5,0 0 9,0 0-1,0 0-9,0 0 0,3-2 0,17 2-6,13 0 1,14 0 6,12 0-7,-1 0-1,-8 0-1,0 0-2,-13 0-1,2 0-1,-6 0-1,-14 0-8,-7 0-6,-5 0-29,-7-6-24,0-3-52,0-5-137</inkml:trace>
  <inkml:trace contextRef="#ctx0" brushRef="#br0" timeOffset="50">10794 4807 201,'-4'-3'104,"4"3"-94,0 0 38,0 0-18,0 0-20,0 0-5,30 26 6,12 6 1,8 4 3,5-11-9,-7 1 0,-9-10-1,-6-4-3,-8-3 2,-5 2 1,-7-6-2,-1 0 1,-9-3-1,0-2-3,-3 3 1,0-3-1,0 8 0,0 7-2,0 16-5,-18 22 7,-24 11 8,-16 14-2,-11-1 2,5 2-8,0 2 0,3-1-9,-6-10-76</inkml:trace>
  <inkml:trace contextRef="#ctx0" brushRef="#br0" timeOffset="51">638 4584 264,'20'-18'58,"-3"-3"-57,-6 0 13,-5 17 33,-3 4-31,-3 0-8,4 0 3,-1 0 0,-3 0 3,3 0-2,-3 0-2,0 0-6,0 0 5,0 0-2,0 0-2,0 0-3,3 0 1,0 0-3,8 0 0,4 25-1,11 8 1,3 11 3,-1 5-1,-1 3-1,-2 9-1,1 0 2,-7-3-1,0-10-1,-5-7 1,-8-18-1,-3-5 2,-3-10 0,0-8 0,3 0 3,1 0 15,2 0 11,11-26 8,11-24-14,14-22-15,5-11-7,6-7-2,-6 6 1,-2 3-1,-3 18-1,-6 17-3,-14 5 0,0 18-9,-8 5-10,-5 11-38,1 7-30,-4 0-115</inkml:trace>
  <inkml:trace contextRef="#ctx0" brushRef="#br0" timeOffset="52">1479 4873 105,'0'0'186,"0"0"-168,0 0-5,0 0 40,0 0-24,0 0-4,20 0-8,10-3-4,4-7-3,8 2 2,-7 1-8,-9 7-1,-2 0-2,-12 0-1,-9 0-2,-3 20-2,0 18 2,-12 13 2,-24 2 0,-6-5 7,0-7-5,9-5-2,8-11 3,16-8-3,6-4-2,3-6-2,0 4-4,31 7 4,25 0-1,5 5-7,-5 2-11,-6-1 5,-22 5 9,-18-3 5,-10 9-6,-26 0 8,-41 4 2,-20 6 12,-7-11 5,5-5-2,11-7 1,11-4 0,16-6-11,15-5-5,14-6-3,12-1-5,7 0-17,3 0-89</inkml:trace>
  <inkml:trace contextRef="#ctx0" brushRef="#br0" timeOffset="53">2294 4633 124,'-11'-55'239,"8"39"-214,-6-1 6,9 12 30,0 3-33,0 2-12,0 0-4,0 0-10,0 0-2,0 0-2,0 25-4,23 20 5,2 18 1,3 7 4,5-10-2,-5-5-2,-1-13 0,-4-6 2,-11-16-1,1-9 0,-10-7-1,-3-4 2,3 0 3,-3 0 10,3 0 21,13-26 4,7-24-14,10-11-20,2-5-6,0-3 5,-3 11 1,-6 3-6,-4 11 2,-5 11-1,2 0-1,0 5 0,-2 2-3,-2 5-1,-8 4-4,-4 13-6,-3 1-11,0 3-18,0 0-25,3 27-13,11 12-24,-6 6-139</inkml:trace>
  <inkml:trace contextRef="#ctx0" brushRef="#br0" timeOffset="54">2995 4880 316,'-3'0'62,"3"0"-47,0 0 46,0 0-37,0 8-19,0 18-5,0 11 0,0 19 6,0-2 7,0-1-5,6-8-5,-6 1 1,3-8 2,-3-6 2,0-5-2,0-7-3,0-12 0,0 4-2,0-10-1,0-2-7,0 0-7,13 0-32,15 0-44,14-14-64</inkml:trace>
  <inkml:trace contextRef="#ctx0" brushRef="#br0" timeOffset="55">4043 5053 350,'9'-9'116,"7"0"-115,13-3 13,15-2-3,18 0-11,12 5-1,-4 4-1,2-1-3,-14 2 0,-13 4-6,-11-2-40,-15 2-97,-14-4-104</inkml:trace>
  <inkml:trace contextRef="#ctx0" brushRef="#br0" timeOffset="56">4183 4755 257,'-3'0'31,"0"-4"-7,3 4 16,0 0-29,0 0-11,14 15 6,14 11 10,8 3 7,9-8-4,2-1-10,2-2-2,-4-7-6,-13-4 4,-6-2-1,-11 0-1,-1-5 1,-8 0 0,-2 0-1,2 0 3,-6 3-3,3 0-2,-3-1-1,0 11-2,0 9-4,0 19 1,0 5 5,-16 9 4,-16 6-2,-9-6 6,-1 0 3,0-10-5,6-12-6,11-13-4,14-6-7,6-14-91</inkml:trace>
  <inkml:trace contextRef="#ctx0" brushRef="#br0" timeOffset="57">5682 3887 223,'-10'-35'119,"4"4"-108,3 13 8,-6 18 34,9 0-31,-5 0-16,2 0-6,-16 38-9,-20 31 8,-22 43 1,-26 48 15,-2 31 5,8 12-5,20-3-1,30-12-4,20-15-9,11-14 3,23-21-3,35-19 0,12-24 0,11-15 4,-7-24 1,-13-13-6,-16-20 0,-25-5-1,-12-8-1,-8-3-7,0-3-10,0-4-12,5 0-27,1-4-116</inkml:trace>
  <inkml:trace contextRef="#ctx0" brushRef="#br0" timeOffset="58">6164 4726 56,'0'-18'208,"0"2"-195,0 6 25,-3-1 39,3 8-47,0 3-9,-3 0-6,0 0-9,-3 0-6,-11 27-2,-15 24 2,-10 18 8,-9 14 5,5 1-5,9 0-2,10-8-5,12-9 2,10-9-3,5-8-1,0-19 1,11-9 0,17-6 0,14-16 2,10 0 3,9 0 2,0-36-6,-7-1 0,-5-9-1,-10-5-1,-14 5 1,-8-5 3,-14-3 0,-3-2-3,0 4-3,-3 11 1,-20 10-2,4 6 2,3 7-3,-1 8-2,1 5 2,7 5-1,-4 0-16,7 0-24,3 0-31,3 0-41</inkml:trace>
  <inkml:trace contextRef="#ctx0" brushRef="#br0" timeOffset="59">6653 4835 127,'3'-8'259,"-3"2"-252,0 6 9,3 0 6,0 4-22,4 36-8,2 21 8,-1 10 4,-2 11 6,0-2-3,-3-1-3,4-8-3,2-10 0,1-14-1,2-15 0,-1-9 0,1-18 3,1 2-1,10-7 7,2-7 11,5-27-7,1-13-7,-1-11 3,1-8 2,-1-6-4,-2-9 2,-5 3-8,-10 12 1,-10 7 0,-3 16-1,0 12 0,0 4-1,0 16-1,0 3-2,3-2-6,-3 10-17,9 0-34,5 0-54,8 6-94</inkml:trace>
  <inkml:trace contextRef="#ctx0" brushRef="#br0" timeOffset="60">7694 4682 247,'0'0'153,"0"0"-144,0 0 8,0 0-14,0 30-3,0 21 0,-9 13 7,-7 7 2,-1 0 4,2-2-1,2-4-4,4-11-7,1-6-1,2-10-3,3-6-5,0-8 0,3-10-3,0-14-7,0 0-33,0 0-30,0-26-82</inkml:trace>
  <inkml:trace contextRef="#ctx0" brushRef="#br0" timeOffset="61">7382 4737 285,'0'0'54,"0"-3"-23,0-1 33,17-9-38,24-7-8,15 3-12,5-9-3,0 1 1,-7 7-3,-13 5-1,-5 7-4,-11 6-5,-8 0-7,-4 0-35,-4 0-69,-6 6-118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96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1486 1886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2087 1906 306,'0'0'34,"0"0"-26,0 0 40,0 0-37,0 0-9,0 13 0,0 12 12,3 10-1,0 11 3,1 0 9,-4 4-7,0-1-2,0-8-6,0-1-4,0-6 1,0-7-3,3-13 1,0-3-1,-3-11-3,0 0-1,0 0-2,0 0-10,0 0-23,0-11-111</inkml:trace>
  <inkml:trace contextRef="#ctx0" brushRef="#br1" timeOffset="2">318 3419 173,'-25'3'116,"2"-3"-104,14 0-12,2 0 25,4-3 8,3 3-28,0 0 0,0 0-4,0 0 1,0 0 3,0 0-5,0 0 1,0 0 2,0 0 4,0 0 4,0 0 0,0 0 4,0 0 0,0 0-3,0 0-1,0 0-6,0 0 0,22 11 3,17 10 4,16 3 4,9-4-8,14-6 0,6 3-4,-8 1-2,-15-7-2,-9-2-1,-16 3-1,-11-8-3,-6-4-6,-10 0-32,2 0-65,-11-16-197</inkml:trace>
  <inkml:trace contextRef="#ctx0" brushRef="#br1" timeOffset="3">518 3223 299,'0'14'29,"0"6"-23,0 6-6,19-2 37,26 4-8,10-2-16,3 0 5,4-2-9,-9-1-1,-8 0 0,-3-2-6,-12 1-1,-14 2 0,-10-4 1,-3-3-2,-3 9 1,0 9 3,0 7 5,-28 11 2,-11-1-5,-13 10 8,-5-14-6,-12 1-5,8-7 0,5-3-3,14-12 0,15-14-4,18-8-5,9-5-44,0 0-108</inkml:trace>
  <inkml:trace contextRef="#ctx0" brushRef="#br1" timeOffset="4">1892 3529 302,'-27'-23'25,"-21"10"-24,15 8 52,-9 5-22,-8 0-20,-8 26 0,-7 24 1,1 19 8,3 4 5,9 4-6,18-7-8,8-4-4,13-10 0,13-10-2,0-2-4,9-9-1,33-8 1,16-6 0,9-13 1,13-8-2,4 0-17,-7-8-22,-5-20-27,-15-2-33,-11 5-40</inkml:trace>
  <inkml:trace contextRef="#ctx0" brushRef="#br1" timeOffset="5">1374 3932 177,'-19'1'58,"2"-1"-31,11 4 56,6-4-27,0 0-27,0 0-7,0 0-5,26 0 0,12 0 0,13 0-5,10 0-9,6-9-1,2 0-2,1 1-3,-3 5-2,-3 3-7,-3 0-34,8 0-31,-2 0-62</inkml:trace>
  <inkml:trace contextRef="#ctx0" brushRef="#br1" timeOffset="6">2276 3789 258,'-12'-4'69,"5"4"-58,7 0 59,0 0-31,0 0-31,7 25-1,22 13 15,9 7-8,1-1 0,3 5-2,-3-2-5,-8-8-4,-6-1-3,-1-6-3,-4-8-3,-5-1-5,1-15-23,3-5-57,7-3-45</inkml:trace>
  <inkml:trace contextRef="#ctx0" brushRef="#br1" timeOffset="7">2685 3798 238,'-22'-3'133,"-11"3"-121,-2 0 18,-9 8 17,-5 25-31,-5 13-3,-1 9-1,7 3-4,6 1-1,9-11-3,14-12-4,6-8 0,7-8-7,6-12-8,0-8-31,0 0-51,0 0-54</inkml:trace>
  <inkml:trace contextRef="#ctx0" brushRef="#br1" timeOffset="8">3032 3639 389,'0'-6'51,"0"6"-28,0 0 29,3 0-34,-3 20-18,0 33 0,0 19 6,0 12 9,-6-6 2,-13 3-5,0 0-8,5-4-3,2-4-1,2-12-3,4-9-5,3-12-3,3-18-17,0-9-22,0-8-38,0-5-100</inkml:trace>
  <inkml:trace contextRef="#ctx0" brushRef="#br1" timeOffset="9">2824 4065 223,'-3'0'67,"3"0"-58,0 0 34,19 2 7,23-2-25,12 0-7,10 0-10,10-6-2,7-18 2,-4 5-5,-1-4-1,-7-2-1,-15 0-1,-5-1 0,-15 0 0,-4 6 0,-8-4-1,-10 11 1,-4-5-3,-8 10 0,0 1-1,0 2-13,-23 5 13,-9 0 4,-7 0 5,-3 20-2,0 6 2,3 6 3,8 9-1,-2-5-1,14-1 4,10 3 2,6-3-6,3 0 1,0-6-4,25-6 1,17-3-3,6-9 0,10-4-1,6-7-1,-6 0-12,-7-10-33,-2-10-33,-10 2-60</inkml:trace>
  <inkml:trace contextRef="#ctx0" brushRef="#br1" timeOffset="10">3814 3726 52,'6'-17'225,"3"7"-203,7 7 7,4 3 12,2 0-30,8 26 0,-2 16 3,2 9 0,-8 7 4,-2 2 1,-8-1-9,-12-2-8,0-1 4,0-5-3,-26-7 5,-6-7-4,3-11 7,4-12-3,11-10-1,8-4 1,6 0 2,0-29-2,0-18-4,17-20-1,20-4-2,9-10 2,8 6-1,4 13-2,-3 16-1,-1 12 0,-5 23 0,-7 11 0,-8 0 1,-7 17-5,-4 26 2,-14 12 2,-9 5 1,0 5 0,0-2 0,0-14-1,-9-3-2,6-16-6,3-7-19,0-11-40,0-12-80</inkml:trace>
  <inkml:trace contextRef="#ctx0" brushRef="#br1" timeOffset="11">5241 3475 127,'3'-13'267,"0"13"-248,-3 0 2,0 0 1,0 16-22,0 26 0,0 25 4,-12 9 3,-15 8 9,2-7 3,6-4-10,-1-17-5,8-11-3,2-7-1,1-20-1,4-7 1,2-11 0,0 0-1,-5 0 1,-6-18-3,-5-17-4,-7-7-2,-6 0-5,-7 7 7,-6 10-3,-3 16 9,-7 9 0,1 9 1,-4 34 1,3 21 1,7-3 7,19-1 0,23-3-2,6-13-2,38-12-2,29-19 0,14-13-3,3 0-4,-1-13-27,-8-11-82</inkml:trace>
  <inkml:trace contextRef="#ctx0" brushRef="#br1" timeOffset="12">1653 4943 423,'0'-26'39,"0"18"-38,0 8 22,0 6-17,-16 40-5,-16 20-1,-1 12 3,5-1-1,15-9 4,10-10 3,3-9-7,0-18-1,0-14 0,19-7 2,12-10-2,5 0 3,13-27 0,-4-16 0,-3 2-4,-8 2 1,-10 9-2,-12 19 1,-6 6 0,-6 5-3,4 0-1,2 0 0,3 22-4,11 12 8,7 5 1,4-4-1,11-7 0,-1-7 0,-2-14 0,-6-7 0,-8 0 0,-8 0 0,-5-17 3,4-14 2,-6-15-5,-1-4 3,-9 1 1,0-6-4,0-4 4,-6 8-1,-13 0-2,3 10-1,-1 12-1,5 5-3,5 10-4,1 8-5,6 6-14,0 0-33,0 0-73,28 0-45</inkml:trace>
  <inkml:trace contextRef="#ctx0" brushRef="#br1" timeOffset="13">2354 4724 107,'0'-10'304,"0"8"-280,0 2-10,0 0 15,0 0-29,0 0-15,13 26-3,7 9-46,5 5-47,-6-6-133</inkml:trace>
  <inkml:trace contextRef="#ctx0" brushRef="#br1" timeOffset="14">2428 5105 216,'0'6'61,"0"8"-55,0 1 38,0 9-2,0 7-19,0 4 4,0 5-12,0-2-4,0 3 2,0-2-4,0-4-3,0-5-4,0-7-2,-4-12 0,1-6-6,3-5-3,-3 0-29,0 0-62,0 0-101</inkml:trace>
  <inkml:trace contextRef="#ctx0" brushRef="#br1" timeOffset="15">2649 5067 199,'11'13'18,"1"10"7,4 5 43,6 10-45,-2 12-6,2 1 3,-6-2-9,-5 1 0,-5-14 0,-6-3-5,0-7-2,0-12 0,0-5 1,0-9 2,0 0 3,0 0 10,0-23 4,0-18-18,16-12-2,7-13-2,5-11 0,5 4-2,-2 1 0,8 20 1,-6 18 0,-2 19 1,-1 7-2,-2 8 3,-2 0 0,0 16-3,0 25 2,-4 14-2,3 3 0,-5-2 0,-4-5-1,4-11-4,-8-9-11,14-7-49,6-10-65,1-11-99</inkml:trace>
  <inkml:trace contextRef="#ctx0" brushRef="#br1" timeOffset="16">3836 4781 275,'0'10'38,"0"41"-34,0 22 42,-7 11-15,-5 8-15,-2-1 3,6-14-11,5-15-4,3-6-2,0-15-1,0-13 0,0-16 0,0-6-1,0-6 0,0 0 0,-11 0 1,-5-18 5,1-20-6,-8-1-3,4-9 3,-8 0 0,-1 2 2,-5 8-5,-1 9 3,-2 18-2,0 11 0,2 0 2,1 22 0,5 22 3,4 2-1,15 1 4,9-6 0,0-3 0,0-7 0,22-11-1,11-5-1,1-10 0,13-5-3,-3 0-1,7 0-2,1 0-6,-1-20-15,1 5-32,-4-5-15,4 5-29,-1-3-46</inkml:trace>
  <inkml:trace contextRef="#ctx0" brushRef="#br1" timeOffset="17">4309 5169 238,'0'-3'87,"0"3"-40,0 0 3,0 5-38,-19 39-3,-17 2 8,3 12-7,5-3 3,8-4-1,14-5-8,6-10-2,0-9-2,3-11 0,26-1 0,4-12 0,2-3 0,4 0 2,-8-29 2,2-6-2,-4-11 0,-7-4-1,-3 9-1,-8-10 3,-8 5 0,-3 3 4,0 7-3,-14 9-4,-14 3-6,-8 9 1,0 5-4,2 6-13,7 4-19,12 0-30,15 0-80</inkml:trace>
  <inkml:trace contextRef="#ctx0" brushRef="#br1" timeOffset="18">4724 5032 85,'0'0'228,"0"20"-216,0 33 35,-11 11 11,-8 8-36,7-5-8,9-13-3,3-8-9,0-8-1,12-18-1,13-8 1,5-12-1,1 0 3,2-17-2,3-21-1,-5-8-4,-1 5 2,-5 8 2,-8 9 0,-11 15 4,-3 9-4,0 0 0,0 5-6,4 24 4,10 3 2,8-1 1,11-11 0,9-9 0,2-9 0,1-2-1,-2 0 2,-8-31 2,-3-4-1,-5-9 4,-8 2 2,-7-5 0,-7-5-5,-8 1-4,-3-15-9,-39 9-30,-19 5-139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98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-4929 5152 5,'3'-44'300,"-3"7"-273,0 11-14,0 11 51,0 5-44,0 5-13,5-1 10,-2 4 9,-3-3-8,3-5-7,0 10-1,-3 0 5,3 0-4,-3 0-2,0 0-8,3 0-1,1 0-6,11 6-1,12 26 3,7 6 4,8 7 2,0 1-2,-3-4 0,-7-11-1,0-2 1,-5-11 0,-15-6 1,-2-7-1,-4-5 1,-6 0 1,3 0 0,-3 0 5,3-5 1,10-36 25,4-22-19,5-18-9,1-10-3,-1 5 0,0 9-1,-2 9-1,-1 14-1,-7 19-3,-2 11 0,-7 19-6,-3 1-10,0 4-23,0 0-29,0 9-67,0 20-76</inkml:trace>
  <inkml:trace contextRef="#ctx0" brushRef="#br0" timeOffset="1">-4099 5087 112,'-6'-1'39,"0"1"-33,3 0 31,0 0-19,3 0-15,-5 0-2,5 0 6,-3 0 5,3 0 7,0 0 8,0 0 14,0 0-11,0 0-7,0 0-4,0 0-2,0-7-2,0 7-3,0-6 4,0-6 0,0-4-12,0-2-4,14-2-1,2-3 1,7 2 0,-1 7 0,3 1 0,-2 3 0,-4 7 0,-3 3-3,-4 0 1,-4 0-2,-5 0-3,0 23-2,-3 5 4,0 1 1,0-2 2,0-10 2,0 1 2,0-10-2,0-8-1,0 0-1,0 0-4,0 0-1,10 0 7,5 0 2,-1 0-2,-1 0 1,-4 0-1,1 6-3,-7 6 1,3 3-2,-3 7-1,-3 7-2,0 6 3,0-9 4,0-1 0,0-7 1,0-8 0,0-5-1,0-5 0,0 5-7,-3 5-2,-10-9 8,-2 3 1,2-4 0,-1 0-1,-1 0-9,-4 0-17,-8 0-54,-4 0-24</inkml:trace>
  <inkml:trace contextRef="#ctx0" brushRef="#br1" timeOffset="2">-2442 3821 215,'0'-13'23,"0"6"-13,0 7 30,0-3-24,0 3-10,0 0-1,0 0 8,0 0 19,0 0-1,0 0-15,3 0-13,3 0-3,16 10 0,8 15 0,12 6 7,8 13-2,-2-4 0,4-2-3,3 5-1,-7-5 0,0-7 0,-6-3-1,-13-10 2,-6-8-1,-7-10-1,-10 0 1,-3 0 2,0 0 6,3-3 16,4-27 1,4-11-8,1-10-14,1-9-3,1 1 5,-4-1-3,-4 1-3,0 8 2,-2 2-2,-4 9 1,0 2-1,-3 6 0,0 6-1,0 11-6,0-3-8,0 8-12,0 4-16,0 6-22,0 0-66</inkml:trace>
  <inkml:trace contextRef="#ctx0" brushRef="#br1" timeOffset="3">-1221 3009 325,'3'-15'52,"0"12"-35,-3 3 29,0 0-26,0 0-20,0 8-5,3 27 5,0 13 2,1-1 7,-4 0 3,0 0-5,0-7-2,0-2-2,0-10-1,0-6-1,0-6-1,0-1 1,0 0 0,0-7-1,0 5-1,0-6-16,0-4-31,0-3-13,0 0-63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4.9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-3246 787 172,'-20'-36'39,"-5"16"-2,18 13 10,1 3-9,6 4-11,-3 0-10,3 0-13,-3 0-4,-8 24-2,-11 30 2,-4 16 1,1 16 4,6-2-5,11 0 3,8-5-3,0-13 0,8-10 0,20-14 0,8-10 3,3-8-1,5-13 6,4-11-5,0 0 10,4-10 4,-10-21-14,0-5 8,-4-12-6,-9 6-1,-7-4-2,-12-2 2,-7 6 0,-3-8-3,0 4-1,-13 0-6,-12 3-1,-7 2 6,0 9-1,-1 6 0,4 11 2,1 2 2,6 3-2,-5 5-3,4 5-10,4 0-27,-3 0-17,13 0-11,1 0-5,8 0-30</inkml:trace>
  <inkml:trace contextRef="#ctx0" brushRef="#br0" timeOffset="1">-2706 678 153,'3'-10'36,"-3"10"-17,0-1 55,3 1-12,-3 0-35,3 0-12,0 0-7,1 0-8,2 5-1,7 23 0,2 18 1,2 6 4,5 0 1,-2 1-5,5 1 0,2-8 2,-2-8-2,3-6 0,-1-11 2,-4-10-2,-1-1 3,-6-10-3,2 0 4,2 0 4,-1-21-1,3-11-4,-5-9 5,-1-2-1,-7-9-2,-1-3-1,-2-6 0,-6-3 2,0 3-3,0 5 3,-3 8-6,-14 12-4,1 9 4,1 6 0,1 11-1,4 2 1,4 4-5,3 1-3,3 3-26,0 0-34,0 0-75,0 15 23</inkml:trace>
  <inkml:trace contextRef="#ctx0" brushRef="#br0" timeOffset="2">-2114 524 9,'-11'0'21,"5"0"20,3 0 1,3 0-6,0 0-13,0 0 8,0 0 9,0 0-5,0 0 0,0 0 4,3 0-8,9-3-5,11-14-10,15-5 6,15-11-14,14-2 1,7-1-4,-1 3 9,-9 3-8,-11 10 0,-18 9-4,-20 8-2,-7 3-2,-8 0-9,0 0-18,0 13-17,0 15-23,-27-3-42,-7 6-52</inkml:trace>
  <inkml:trace contextRef="#ctx0" brushRef="#br0" timeOffset="3">-1880 495 220,'3'0'58,"0"0"-54,4 0 39,2 0-36,11 23-5,2 5 6,3 10 0,-2 3-3,-1-3 1,-3 2-3,1 8 0,-1-15-2,-5 0 1,-5-8-2,1-7-2,-7-7-6,-3-5-43,0-6-21,0 0-22,-6 0-4</inkml:trace>
  <inkml:trace contextRef="#ctx0" brushRef="#br0" timeOffset="4">-61 1391 17,'0'0'110,"0"0"-90,0 0-2,0 0 1,0 3-19,0-3 0,0 3-2,0 4-42,3-7-34</inkml:trace>
  <inkml:trace contextRef="#ctx0" brushRef="#br0" timeOffset="5">-67 1142 106,'0'0'78,"0"4"-64,0-4 32,6 0-12,11 0-30,2 0 2,1 0-6,-1 0-1,-7 6-55,-5-1-41</inkml:trace>
  <inkml:trace contextRef="#ctx0" brushRef="#br0" timeOffset="6">-56 798 118,'0'4'21,"0"-4"-14,0 2 25,0 4-29,0 1-2,8 4-1,-2-4 0,3 3-11,-5 5-11,-4-7-28,0 1-49</inkml:trace>
  <inkml:trace contextRef="#ctx0" brushRef="#br0" timeOffset="7">-56 396 178,'0'0'27,"0"3"-20,0 1 49,0-4-30,0 3-17,0-3-1,0 0-4,5 0-2,-2 0-1,0 3-1,0-3-1,3 0 0,1 5 1,-4 1-42,0 8-37,-3-2-22</inkml:trace>
  <inkml:trace contextRef="#ctx0" brushRef="#br0" timeOffset="8">0 43 36,'0'0'56,"0"-8"-39,0 3 24,0-3-16,0-5-16,0 13 3,0-4 0,0 4-2,0 0 6,0 0 3,0 0-5,0 0 0,0-1 6,0-3-6,0 4-3,0 0-3,0 0-1,0 0-2,0 0-4,0 0-1,0 0-3,0 0-2,0 0-10,0 0 4,0 0 8,0 0-3,0 0-1,0 0-13,0 0-26,0 0-30,0 0-79</inkml:trace>
  <inkml:trace contextRef="#ctx0" brushRef="#br0" timeOffset="9">660 5 195,'0'4'73,"0"-4"-59,9 0 43,-2 0-21,5 0-27,-5 0-2,5 0 5,2 0 8,-5 0-2,-2 0-1,-4 0-9,-3-4-4,0 4 2,0-1-4,0 1-2,0 0 1,0-4 3,17 2-3,17-13 6,24-2 3,23-10 1,13-1-7,1-4 2,-1-3 0,-7 7 0,-20 11-5,-15-1 0,-21 12-1,-14 2-1,-17 2-5,0 2-18,0 0-25,-14 2-53,-23 26 12,-18 6-91</inkml:trace>
  <inkml:trace contextRef="#ctx0" brushRef="#br0" timeOffset="10">913 64 90,'3'0'59,"2"0"-56,1 0 22,-6 0 6,3 0-6,0 0 7,-3 0 11,3 0 3,0 0-8,1 0-18,-4 0-13,3 0-3,-3 0-4,3 0-1,3-3-1,4 3-1,2-5 3,2-1 2,-1-1-1,-1-1 2,-1 3-1,-2-2-1,-4 6 2,0 1-2,-5 0 0,0 0 3,0 0-3,0 0 2,0 0-3,0 0-1,0 0 0,0 1-2,0 34 1,0 9 2,0 9 6,6 3-4,7 2 1,-1 0-1,-1-2-2,1-5 2,-2-3-1,-4 0 0,0-8 2,1-5 0,-4-10-3,0-8 2,-3-6-1,0-9 0,0-2 0,0 0-1,0 0 3,0 0-3,0 0-1,0 0-8,0-20-32,0-9-76,0-6-70</inkml:trace>
  <inkml:trace contextRef="#ctx0" brushRef="#br0" timeOffset="11">1695-6 288,'3'-2'31,"0"2"-26,-3 0 39,0 0-37,7 6-7,-4 29-11,6 14 11,2 0 1,-6 0-1,-2-1 2,0-7 2,-3 0-3,0-9-1,0-12-3,0-4-1,0-11 4,0-5 4,0 0 2,0 0 2,0 0 3,0 0 14,0-26 10,0-16-29,0-9-4,0-16 5,0-3 0,0-1-5,5-11 1,4 11 5,4 5-6,2 15-1,2 19 4,-4 16-5,-1 13-2,4 3 2,7 0-3,10 11 3,11 34-1,1 18 0,0 4 1,1 4 0,-4-7 0,-5-7 1,-4-15-1,-8-11 0,-5-14 1,-10-10 0,-7-7 1,-3 0 0,0 0 4,0-7 6,3-28 15,0-20-24,0-8 1,0-13-1,1-2-1,-1 4 1,3 1-3,-3 9-1,0 15-3,2 20 3,-5 18-4,0 8-8,0 3-28,0 0-43,-27 21-62,-24 27-27</inkml:trace>
  <inkml:trace contextRef="#ctx0" brushRef="#br0" timeOffset="12">949 810 94,'-6'-3'18,"6"3"-4,0-3 48,0 3-34,0 0-3,0 0-2,0-2-6,0-2 8,3-7-1,9 0-6,7-7-6,8 4-4,10-6 8,10 2 2,14-3-4,6-1-5,6 2 1,5 6 0,-4-4-6,-10 6 1,-9 1-2,-17 2-3,-16 6 1,-14 1-1,-8-2 0,0 4-13,-11 0-40,-28 0-26,-11 0-64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5.00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1884 3638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  <inkml:trace contextRef="#ctx0" brushRef="#br0" timeOffset="1">1308 3369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57.649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 contextRef="#ctx0" brushRef="#br0">742-16 10,'-6'0'18,"3"0"14,3 0 7,0 0-6,0-3-12,0 0 1,0 3-1,0 0 0,0 0-3,0 0 3,0-3 6,0 3-6,0 0-3,0 0-3,0 0-5,0 0 0,0 0-4,0 0-2,0 0-2,0 0-2,0 0 0,0 0-6,0 3 2,-6 23-3,2 15 7,-2 22 1,0 13 5,-5 8-5,2 5 2,2 0-3,1 7 0,0 8 0,0 3 0,-8 2 0,-2 5 0,-3 1 0,-4-3 4,-2 2-3,3-10 0,-4-3 1,7-4-2,-1-6 1,1-1-1,3 0-1,-4 5 1,1 6 0,3 4 0,1-1 0,1 0 0,4-5 0,2-32 0</inkml:trace>
  <inkml:trace contextRef="#ctx0" brushRef="#br0" timeOffset="1">331 2679 371,'-1'9'0,"-11"80"1,2-8-1,-2-5 0,-1-4-1,-4-9 1,5 19 0,-4 11 0,-3-2 0,2 11 0,1-15 0,4-1 0,-5 2 0,1-4 0,4-4 0,2-9 1,1-6-1,-2 2 1,2-1-1,-1 3-1,4 4 1,0-7 0,-2-8 0,8-6-1,-3 0 1,-3 1 0,-1-5 0,1 1 0,0-11 1,0-10-1,2 0 0,1-6 0,0 2 0,0-2-1,0-1 2,0 2-2,3-3 1,0 3-3,0-8 3,0 1-1,0 1 1,0-1 0,0-7 1,0 3-1,0-7 0,0-2 0,0 0-1,0-3 1,0 0 0,0 3 1,0-3-1,0 0-1,0 0 1,0 0-2,0 0 2,0 0 0,0 0 0,0 0 2,0 0-2,0 0 0,0 0 2,0 0-2,0 0-6,0 0-2,0 0 2,0 0 5,0 0-3,0 0 1,0 0 2,0 0 1,12 0 12,7 0-11,0 0 6,4 2-4,2 7-3,2 0 0,1 3 0,5 2 0,1-7 0,5 0 1,0 4-1,3-8 0,5 7-1,6-5 1,-3 10 0,12-3 1,-4 8-1,3-1 1,0 2-1,3 3 0,-3 1-1,0 4 1,1 1-1,2-2-7,-3-7 8,3-4 4,5 1-2,1-5-2,4 2 2,-4 0-2,8-2 1,-11-3-1,8-2 0,1-3-4,1-5 4,7 0 3,2 0-3,-2 0 0,4 0-2,-5 0 4,1 0-4,-1-5 5,1-6-2,-1 2 1,1 3 1,-4 1-1,1 5-1,-1-5 1,-4 5-2,-1-5 1,-5 5-2,-6-2 1,2 2-2,-9 0 2,-2 0 2,0 0-2,-4 0 2,-4 0-1,0 0-1,-9-3 0,4 3 0,0 0 1,0 0-1,5 0 0,4 0 0,1 0 0,-4 10 0,4 6 0,-7-4-1,0 5-7,-7-6 8,1-1 2,3-3-2,0-1 3,-3-2 0,-1 1-3,-3 1 0,-6-6 2,-3 5-2,-4-5 3,-2 0-3,-1 0-2,-6 0 1,-1 0 1,-9 0 3,0 0-2,-3 0 0,0 0-1,5 0 0,1 0-1,3 0 1,1 3-1,6-3 1,-1 2 0,-1-2 1,-4 0 0,-4 5-1,0-3 0,0 1 0,5 0 0,8-3 1,3 0 0,1 0-1,2 5-1,-6-5 0,-2 3 2,-4 1 1,-7-4-2,0 0 0,-6 3-1,0-3-1,0 0 2,0 0-2,0 0 0,0 0 2,0 0-1,0 0 1,0 0 3,0 0-3,0 0 1,0 0-1,0 0 0,0 0 0,0 0 1,3 0-1,-3 0 2,0 0-2,0 0 2,0 0 0,0 0-1,0 0-1,0 0 0,8 0 0,4-7 2,4-21 9,3-13-5,4-15-4,2-10 5,5-25-6,1-21-1,5-3-1,-3-6 1,-2 6 0,-1 2 5,-2-5-5,5-8 1,-2 4 3,2-8-3,-1-5 3,0-1-4,3-5 0,1-1 5,2 0-4,1 7-1,0 1 4,-3 7-4,1 5 3,-1 7-3,0-4 0,-1-2 0,0-1 1,0 5-2,4 8 1,0 12 0,0-2 0,-2 6 1,5 3-1,-6 2 1,-4 4-1,-3 5 0,-10 10 0,0 2-1,-2 7 1,2 2 0,-4 2 4,2 8-4,-1-5 0,0 4 0,-4 12 0,-1-4 1,2 10 0,-1-4 0,-1 7-1,-2 0-1,-4 15 1,0 1 2,-5 9-1,0 3-1,0 0 0,0 0-2,0 0 0,0 0 0,0 0 2,0 0-2,0 0 1,0 0 1,0 0 3,0 0-3,0 0 0,0 0-2,0 0-1,0 0 3,0 0 1,0 0 1,0 0 3,0 0-4,0 0 1,0 0-2,0 0 1,0-3-1,0 3 0,0 0 0,0 0 3,0 0-3,0 0 1,0-3 0,-16-1-1,-20-1 0,-12-3-5,-10 3 4,-6-5 1,-3 5-1,-11-4 1,-2 3 0,-14 1-3,-12-1 1,0-6 0,-9 4 0,-4 3 2,-4-8-2,-5 5 2,3-2-2,3-1 1,2 5 1,1 1-2,-6-1 2,-1-6 0,1 6-3,3-1 1,8 0-2,13-3-1,4 7 4,11-2-4,2-1 3,4 0 0,5-5-3,2 3 5,4-2-1,5-1-1,0 4 1,3-2 0,6-6-1,-2 6 1,2 0 0,3-2 0,1-2 0,0 3 0,5-2 1,1 3 0,4-5 1,-1 3-1,0-4 0,0 3 0,0-2 0,-2 5 0,-1 4 0,-4-6 1,1 1-1,0-2 0,7 1 1,2-4-1,3 0 1,-3 2-1,3-5 1,-1 6-1,-2-1 2,1-2-1,-1 0 0,-3 4 0,-3-7 0,7 6 0,-4-1 0,0 1 2,0 4-2,3-5 0,1 2 0,-1 2-1,0 1 1,5 3-1,-2-2 0,0 1 1,5-1 1,-2-3 0,5 7-1,-2-1 2,5 3-3,-1 1 1,1 0-1,-2 0 0,-1 0 1,-1 0-1,-3 0 0,3 0-1,-1 0 1,2 0 0,-5 0 0,2 0 1,-5 0-1,0 0 1,8 0-1,3 0 0,5 0 3,4 0-2,2 0-1,6 0 0,-3 0 3,11 0-1,-3 0 0,3 0 2,0 0-3,0 0 0,0 0 0,-3 0-1,3 0 4,0 0-2,-3 0-1,3 0 4,0 0-5,0 0 1,0 0-1,0 0 1,0 0-3,0 0 2,0 0 0,0 0 0,0 0-2,0 0 2,0 0-1,0 0 1,0 0 1,0-4-1,0-7 0,6 5 0,0-1-5,-1 7-4,-2 0-3,-3 0-1,2 0 8,4-2-2,5 2 7,1-3 0,1 3-1,1 0-8,1 0-29,7 0-24,11 9-41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5.00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79 54,'3'-8'26,"-3"-7"-19,0 0 43,0 1-19,0 7-20,0 0 4,0 3-2,0 4 5,5 0-5,-5-2-3,0 2 2,0 0-2,0 0 2,0 0-3,0 0 1,0 0-6,0 0 1,0 0-3,0 0 2,3 0 0,-3 0 1,3 0-2,3 0 2,0 0 1,13 0-1,8 0 3,-2 0 0,4 0-8,-3 0 1,0 0-1,-7 0-2,1 2 0,-6 16-1,3 6-1,-4 4 1,-7 4-2,-6 2 2,0 4-3,0 0 6,-3-1 4,-16-5-3,5-6 0,0-4 5,0-4-2,8-12-3,3-2 2,3-4 4,0 0 0,0 0 1,0 0 3,0 0 4,0 0 3,6 0-5,13-6-5,10-12-5,13 3-3,7 4-4,4 8-6,3 3-10,-1 0-30,-7 0-120</inkml:trace>
  <inkml:trace contextRef="#ctx0" brushRef="#br0" timeOffset="1">818 139 20,'0'0'29,"0"0"-9,0 0-13,3 0 4,-3 0 6,3 0-9,-3 0-6,0 0 10,0 0-4,2 0 2,-2 0-1,0 3 1,0-3 2,0 0-1,0 0 1,0 0 2,0 0 2,0 0-4,0 0-1,0 0 3,0 0 1,0 0 3,0 0 2,0 0-1,0 0 1,0 0 0,0 0-5,0 3 1,0-3-4,0 0-3,0 7-3,0-4-3,0-1-3,0 1-2,3 0 1,2 4-4,1 6 2,13 5 3,4 7 3,15 10 2,7 6-2,6-1 0,4 1 4,0-6-3,-4-1-4,-2-5 1,-4 3 2,0-6-2,-10-4 0,-3-1-1,-7-9 1,-8 0 0,-4-1 1,-7-6-2,-3 0 0,-3-5 1,3 0 0,-3 0-1,0 0 1,0 5 0,0-5-1,0 0 1,0 0 0,0 0 0,0 0 0,0 0 3,0 0-4,0 0-1,0 0-16,0 0-20,0-5-38,-9-23-146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5.0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-922 903 92,'-3'0'8,"-2"0"-4,2 0 18,-3 0-12,3 0 1,-3 0 15,-1 0-1,7 0 6,-3 0 5,3 0-6,0 0-7,0 0 4,0-6-9,0-5-1,0-1-6,13-8-8,15 0-3,5-2 2,2-2-2,0 6 1,-5 1-1,-7 11 0,-9 6-1,-3 0-3,-5 6-2,-6 31 3,0 1 1,0 0 2,0-7 3,0-1-2,0-10-1,0-4-1,0-3 1,0-9-9,0-4 6,0 0-1,0 0-23,13 0 1,13 0-11,-1-13 26,-6 1 9,-8 12 1,-8 0-2,-3 0-3,0 8 5,0 22 1,-20 5 11,-5 1 0,-2 2 8,-1-5-10,0-2 5,1-8-2,4-8-8,4 0-4,4-7-1,2-8-4,7 0-7,-2 0-26,5 0-57</inkml:trace>
  <inkml:trace contextRef="#ctx0" brushRef="#br0" timeOffset="1">-1518 742 267,'-9'-23'57,"2"10"-47,7 2 64,0 2-30,0 1-33,0 3 0,0-2 2,0 4-1,0 3 1,0 0-8,3 0-5,7 0 0,7 17-2,8 22 2,4 10 0,6 6 2,-2-1 2,-2-7-4,-2-1 0,-2-14-3,-8-3 2,-4-9 1,-2-12 0,-2-3 0,-8-5 0,0 0 0,-3 0 0,0 0 5,0 0-4,0 0 5,0 0 2,3-7 16,10-31-10,-1-14-13,5-12-1,2-11 1,-3 0-1,4-4 0,-5 5 0,8 10 0,-8 9 0,-1 9 0,-5 12 2,-2 10-1,-4 10-1,-3 10 0,0-4-5,0 8-4,0 0-9,0 0-15,6 0-26,2 0-45,-5 20-52</inkml:trace>
  <inkml:trace contextRef="#ctx0" brushRef="#br0" timeOffset="2">-797 523 127,'0'-4'51,"0"4"-35,0 0 43,0 0-23,0 0-9,0 0-1,0 0 1,0 0 4,0 0 4,0-3-4,0-7-5,0-3 4,9-13-12,13-9-10,2 4-3,-2-2-1,-2 7 3,-5 2-3,1 7-1,-3 3-1,-7 9-2,0 5-1,-6 0 1,0 0-7,0 0-1,0 0-9,0 0-9,0 0-38,0 8-46,0 15-126</inkml:trace>
  <inkml:trace contextRef="#ctx0" brushRef="#br0" timeOffset="3">-10 401 62,'0'-4'62,"0"1"-46,0 3 9,0 0 4,0 0-12,0 0-6,0 0 2,0 0 6,0 0 1,0 0-5,0 0-1,0 0 0,0 0 8,0 0-4,0 0-2,0 0 4,0 0-4,0 0-6,0 0-4,0 0-2,0 0-3,0 0 0,0 0 2,0 0 0,0 0 3,0 0 0,0 0 2,0 0-1,0 0-1,0 0 0,0 0-1,0 0 2,6 0-4,14 0 3,18-14-2,26-10 18,23-10 0,10-9-9,0-7-1,-11 4-5,4-4 2,-7 8-4,-2 10-1,-12 6-2,-22 11-2,-11 7-2,-21-2 1,-8 8-2,-7 2-8,0 0 4,0 0-5,0 0-6,0 0-18,-10 0-45,-24 0-112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2:25.0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30 210,'0'-9'25,"0"-2"4,0 8 20,3 0-12,-3 3-3,0 0-2,0 0-9,0 0 3,0 0-2,0-3-11,0 3-2,0 0 0,0 0 3,0 0-1,0 0-3,3 0-7,1 0 2,-4 0-4,3 0-2,0 0-1,-3 13-7,6 20-4,0 11 10,1 16 3,2 7 3,-1-4-2,-2-1 1,3-7-2,-2-10 0,2-1 0,-3-14-2,-1-5 2,-2-11 0,0-2 0,0-7 0,-3-5 2,2 0 3,-2 0 1,0 0 3,8 0 6,-2-14 4,10-15 6,4-12-25,2 1 0,0-6-2,4 0 2,-1 3-2,-2-6 2,3 4 0,-3 2 0,-4 2 0,-4 4 0,-2 8-1,1 9 1,-8 5-2,3 5-1,-9 6-7,0-3-11,0 7-21,0 0-17,0 0-35,0 0-85</inkml:trace>
  <inkml:trace contextRef="#ctx0" brushRef="#br0" timeOffset="1">1017-52 202,'5'-7'26,"-5"-3"0,3 2 38,-3 2-34,0 1 5,0-1-14,3-3 0,-3 0 2,0 1-13,3-4-4,-3 4 0,0 5 9,0-4-7,3 3 2,-3-6 1,3 3-4,-3 2-3,4 3 0,-1 2 0,-3-3-1,0 3-2,0 0-1,0 0 0,0 0-6,0 35-4,-27 17 2,-7 18 8,-8 6 2,-3-5-2,4-7 3,-6-13 1,13-8-2,4-7 0,8-10 0,10-6 1,2-14-1,7-6-1,3 0-1,0 0 0,0 0-1,0 0-4,0 0-31,13-19-122</inkml:trace>
  <inkml:trace contextRef="#ctx0" brushRef="#br0" timeOffset="2">333 573 231,'0'0'33,"0"0"-13,0 0 53,0 0-38,0 0-9,10 0-5,2 0 2,10 0-4,5-2-15,2-3-2,-7-2-1,-9 7 1,-10 0-2,-3 0 0,0 0-5,0 0-4,0 0-1,0 27 10,0-2 2,0 3 0,0-7-2,0-6 0,0 2-1,0 1 1,0-6-3,0 7 1,0-7 1,0 3-4,20-1-6,-4-2 3,-4 0 7,-4-1 1,-8 3-3,0 7-6,0-1 2,-30 6 7,-5 4 3,-3-8 2,-1 3 3,3-10-5,5 2-1,4-5 4,8-1-5,10-4-1,6-7 0,3 3-2,0-3-3,0 0-9,0 0-33,0 0-68,0 0-24</inkml:trace>
  <inkml:trace contextRef="#ctx0" brushRef="#br0" timeOffset="3">1381 218 85,'0'-8'36,"0"5"14,0-1-6,0 4-10,0 0 2,0 0-3,0 0-7,0 0 2,0 0-4,0 0 0,0 0-3,0 0 0,0 0 0,0 0-2,0 0-4,0 0 3,0 0-8,0 0-3,0 0-7,0 0-1,0 0-6,0 10-1,3 18-5,11 12 13,-3 12 1,6-2 1,-1 0-2,-2-11 0,1 2-1,-2-9 1,-3-9 0,-4-8 0,-3-10 0,-3-5 0,3 0 0,-3 0 0,3 0 8,0 0-5,5 0 5,4-17 7,7-17 3,8-19-15,4-5 2,5-3-3,-5-5-1,-1 8 0,-1 9 1,-7 6-2,-3 10 0,-5 11 0,-11 9-1,0 2-2,-3 11-1,0 0-10,0 0-9,3 0-34,-3 0-67,7 11-96</inkml:trace>
  <inkml:trace contextRef="#ctx0" brushRef="#br0" timeOffset="4">2018 438 274,'0'0'115,"0"0"-103,0 0 40,0 0-18,0 0-16,0 0 1,0 0-7,0 0-5,0 0 14,0 0-1,0 0-13,0 0-3,0 0-1,0 3-2,0-1-1,0 8-5,0 8-4,-3 18 0,-4 12 9,-2 8 9,3 5-7,-5-3-2,5-6 3,-4-7 1,7-6-4,0-14 2,3-12-2,0-6 0,0-7 0,0 0 3,0 0-3,0 0-2,0 0-4,0 0-20,-6 0-60,-17-28-189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50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1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5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-236 4086 257,'0'-14'0,"0"8"-10,3-2 3,5 8-44,-2 0-71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5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5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5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 25 17,'0'0'26,"0"0"-25,0 0 24,0-5-19,0 0-1,0 0 15,0 2-3,0 3-6,0-3 7,0 3-5,0 0-1,0 0 5,0-4-4,0 4-2,0 0 5,0 0-1,0 0-4,0 0 0,0 0 7,0 0-2,0 0-7,0 0 2,0 0 2,0 0-1,0-1-3,0 1-2,0 0 1,0 0-1,0 0-1,0 0-4,0 0-2,0 0-3,0 0 1,0 0-4,0 0 1,0 8 2,0 5 2,0 0-1,0-1-2,0-1 2,3 4-3,3-2 0,5 5-10,-5-1-60,-3 3-35</inkml:trace>
  <inkml:trace contextRef="#ctx0" brushRef="#br0" timeOffset="1">40 325 67,'0'6'26,"0"-2"-20,0-4 27,0 1-3,0 3-15,0 1-2,0-2 4,0 0-4,0 6-6,0-1-5,0-3 0,0 10-2,0-2-3,0-3 2,3 8-11,0-1-1,0-2-10,0 2-36,0-5-12</inkml:trace>
  <inkml:trace contextRef="#ctx0" brushRef="#br0" timeOffset="2">85 687 99,'0'3'15,"0"-2"3,0 6 16,0-1-15,0 3-9,0-1-7,-7 4-3,7-4 0,0 1 0,-3 3-7,3-3-3,0-1-27,0 5-53</inkml:trace>
  <inkml:trace contextRef="#ctx0" brushRef="#br0" timeOffset="3">40 1013 96,'-4'3'12,"4"3"7,0-2 7,0 1-9,0 0-6,-3 5-8,3 1-1,0-5-2,0 2-1,0 3-1,0 1-4,0-3-3,0 8-14,0 0-36</inkml:trace>
  <inkml:trace contextRef="#ctx0" brushRef="#br0" timeOffset="4">13 1366 73,'-6'9'17,"3"-3"4,3-1 13,-3 4-14,3 0-7,0-1-9,0 4-2,0-4 5,0 2-6,0 2-1,0-8-1,0 8-13,0 6-13,0 5-23</inkml:trace>
  <inkml:trace contextRef="#ctx0" brushRef="#br0" timeOffset="5">-23 1728 36,'-3'16'38,"3"-1"11,0 3-2,-3 2-10,3-6-17,0 3-10,0-2-7,0 3-1,0 5-2,0-5-4,0-1-12,0 0-2,0-2-45</inkml:trace>
  <inkml:trace contextRef="#ctx0" brushRef="#br0" timeOffset="6">-23 2146 74,'0'10'49,"0"-2"-31,0 4 26,0-3-9,0 0-21,0 2-3,0-2-11,0-1-4,0 10-9,0-6-21,7 11-136</inkml:trace>
  <inkml:trace contextRef="#ctx0" brushRef="#br0" timeOffset="7">-13 2578 134,'0'12'15,"0"8"1,-3-3 11,3 4-12,0 2-15,0 3-5,0-1-1,0 4-5,0-10-3,0 3-49</inkml:trace>
  <inkml:trace contextRef="#ctx0" brushRef="#br0" timeOffset="8">-1 3067 88,'-6'18'5,"0"2"14,3-2-13,3-7-6,0-1-19,0 5-16,0-3-29</inkml:trace>
  <inkml:trace contextRef="#ctx0" brushRef="#br0" timeOffset="9">-49 3362 109,'-9'17'0,"-1"3"-3,4 4 1,3 1-3,3 3-21</inkml:trace>
  <inkml:trace contextRef="#ctx0" brushRef="#br0" timeOffset="10">-146 3852 3,'-15'28'73,"4"-5"-73,2 3 0,2 5-1,7-2 0,0 2 0,0 2-8,0-3 9,0-2 3,0-5-3,0 2-1,0 3-28</inkml:trace>
  <inkml:trace contextRef="#ctx0" brushRef="#br0" timeOffset="11">-259 4377 119,'-22'24'46,"2"-4"-20,7-3 6,1 6-1,4 0-15,2 3-10,3 5-4,3-4-2,0-1-3,0-11-10,0 0-24,0-15-100</inkml:trace>
  <inkml:trace contextRef="#ctx0" brushRef="#br1" timeOffset="12">-1316 1228 76,'-20'-17'20,"1"-1"-5,8 8 39,8 8-4,3 2-12,0-3 0,0 3 9,0 0-7,0 0-10,0-2-9,0 2-4,0 0-5,0 0 0,0 0-1,0 0-5,0 0-2,0 0-4,0 0 0,17 0-1,11 10-2,11 25 3,10 0 0,-4 6 0,-6 0 0,-1-8-1,-3 2 1,-6-9 0,-3-4 0,-10-11 0,-4-3 0,-4-5 1,-8-3 0,0 0 1,3 0 5,3-6 10,10-32 11,3-16-20,7-22-8,4-2 1,1-3 2,-3 6-3,2 5 1,-2 14-1,-5 6-1,-1 13 1,-8 7-4,-4 10 2,-4 12-2,-6 4-9,0 4-6,0 0-33,0 4-53,0 29-34,-6 6-48</inkml:trace>
  <inkml:trace contextRef="#ctx0" brushRef="#br1" timeOffset="13">-629 1224 130,'0'0'27,"0"0"-26,0 0 53,0 0-19,0 0-11,0 0 7,0 0 13,0 0-7,0 0-13,0 0 3,0 0-11,0 0-4,0 0 2,10-13-12,2 0-1,2 1 1,-2 4-2,4 2 2,-2 0-2,-2 5 0,1 1 0,0 0-3,-4-7 3,-1 7-1,-2 0-2,-3 0-3,0 0-5,-3 18-1,0 13 4,0 12 7,0 1 1,-23 2 1,-5-5 1,1-6 4,5-7-6,10-10 1,4-10-1,8-5-1,0-3-1,0 0-5,0 0-5,8 0 11,14 0 1,1 0 2,-7 0-2,-1 0 0,-5 0 0,4 10 0,-8 3-1,-3 12-4,-3 10-3,0 9 6,-33-4 0,-15 8 2,-7-12 4,1-3-1,5-5 0,7-13-2,11-7 1,6-8-1,8 0-1,4 0-4,4 0-26,1-18-74,5 5-47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 1711 139,'0'0'75,"0"0"-66,0 0 35,0 0 14,0 0-34,0 0-12,0 0-2,0 0-1,0 0-5,0 0-4,0 0-3,12 0-32,4-4-76</inkml:trace>
  <inkml:trace contextRef="#ctx0" brushRef="#br0" timeOffset="1">40 1770 113,'-10'7'53,"7"3"-49,-3-5 14,0 10 10,-5-1-15,3 6 2,0-3 3,2-1-4,3-9-12,0-1-2,3 3-2,-4-6 1,4 0-5,0 0-8,0-1-10,0 4-5,0-6-173</inkml:trace>
  <inkml:trace contextRef="#ctx0" brushRef="#br0" timeOffset="2">-5 1874 183,'-8'0'39,"5"0"-37,3 0-2,0 0 0,0 5-16,0 0-20,0 7 16,0-3-20,0 2-16,3 0 14</inkml:trace>
  <inkml:trace contextRef="#ctx0" brushRef="#br0" timeOffset="3">-6 1874 11,'-27'167'62,"27"-164"-53,-3-3-4,3 0 1,0 2-6,0-2-39</inkml:trace>
  <inkml:trace contextRef="#ctx0" brushRef="#br0" timeOffset="4">-36 1424 309,'0'10'0,"0"-10"-14,0 1 6,0 3 5,0 2-72,0 1-2,0-3 47,13 8 13,-4-3-19</inkml:trace>
  <inkml:trace contextRef="#ctx0" brushRef="#br0" timeOffset="5">-18 1333 17,'0'-3'49,"0"-7"-30,0 3 37,0 0-32,0 4 0,0 3-1,0 0 5,0 0-8,0 0 0,0 0-1,0 0-6,0 0-5,0 0 4,0 0 1,0 0-12,0 0-1,0 0-5,0 15 2,0 5 0,0 6 3,0-1-7,0 0-4,0-4-25,0-4-75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57.651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-1644-697 89,'0'0'93,"0"-18"-91,0 3 2,0 1 9,0 10-13,0-1-2,0-1 2,0-5 13,3 5-2,-3 1 3,0 2 14,0 1 8,0 2-5,0 0-4,0 0-11,0 0-7,0 0-5,0 0 4,0 0 3,0 0 2,0 0-4,0 0 2,0 0 2,0 0 0,0 0-5,0 0-4,0 0-3,0 0 0,0 0-1,0 0-3,0 0 0,0 0-5,-18 0 0,-28 16 8,-30 16 0,-24 11 1,-9 1-1,-7 9 1,2 6-2,2-1 1,3 10-1,-1-5-1,-5 3-2,2-2 0,1 5 1,-1-8-2,105-57 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7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78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4-6,101 48 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-38 470 50,'-3'5'30,"3"5"-8,0-7 22,0-1-25,0 1-14,0 7 0,0-3-3,0 4 2,0-1-2,0 4-2,0 0-2,0 1-2,3 0-7,3 5-8,1 0-1,-4-2-2,3 2-19,-6 1 40,0-1 1,0 5 3,0 1 11,0-3 7,0-2-5,0-9-3,0 1 14,0-3-12,0-2-10,0 4 0,0-7-3,0 4-2,0 6-2,0-4-1,0 10-4,0-8-6,0 11-3,0-2-4,0 6-7,-3-1-13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8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15 323 212,'-8'-5'8,"5"-9"-4,-2-3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  <inkml:trace contextRef="#ctx0" brushRef="#br0" timeOffset="1">758 384 218,'-6'0'31,"6"-2"-25,0-4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8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25 0 68,'-9'10'18,"6"2"2,3-9 29,-5 0-19,5 2-14,0 1-5,0 1-1,0 4-1,0 0 0,0 4 1,0-7-3,0 2-6,0 1 1,0-6-2,0 4-5,0 8 3,0-3-11,0 7-10,0 2-15,0 7-92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8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900-651 6,'-9'-24'327,"4"19"-312,5 5-6,-3 15-9,-3 54-10,-7 22 10,1 28 0,-4 6 0,2 2-14,-17-13-81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3:25.98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122 64 268,'0'-22'36,"0"1"-34,0 8 26,0 3 6,0 7-23,0 3-6,0 0-5,0 0-3,0 10-3,0 38-2,0 25 6,-22 22 2,-20 6-62,-16-8-103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3:25.9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143 10 304,'0'0'12,"0"0"20,0 0 36,0 0-26,0 0 10,0 0 0,-5-12-14,5 12-14,0 0-4,0 0 10,0 0 8,0 0-14,0 0-16,0 0-6,0 0-2,0 0-6,0 0-4,5 8 0,25 10 10,1 6 6,1-1-2,5 3-4,-4 0 4,-5 0-4,4-3 0,-3-2 0,-9-6 0,-9-1 0,4-4 0,-12-2 2,3-3-2,-3-2 0,-3 0 0,0 1-4,0 7-6,0 2 8,0 5 2,0 0 12,0-5-4,0 2 2,-3-1 2,-14 2 4,-15 4 4,-11 6 10,-12 8-2,-12 3-6,7 1-2,2-1 18,3-3 0,17-11-10,21-15-18,8-5-4,9-3-4,0 0-2,0 0-6,0 0-34,0-11-150,9-8-154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3:25.9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1282-1373 338,'0'0'54,"0"0"-34,0 0-20,0 0 38,0 0-24,0 0 6,0-3-20,0 8-4,-18 21 4,-5 8 22,-11 10 8,-4 6-14,-2 1 22,-12 8-20,9-9 10,5-6-12,9-6-10,18-10-4,-1-3 4,-6 2-6,1-3 10,2-9-6,15-12-2,0-3 4,0 0-6,0 0 16,0 0-4,12 0-6,6 0-2,14 0 14,8 0-12,12 0-6,6 2 0,2 21 2,1 6-2,8-2 0,-8 1-12,-6-8-168,-18-4-172</inkml:trace>
  <inkml:trace contextRef="#ctx0" brushRef="#br0" timeOffset="1">1626-167 146,'0'0'228,"0"0"-224,0 0 4,0 0 10,0 0 30,0 0-6,-3-31-4,3 31-10,0 0-6,0 0 8,0 0 0,0 0 18,0 0-16,0 0-14,0 0-10,-6 0-6,-12 20-2,-7 12 14,-25 17-2,-7 11 10,-1-3 0,20-13-22,21-16 0,17-12 6,0-3-6,-3-2 0,1-2 0,2-9-2,0 0 0,0 0 0,0 0-2,0 0 8,2-4 8,13-14 8,10-9-8,-2-3-8,9-1 2,-2 2-2,-10 2-2,0 8-2,3-3 0,-3 1 0,10 5-2,-5 0 2,-5 10-4,7 6-2,-7 0-10,5 0 10,13 18 2,9 7 4,-4 4 2,-3-3-2,-2-5 6,-9-3-4,-9-2-2,-5-6 0,-10 2-6,-5 0-16,0 3-98,-14-1-122,-29-4-220</inkml:trace>
  <inkml:trace contextRef="#ctx0" brushRef="#br0" timeOffset="2">-1 54 216,'0'0'34,"0"0"18,0 0 14,0 0 4,0 0 4,0 0-12,0 0-26,0 0 0,0 0-14,0 0 2,0 0 18,0 0 0,0 0-4,0 0-2,0 0-4,0 0-12,0 0-10,0 0-6,0 0-2,0 0-2,0 2 0,0-2-2,0 3 0,0-3 0,0 0 0,0 0 2,0 3 0,0-3 2,0 0 0,0 0-2,0 0 0,0 0 0,0 0 0,0 0 0,0 0 0,0 0 2,0 0 0,0 0 0,0 0 0,0 0 6,0 0 0,0 0 4,0 0 0,0 0 2,0 0-8,0 0-4,0 0-2,0 0 0,0 0 0,0 0 0,0 0 0,12 10-4,5 0 4,9 6 0,-3 5 0,6-1 0,-6 7 2,9 1-4,-6 6 4,3-2-2,-4 3 0,-7-1 2,2-8 0,-5-4-4,-10-10 2,2-6 0,-7-6 0,0 0 4,0 0 6,0 0-10,0 0 4,0 0 6,0-6-8,0-28 10,2-18-8,9-9-2,13 3-2,-10 9 2,-2 15-2,-10 5-2,8 5 2,-7 7-2,-1-2-10,1 9-42,0 5-46,6 5-88,-1 0-84,1 7-46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57.6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829 65 16,'0'0'17,"0"-3"16,0-2-16,0-1 7,0 6 15,0 0-13,0-4-8,0 2-3,0-6-4,0 2-6,0-3-5,0-2 1,0-1 1,0 4 7,0-5 12,0 3-11,-3 2 8,0-10-1,-5-3-11,2 5-2,-6-9 0,-4-3 0,-4-3-1,-5-2 0,-5-8 7,-1 3 17,-5-10-24,-6-6 1,-5-8-3,-8-2 10,-1-2-1,-2-13-7,-3-1 6,-3-8 0,0-6-6,-3-4 2,-8 1 8,5 6-9,3-3 2,6-1-1,6 1-3,10-2 4,0-8-2,6 5 0,3-3-3,11 8 1,3 6 1,5 14-2,4 10 3,1 3-3,-4 6 0,2 3-1,-1 9 0,5 5 0,1 18 3,1-3-3,2 8 1,3 7 0,0 4 0,3 4-1,0 0 0,0 0-1,0 0 0,0 0-4,-2 0 0,2 0-1,-5 0-1,2 0 0,0 0-5,-6 10 6,-7 25 6,-10 19 1,-6 12 2,0 7-1,-1 3-1,-2-2-1,-4 5 1,-6 2-1,0-5 0,1-12 1,-1 1-1,3-8 0,6-5 0,1 4 0,9-4 0,1 1 0,-2 0 0,5-2 0,2-3-1,-2-5 1,-3 3-1,-4-5 0,-1-1 0,2-4 1,-2-8 0,5 2-1,2-7 1,1-5 0,6 4 0,1-2 1,-2 4-1,7-6-2,-2 9 2,2-1-4,1-2 4,-2 2-1,-1-3 1,2-6-2,-2 4 2,-2-4 0,1-6 0,4 2 0,-4-2 0,4-4-1,1 3 1,-1-2 1,3 2-1,-4-5 0,1 0 0,1 5 0,3-5 2,2 1-2,-3-3 0,1 1 0,2-3 0,0-1 0,3 0 2,0 0-1,0 0 2,0 0-2,-3 0-1,3 0-1,-3 10-4,-16 4-5,-7 14-50,-20 3-127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894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0.49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89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897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89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0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 25 17,'0'0'26,"0"0"-25,0 0 24,0-5-19,0 0-1,0 0 15,0 2-3,0 3-6,0-3 7,0 3-5,0 0-1,0 0 5,0-4-4,0 4-2,0 0 5,0 0-1,0 0-4,0 0 0,0 0 7,0 0-2,0 0-7,0 0 2,0 0 2,0 0-1,0-1-3,0 1-2,0 0 1,0 0-1,0 0-1,0 0-4,0 0-2,0 0-3,0 0 1,0 0-4,0 0 1,0 8 2,0 5 2,0 0-1,0-1-2,0-1 2,3 4-3,3-2 0,5 5-10,-5-1-60,-3 3-35</inkml:trace>
  <inkml:trace contextRef="#ctx0" brushRef="#br0" timeOffset="1">40 325 67,'0'6'26,"0"-2"-20,0-4 27,0 1-3,0 3-15,0 1-2,0-2 4,0 0-4,0 6-6,0-1-5,0-3 0,0 10-2,0-2-3,0-3 2,3 8-11,0-1-1,0-2-10,0 2-36,0-5-12</inkml:trace>
  <inkml:trace contextRef="#ctx0" brushRef="#br0" timeOffset="2">85 687 99,'0'3'15,"0"-2"3,0 6 16,0-1-15,0 3-9,0-1-7,-7 4-3,7-4 0,0 1 0,-3 3-7,3-3-3,0-1-27,0 5-53</inkml:trace>
  <inkml:trace contextRef="#ctx0" brushRef="#br0" timeOffset="3">40 1013 96,'-4'3'12,"4"3"7,0-2 7,0 1-9,0 0-6,-3 5-8,3 1-1,0-5-2,0 2-1,0 3-1,0 1-4,0-3-3,0 8-14,0 0-36</inkml:trace>
  <inkml:trace contextRef="#ctx0" brushRef="#br0" timeOffset="4">13 1366 73,'-6'9'17,"3"-3"4,3-1 13,-3 4-14,3 0-7,0-1-9,0 4-2,0-4 5,0 2-6,0 2-1,0-8-1,0 8-13,0 6-13,0 5-23</inkml:trace>
  <inkml:trace contextRef="#ctx0" brushRef="#br0" timeOffset="5">-23 1728 36,'-3'16'38,"3"-1"11,0 3-2,-3 2-10,3-6-17,0 3-10,0-2-7,0 3-1,0 5-2,0-5-4,0-1-12,0 0-2,0-2-45</inkml:trace>
  <inkml:trace contextRef="#ctx0" brushRef="#br0" timeOffset="6">-23 2146 74,'0'10'49,"0"-2"-31,0 4 26,0-3-9,0 0-21,0 2-3,0-2-11,0-1-4,0 10-9,0-6-21,7 11-136</inkml:trace>
  <inkml:trace contextRef="#ctx0" brushRef="#br0" timeOffset="7">-13 2578 134,'0'12'15,"0"8"1,-3-3 11,3 4-12,0 2-15,0 3-5,0-1-1,0 4-5,0-10-3,0 3-49</inkml:trace>
  <inkml:trace contextRef="#ctx0" brushRef="#br0" timeOffset="8">-1 3067 88,'-6'18'5,"0"2"14,3-2-13,3-7-6,0-1-19,0 5-16,0-3-29</inkml:trace>
  <inkml:trace contextRef="#ctx0" brushRef="#br0" timeOffset="9">-49 3362 109,'-9'17'0,"-1"3"-3,4 4 1,3 1-3,3 3-21</inkml:trace>
  <inkml:trace contextRef="#ctx0" brushRef="#br0" timeOffset="10">-146 3852 3,'-15'28'73,"4"-5"-73,2 3 0,2 5-1,7-2 0,0 2 0,0 2-8,0-3 9,0-2 3,0-5-3,0 2-1,0 3-28</inkml:trace>
  <inkml:trace contextRef="#ctx0" brushRef="#br0" timeOffset="11">-259 4377 119,'-22'24'46,"2"-4"-20,7-3 6,1 6-1,4 0-15,2 3-10,3 5-4,3-4-2,0-1-3,0-11-10,0 0-24,0-15-100</inkml:trace>
  <inkml:trace contextRef="#ctx0" brushRef="#br1" timeOffset="12">-1316 1228 76,'-20'-17'20,"1"-1"-5,8 8 39,8 8-4,3 2-12,0-3 0,0 3 9,0 0-7,0 0-10,0-2-9,0 2-4,0 0-5,0 0 0,0 0-1,0 0-5,0 0-2,0 0-4,0 0 0,17 0-1,11 10-2,11 25 3,10 0 0,-4 6 0,-6 0 0,-1-8-1,-3 2 1,-6-9 0,-3-4 0,-10-11 0,-4-3 0,-4-5 1,-8-3 0,0 0 1,3 0 5,3-6 10,10-32 11,3-16-20,7-22-8,4-2 1,1-3 2,-3 6-3,2 5 1,-2 14-1,-5 6-1,-1 13 1,-8 7-4,-4 10 2,-4 12-2,-6 4-9,0 4-6,0 0-33,0 4-53,0 29-34,-6 6-48</inkml:trace>
  <inkml:trace contextRef="#ctx0" brushRef="#br1" timeOffset="13">-629 1224 130,'0'0'27,"0"0"-26,0 0 53,0 0-19,0 0-11,0 0 7,0 0 13,0 0-7,0 0-13,0 0 3,0 0-11,0 0-4,0 0 2,10-13-12,2 0-1,2 1 1,-2 4-2,4 2 2,-2 0-2,-2 5 0,1 1 0,0 0-3,-4-7 3,-1 7-1,-2 0-2,-3 0-3,0 0-5,-3 18-1,0 13 4,0 12 7,0 1 1,-23 2 1,-5-5 1,1-6 4,5-7-6,10-10 1,4-10-1,8-5-1,0-3-1,0 0-5,0 0-5,8 0 11,14 0 1,1 0 2,-7 0-2,-1 0 0,-5 0 0,4 10 0,-8 3-1,-3 12-4,-3 10-3,0 9 6,-33-4 0,-15 8 2,-7-12 4,1-3-1,5-5 0,7-13-2,11-7 1,6-8-1,8 0-1,4 0-4,4 0-26,1-18-74,5 5-47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1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50 11,'0'-11'53,"0"4"-47,0-6 1,0 6 15,0 1-17,0 2 17,0-1 2,0 5-4,0 0 0,0 0-6,0 0-3,0 0-5,0 0 1,0 0 5,0 0-2,0 0 2,0 0 1,0 0-1,0 0-1,0 0-6,0 0-2,0 0 0,0 0-2,0 0 2,0 0-1,0 0-1,0 0-1,0 0-4,0 0-6,0 17 9,0 13-8,0-2-8,0 10-10,0 6-89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-36 1424 309,'0'10'0,"0"-10"-14,0 1 6,0 3 5,0 2-72,0 1-2,0-3 47,13 8 13,-4-3-19</inkml:trace>
  <inkml:trace contextRef="#ctx0" brushRef="#br0" timeOffset="1">-6 1874 11,'-27'167'62,"27"-164"-53,-3-3-4,3 0 1,0 2-6,0-2-39</inkml:trace>
  <inkml:trace contextRef="#ctx0" brushRef="#br0" timeOffset="2">-5 1874 183,'-8'0'39,"5"0"-37,3 0-2,0 0 0,0 5-16,0 0-20,0 7 16,0-3-20,0 2-16,3 0 14</inkml:trace>
  <inkml:trace contextRef="#ctx0" brushRef="#br0" timeOffset="3">-18 1333 17,'0'-3'49,"0"-7"-30,0 3 37,0 0-32,0 4 0,0 3-1,0 0 5,0 0-8,0 0 0,0 0-1,0 0-6,0 0-5,0 0 4,0 0 1,0 0-12,0 0-1,0 0-5,0 15 2,0 5 0,0 6 3,0-1-7,0 0-4,0-4-25,0-4-75</inkml:trace>
  <inkml:trace contextRef="#ctx0" brushRef="#br0" timeOffset="4">15 1711 139,'0'0'75,"0"0"-66,0 0 35,0 0 14,0 0-34,0 0-12,0 0-2,0 0-1,0 0-5,0 0-4,0 0-3,12 0-32,4-4-76</inkml:trace>
  <inkml:trace contextRef="#ctx0" brushRef="#br0" timeOffset="5">40 1770 113,'-10'7'53,"7"3"-49,-3-5 14,0 10 10,-5-1-15,3 6 2,0-3 3,2-1-4,3-9-12,0-1-2,3 3-2,-4-6 1,4 0-5,0 0-8,0-1-10,0 4-5,0-6-173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1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2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4-6,101 48 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-38 470 50,'-3'5'30,"3"5"-8,0-7 22,0-1-25,0 1-14,0 7 0,0-3-3,0 4 2,0-1-2,0 4-2,0 0-2,0 1-2,3 0-7,3 5-8,1 0-1,-4-2-2,3 2-19,-6 1 40,0-1 1,0 5 3,0 1 11,0-3 7,0-2-5,0-9-3,0 1 14,0-3-12,0-2-10,0 4 0,0-7-3,0 4-2,0 6-2,0-4-1,0 10-4,0-8-6,0 11-3,0-2-4,0 6-7,-3-1-13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57.653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-3155 829 418,'3'1'2,"69"21"-2,1-4 0,4 2 1,7 0 3,5-2 0,5 5-4,-4 2 0,-7 5 0,-11-1 0,-11 3 0,-7-4 0,1-2 0,0-3 1,-1-5-1,4 2 1,0-5 0,0-3 1,-7-4 0,-2 0-2,-15-3 1,-11 3 0,-7-6 0,-5 1-1,-11-3-1,0 0 1,0 0 0,0 0 0,0 0 1,0 0 0,0 0 0,3 0-1,3 0 0,4 0 0,2 2 3,7 1-1,-2-3-2,-4 7-1,-4-7 1,-3 0 0,-6 3 0,0-3-1,0 0 0,0 0 1,0 0 2,0 0 0,0 0 0,0 0 2,0 0-2,0 0 0,0 0-2,0 0 1,0 0-1,0 0 0,0 0 0,0 0 0,0 0 0,0 0-1,0 0 1,0 0-4,0 0-5,0 0-6,0 0-41,0 0-83,-34 0-95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15 323 212,'-8'-5'8,"5"-9"-4,-2-3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  <inkml:trace contextRef="#ctx0" brushRef="#br0" timeOffset="1">758 384 218,'-6'0'31,"6"-2"-25,0-4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25 0 68,'-9'10'18,"6"2"2,3-9 29,-5 0-19,5 2-14,0 1-5,0 1-1,0 4-1,0 0 0,0 4 1,0-7-3,0 2-6,0 1 1,0-6-2,0 4-5,0 8 3,0-3-11,0 7-10,0 2-15,0 7-92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900-651 6,'-9'-24'327,"4"19"-312,5 5-6,-3 15-9,-3 54-10,-7 22 10,1 28 0,-4 6 0,2 2-14,-17-13-81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2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122 64 268,'0'-22'36,"0"1"-34,0 8 26,0 3 6,0 7-23,0 3-6,0 0-5,0 0-3,0 10-3,0 38-2,0 25 6,-22 22 2,-20 6-62,-16-8-103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30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312 0 386,'3'8'5,"-3"-8"-2,3 0 12,0 0 1,0 0-12,-3 2-3,3 6 6,-3-8 1,0 0 6,5 2 2,-5-2-10,3 3-4,-3-1-1,0 12-1,0 14-6,0 20 6,-20 15 0,-10 7 7,5 3-4,-6 0 0,-5-5-3,0-1 2,0-1 3,2-8-1,1-2 3,14-11-2,-1-10-3,8-6 0,9-12-2,3-8 4,0-2-4,0-2 2,0-5 5,0 0 0,0 0 4,12 0-1,18 0 1,15 0-4,13 0-4,3 0 1,3-12-4,-7-1-1,4 6-2,-3-4-2,-2 4-9,-15 1 2,-2-5-17,-17 7-37,-5 2-13,-11 2-45,-6 0-69</inkml:trace>
  <inkml:trace contextRef="#ctx0" brushRef="#br0" timeOffset="1">196 549 268,'0'0'37,"0"0"-23,0 0 47,0 0-29,0 0-9,3 0-11,7 0-3,10 0 0,5 0 1,6 0-1,8 0-4,-3-3-4,6-2 2,-1-2 2,4-1-4,-3-5-1,-12 6-6,-8-8-2,-10 2-39,-4-7-22,-8 4-42,0-1-99</inkml:trace>
  <inkml:trace contextRef="#ctx0" brushRef="#br0" timeOffset="2">369-63 269,'-3'-3'16,"3"-1"26,0 4 27,0 0-36,0 0-16,0 0-8,0-6-4,13 6-1,10 0-1,5 0-2,5 0 1,0 0 1,1 0-3,2 0-8,-3 0-10,1 0-66,-1 13-78</inkml:trace>
  <inkml:trace contextRef="#ctx0" brushRef="#br0" timeOffset="3">1144-140 310,'0'-2'9,"6"2"-1,17 0-4,12 0-1,18 28 1,0 16 2,-3 9-5,-6 13-1,-9 3 0,-6 9 2,-9-9-1,-14-2-1,-6-7 1,0-5 0,-23-2 10,-15-4-2,-7-12 2,-6 2-3,2-11-1,4-7 1,4-4-3,15-7-4,10 0-1,13-10 1,3 0 4,0 0-5,0-2-17,0-23-63,0 5-37</inkml:trace>
  <inkml:trace contextRef="#ctx0" brushRef="#br0" timeOffset="4">1334 31 316,'0'-11'72,"0"1"-66,-3 10 26,3 0-18,0 0-14,-6 15-6,-8 23 6,-5 11 1,-6 9 17,2-4-9,4-1-1,0-7-1,5 4-4,2-11 1,2 2-4,7-9 0,0-6 0,3-3-3,0-11-1,0-3-4,0 0-11,0-9-60,0 0-63</inkml:trace>
  <inkml:trace contextRef="#ctx0" brushRef="#br0" timeOffset="5">2221 109 285,'0'-5'52,"0"5"-41,0 0 29,0 0-40,-31 34 0,-21 19 3,-4 8 6,0-2-7,4 4-2,16-4-1,7-1 1,16-8-1,13-11-3,0-7 2,0-6-1,27-8 3,15-10 5,5-8 1,15 0 0,-1 0-6,-6 0-3,-21-11 2,-11-4-2,-10 2 3,-13-2 0,0 6-1,0-6-8,-13 8-15,-19-3 24,-4 0 2,5 3 0,15 7 2,5 0 0,11 0 1,0-3-5,0 3-6,0 0 6,14-3 0,18 3 3,10 0 10,6 0-6,3 0-3,-2 0 0,-7 0-2,-11 0-2,-4 0 1,-9 13-2,-8 3 1,-7 6-3,-3 8-1,0 1 2,0 7 2,-9 2 8,-7-1 0,-4-8-4,7-2 1,1-8-5,5-11-4,4 3-9,3-10-22,0-3-78,0 0-92</inkml:trace>
  <inkml:trace contextRef="#ctx0" brushRef="#br0" timeOffset="6">2989 89 240,'5'-9'107,"-5"6"-91,0 3 8,0 0-24,0 10-2,0 36-2,-5 14 4,-10 4 12,-7 2-2,-2 5 3,-1-7 0,2-5-8,7-12 4,4-10-3,2-5-5,7-9 1,3-9-2,0-3 0,0-8 0,0 1 2,22-4 2,17 0 6,8 0-2,12 0-6,2 0-2,-6-18-4,-1 1-5,-2-6-7,-10-3-23,-1 1-30,-15 5-57</inkml:trace>
  <inkml:trace contextRef="#ctx0" brushRef="#br0" timeOffset="7">2944 447 178,'-3'0'114,"3"0"-93,0 0 37,0 0-11,20-7-30,16 0-7,14 1-8,6 1 0,2 2 1,-5-4-3,3 2 0,-12 0-6,-5-3-35,-11 5-34,-14-7-53</inkml:trace>
  <inkml:trace contextRef="#ctx0" brushRef="#br0" timeOffset="8">2980 63 166,'-6'-14'90,"-1"-1"-51,7 9 46,0-2-49,0-2-18,30 3-18,17 0-9,9 5 1,5 2-1,0 0-15,0 0-51,0 0-29,-1 6-70</inkml:trace>
  <inkml:trace contextRef="#ctx0" brushRef="#br0" timeOffset="9">4054 63 254,'3'0'28,"-3"0"38,0 0 5,0 0-46,0 0-16,0 0-9,-9 14-7,-24 18 7,-11 6 13,-4 11-2,2-8-6,14 2-4,13-12-1,16 1-1,3-6-4,0-3 2,6 4 2,33-4 1,16 6 3,9 8 4,3-4-4,-3-2-3,-9 4 1,-16-4-1,-13 5-1,-18 1-3,-8-1-3,-25 0 2,-49 7 5,-25-3 4,-14 2-4,1-5-15,9-5-74,19-11-211</inkml:trace>
  <inkml:trace contextRef="#ctx0" brushRef="#br0" timeOffset="10">5823 465 253,'-69'-8'70,"13"-2"-70,17-1 31,19 8 11,20 3-19,0 0-6,3 0-7,23-3-4,26 3 4,18-3 4,17 3-11,4 0-2,-5-2-1,-2 2-4,-11 0-12,-12 0-65,-15 0-93</inkml:trace>
  <inkml:trace contextRef="#ctx0" brushRef="#br0" timeOffset="11">6115 237 275,'-3'0'28,"3"0"-27,0 0 30,0 0-25,3 0-6,23 2 0,9 18 8,13 6 8,10-3-3,3 4 1,-3-6-9,-4 1 1,-9-1-4,-3-8 0,-10 8-1,-9-1 0,-7-2-1,-7 2-2,-4 0 2,-5 6-5,0 6 4,-8 6 1,-31 13 7,-28 10-4,-22 9-3,-27 2-18,-7-11-219</inkml:trace>
  <inkml:trace contextRef="#ctx0" brushRef="#br1" timeOffset="12">-1184 3085 257,'0'-14'0,"0"8"-10,3-2 3,5 8-44,-2 0-71</inkml:trace>
  <inkml:trace contextRef="#ctx0" brushRef="#br0" timeOffset="13">733 3033 418,'-3'-34'34,"3"4"-29,0 18-5,0 12 10,0 4-10,19 40-8,12 29 8,8 15 4,3 5 2,-3 2 0,-3-8-3,-8-13-2,-9-3-1,4-13 0,-10-12 0,1-15 0,-9-10 2,1-7 0,-3-14 0,-3 0 9,0 0 14,0 0 10,14-8 3,5-37-5,17-11-23,6-20-9,3 7 1,-4-2-1,1 5-1,-3 9 0,-5 5 0,-4 9 0,-5 2 0,-5 10-1,-4 4-8,-4 16-2,-7 4-10,3 7-33,3 0-22,4 21-54,7 13-116</inkml:trace>
  <inkml:trace contextRef="#ctx0" brushRef="#br0" timeOffset="14">1784 3548 399,'0'0'30,"0"0"-7,0 0 28,0 0-37,0 0-10,0 2-4,0 8-4,0-2 3,3 16-2,0 10 3,0 18 3,-3 15 4,0 8 0,0-4 6,0 5 2,-3-12-8,-3-9-1,0-14 1,-1-15-5,7-6 2,-3-15-1,3-5-3,0 0 1,0 0-1,0 0 0,0 0-9,0-1-13,0-23-65,13-14-175</inkml:trace>
  <inkml:trace contextRef="#ctx0" brushRef="#br0" timeOffset="15">2263 2995 238,'0'-21'44,"0"11"-13,0 7 40,0 3-32,0 0-22,0 0-11,0 0-6,3 0-6,13 26 6,10 17 0,6 22 3,0 1 0,1 1-3,-5-7 1,-1-1-1,-8-14 0,-4-11 1,-4-8-1,-6-9 0,-2-10 1,2-4-1,-5-3 5,0 0 5,3 0 9,9-7 19,10-29 2,14-11-33,6-13-6,5-13 0,3 7 2,-6-7 2,1 3 0,-3 10 1,-9 5-3,-5 20-3,-11 11-1,-9 16-3,0 3-5,-5 5-13,3 0-30,4 17-49,5 23-64</inkml:trace>
  <inkml:trace contextRef="#ctx0" brushRef="#br0" timeOffset="16">3225 3431 326,'-3'0'28,"3"0"-1,0-7 45,0-4-49,3-7-9,22-5-9,11-2-5,3-3 1,-5 8 4,-1 0-3,-11 7 5,-5 6-1,-5 4 0,-5 3-6,-4 0-2,0 7-5,0 38-3,-3 25 7,0 14 3,-25 14 1,-28 0 0,-14 6 0,-6-9-1,-4-5 0,10-17 1,20-27 0,25-21 3,19-12-3,3-11 1,36-2 2,50 0 18,46-12-2,29-13-13,3-6-7,-17 13-6,-24 0-12,-23 13-34,-33 5-113</inkml:trace>
  <inkml:trace contextRef="#ctx0" brushRef="#br0" timeOffset="17">1341 5057 234,'12'-4'177,"-9"-13"-169,0 17 0,5 0 11,-2 0-19,4 0-10,5 25 5,4 16 5,7 15 1,0 14 2,-3 0 1,2 8-4,-5-12 1,-1-5-2,-6-8 2,-4-19-1,0-9 4,-1-13-3,-5-12 0,0 0 5,7 0 11,13-20 18,15-28 5,10-18-30,7-11-3,-4-1 10,1-1-9,-7 11-8,-6 15-1,-11 10 0,-6 14-9,-5 9 0,-5 10-12,-2 10-28,-1 0-65,2 4-128</inkml:trace>
  <inkml:trace contextRef="#ctx0" brushRef="#br0" timeOffset="18">2270 5437 333,'-4'-21'32,"4"4"-28,0-4 56,7-1-51,22-4 0,-1 6-2,-4 2-4,1 6 4,-5 1 8,-1 1-14,6 8-1,4 2 0,4 0-1,-2 0 0,-1 31 1,-8 13-8,-16 20 6,-6 6-1,-3 8-2,-39-3 4,-13-5 1,-2-10 0,-4-9-2,0-10 2,6-9 6,10-11-4,15-13 2,15-5 2,12-3-1,3 0 3,0 0 1,0 0 4,35 0 6,20-14-9,15-6-9,11 5-1,-4-2-1,-2 7 0,-2 10 0,-6 0-2,-12 0-7,-10 0-3,-9 0-57,-11 0-130</inkml:trace>
  <inkml:trace contextRef="#ctx0" brushRef="#br0" timeOffset="19">3556 5061 256,'0'-18'57,"0"10"-38,0 8 36,0 0-29,0 0-19,0 0-7,3 0-7,13 29 7,7 20 5,-1 8-1,-3 7 0,-2 0-3,-8-6 1,-3-5-2,-2-17 1,-4-15 0,3-12-1,-3-9 5,3 0 8,0 0 23,3 0 3,14-38 4,9-17-15,10-12-28,3-9 4,3 5 1,-4 2-5,-6 6-3,1 12 2,-11 13-7,-1 10-7,-6 16-7,-2 12-33,3 0-34,1 7-105</inkml:trace>
  <inkml:trace contextRef="#ctx0" brushRef="#br0" timeOffset="20">4246 5477 302,'0'-17'36,"-3"2"-29,3 4 65,0-7-51,0 11 0,0-13-3,0 7-15,0-5 7,14 7 3,8-6-11,4 8 0,2 6 1,8 3-2,-6 0-1,1 0-1,-1 32-4,-15 17 0,-8 8-2,-7 13 5,-16-6 0,-32-4 2,-13-4 0,3-13 1,5-9-1,15-10 3,18-13 0,17-8 0,3-3-1,0 0 2,0 0 3,8 0 1,31 0 5,25 0-5,16 0-4,13-8-1,-4-5-3,-5 3-6,-1-5-6,-14 2-30,-16-4-75,-3-4-96</inkml:trace>
  <inkml:trace contextRef="#ctx0" brushRef="#br0" timeOffset="21">5314 4523 384,'0'0'41,"0"0"-41,-36 43 0,-14 21 0,-8 17 6,-7 5-6,7 10-13,-6-1-114</inkml:trace>
  <inkml:trace contextRef="#ctx0" brushRef="#br0" timeOffset="22">1859 7022 389,'0'-28'29,"0"12"-22,0 10 2,0 6 12,0 0-21,0 0-12,3 26 3,19 20 9,6 10 4,5 2-1,-4-4 0,-4-4-2,-6-4 0,-8-12-1,1-9 0,-8-8 1,-1-16-1,-3-1 5,0 0 5,0 0 14,3 0 14,3 0 0,11-31 5,5-15-21,8-12-22,1-6 0,5 4-2,-5 1 1,-4 10-7,-2 12 0,-2 8-11,2 5-19,5 11-30,-2 13-47,-2 0-119</inkml:trace>
  <inkml:trace contextRef="#ctx0" brushRef="#br0" timeOffset="23">2585 7349 162,'-10'0'177,"7"-3"-162,3-14 40,0-8-6,16-1-39,26 0-8,13 4-2,-4 9 0,-7 8 5,-8 5-5,-10 0 0,-10 4 0,-10 27-5,-6 18-2,0 9 7,-25 11 1,-26 9-1,-10-9 6,-8-3-1,5-15-3,10-8-2,16-16 1,15-16 2,19-6-1,4-5 0,0 0 2,0 0 3,27 0 4,17-15-4,17-5-4,12 2-3,5 7 0,-3 4 0,-8-3-5,-9 7-8,-10 3-33,-19 0-75,-6 0-172</inkml:trace>
  <inkml:trace contextRef="#ctx0" brushRef="#br0" timeOffset="24">3311 6663 278,'3'-20'25,"-3"5"-8,0 8 49,0 6-35,0 1-16,0 0-15,0 8-12,-19 35 12,-20 10 0,-3 8 3,-2 2-3,5-1 0,8 6-10,14-7-28,14-4-114</inkml:trace>
  <inkml:trace contextRef="#ctx0" brushRef="#br0" timeOffset="25">3504 7238 367,'3'-8'27,"1"5"-24,-4 3 40,3 0-42,0 0-1,3 20-12,2 16 12,1 15 0,-4 0 1,6-3-1,-5-8 4,0-12-3,1-15 1,-4-8-1,0 0 2,3-5 5,2 0 21,7 0 9,14-23-6,7-17-30,6-3-2,3-4 0,-11 7-5,-4 9-3,-5 4 1,-5 10-8,-7 8-15,-1 7-50,-2 2-120</inkml:trace>
  <inkml:trace contextRef="#ctx0" brushRef="#br0" timeOffset="26">4199 7514 220,'16'-18'40,"12"-3"-30,17-3 21,7 6-9,10 3 0,2 0-4,-9 7-6,-18 5 9,-17 3-4,-20 0-10,0 0-7,0 5-8,-26 28 8,-19 6 29,4-2-1,5-4-19,17-9-8,13-4-1,3-6-4,3 4 3,0-4-4,0 4 5,9-4 0,-2-2 0,-7-1 0,0-3-1,0 7 0,-10-2 1,-16 7 2,-4 1 3,5-3 0,-6 2-3,-5 4-2,-6-2-4,-6-1 1,-1-4-13,10-10-17,11-5-60,18-2-60</inkml:trace>
  <inkml:trace contextRef="#ctx0" brushRef="#br0" timeOffset="27">4970 6697 315,'0'-3'95,"0"3"-95,0 28-7,-29 35 5,-23 29 2,-12 9 0,-6 6 0,-14-2-75</inkml:trace>
  <inkml:trace contextRef="#ctx0" brushRef="#br0" timeOffset="28">2241 9137 224,'0'13'176,"0"-6"-175,0-7 7,3 7 21,0-3-13,1-2-7,-1-2 2,0 4-5,-3-3 3,0 3 7,0-4-4,3 3-7,-3-3-5,0 6 0,3 9-5,7 10 1,-1 13 1,11 14 2,2 5 2,-3 5-1,1-4 1,-4-10 0,-4-8-1,2-9 1,-8-9-1,1-13 0,-4-7 0,-3-2 3,3 0 2,0 0 4,0 0 26,16-15 6,11-24-9,15-13-26,9-15-5,1 1 1,-3 0 0,-1-4 2,-7 8-1,-2 9-3,-6 8-2,-11 13 1,-11 10 0,-8 10 0,-6 9-7,0 3-6,0 0-15,0 0-31,0 0-23,0 23-59,0 17-46</inkml:trace>
  <inkml:trace contextRef="#ctx0" brushRef="#br0" timeOffset="29">3801 8812 109,'3'-18'19,"-3"4"21,0 5-24,2-6-1,1 10 34,3-8-37,-1 3 10,-2 0 28,0 5-21,-3 3-3,0 2-2,0 0-5,0 0-6,0 0-6,0 0-7,0 0 0,0 0 0,0 0 2,0 0 0,0 0-2,0 0 1,0 0-1,0 0 1,0 0 0,0 0 0,0 0 0,0 0 0,0 0 2,0 0 0,0 0-1,0 0-1,0 0 3,0 0-3,0 0-1,0 0 0,0 0 0,0 0 0,0 0 0,0 0-4,0 0 1,-6 7-7,-24 28 10,-9 13 0,-8 3 6,2-5-2,6-3-3,11-8 0,4-4 0,4-3 2,12-9-2,-1-7-1,1-5 0,8-6 1,0-1-1,0 0-1,0 0 0,0 0-4,0 0-4,0 0-15,0-8-109</inkml:trace>
  <inkml:trace contextRef="#ctx0" brushRef="#br0" timeOffset="30">2970 9682 278,'0'0'53,"0"-11"-29,0 0 26,0-10-28,24 1-9,17 0-7,7-1-3,3 4 1,-5 8 1,-12 4-3,-17 5 0,-11 0-2,-6 0-4,0 11-6,-3 24 6,-20 11 4,-5 0 2,1-5-1,9-3 0,5-3-1,7-4 0,6 2 0,0-2-4,37 0 0,29 4 1,10-3-5,-7-1-13,-22-4 15,-27-6 4,-20-3-1,-6 3-9,-50 4 12,-21 2 17,-16-4-7,0-2-1,9-9-1,14-1-2,25-6-4,15-5-1,17 0-1,13 0-7,0 0-5,0-2-65,4-22-183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-1 212 170,'0'-20'161,"0"7"-142,0 9 38,0 1-16,0 3-29,0 0-2,0 0-10,0 0-7,11 14 6,11 24 1,6 1 2,-4 9 0,-6-8-2,-1-6 2,-4-7-2,-7-9 1,4-13-1,-7-5 1,-3 0 8,3 0 1,-3 0 10,6 0 20,14-29 3,5-18-20,8-11-20,3 2 2,-2-3 3,-1 7-3,-5 6-5,-5 11 0,-10 10-2,0 8-1,-7 7-8,5 5-11,1 5-33,4 0-39,6 5-85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0 339,'0'0'25,"0"4"4,0 2 3,3 11-32,-3 9 0,0 15 0,0 7 12,0-2 5,0 4 4,0-12-11,0-4-3,3-14 2,-3-6 1,3-8-4,-3-6 0,0 0-1,0 0 1,0 0-3,0 0-1,0 0-2,0 0-6,0 0-29,0 0-104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523 10 16,'0'-2'23,"0"-2"2,0 4 3,0 0 3,0 0-17,0 0-5,0 0 3,0-1-1,0 1-3,0-4-3,0 4 3,0 0 3,0 0 0,0 0 5,0 0 1,0 0 0,0 0 3,0 0-1,0 0-8,0 0 1,0 0-3,0 0-4,0 0 1,0 0-4,0 0 2,0 0 0,0 0 5,0 0-4,0 0-4,-6 0 2,-5 0-3,-11 32 3,-12 17-3,-16 11 3,-3 10 0,-5 3 0,2-4-2,6-9-1,3-1 0,10-11 1,4-10 0,5-4-1,9-13 0,8-6 0,5-7 0,3-5-1,3 0 1,0-3-1,0 0-3,0 0 3,0 0-3,0 0 3,0 0 1,0 0-7,0 0-12,0 0-6,0 0-23,0-18-21,9-2-36</inkml:trace>
  <inkml:trace contextRef="#ctx0" brushRef="#br0" timeOffset="1">339 189 18,'14'-18'21,"-5"7"-8,-2 4 35,-1 4-8,-3-3-10,0 6-10,-3 0-8,0 0-5,0 0-2,0 0 3,0 0 4,0 0 1,0 0-4,0 0-3,0 0-1,0 0-4,0 0 1,0 0-2,0 0 0,3 0 1,-3 0-1,0 0 1,4 0 2,-4 0-1,0 0 4,3 0 0,-3 0 0,0 0 0,3 0-4,0 0 0,3 0-2,2 0 6,1 0-1,4 0-1,7 0 2,5 2 2,3 16-5,5 2-1,6 15 3,3-4-4,5 7 2,6 0-1,-6-1 1,-2-6-2,-6-3 0,-6-10-1,-8 0 2,-9-5-2,-7-3 2,-6-6-2,0-4 2,-3 0 4,0 0-2,0 0 6,0 0-4,0 0 0,0 0-2,0 0 0,0 0-3,0 0-1,0 0-15,0-17-22,-6-1-38,-13-5-68</inkml:trace>
  <inkml:trace contextRef="#ctx0" brushRef="#br0" timeOffset="2">125-1363 149,'0'-12'16,"0"6"-6,0 6 33,0 0-16,0 0-15,2 0-1,-2 0 1,0 0 6,0 0-6,0 0-5,0 0-1,0 0-1,0 0 5,0 0 1,0 0 0,0 0-7,0 0 1,0 0-5,0 0-2,-2 26-1,-21 9 3,-10 14 5,-5 4-2,-7-4 2,0 0-3,3 0 5,1-10 0,2-2-4,7-9 1,6 0-2,3-7 1,1-1-1,2-5-2,15 0 2,-1-12-2,6-1 1,0-2 0,0 0 0,0 3 3,0-3-3,0 0-1,0 0 2,0 0-1,0 0-1,0 0 0,0 0-1,0 2-5,0-2 3,0 6-4,3 6 4,11 1 3,16 15 10,15 0-3,3 0-3,4 2 0,-1-7-4,-5-3 1,-9-5 2,-1-1-3,-3-2 1,-2 0 3,2-4-1,-8-5-3,-2-1 2,-4-2-2,-6 0 2,-7 0 1,-3 0-1,-3 0 0,0 0 2,0 0-1,0 0 0,0 0-2,0 0-1,0 0-6,0-7-24,-6-19-46,-19 3-92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4:03.9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 11 1,'0'0'0,"0"-1"6,0 1-1,0-4 5,0 1-1,0 3-4,0 0 4,0 0 3,0 0-2,0 0-4,0 0 0,0 0-4,0 0 5,0-3 17,0 3-8,0 0-5,0 0-3,0 0 3,-5-3 0,5 3-1,0 0-1,0 0-1,0 0 4,0 0-2,0 0 1,0 0 1,0 0-2,0 0 3,0 0 0,0 0 1,0 0 4,0 0-3,0 0-4,0-4 0,0 4-4,0 0-1,0 0-4,0 0-2,0 0 0,0 0-1,0 0-4,0 0 5,0 0-2,0 0 1,0 0-1,0 0-1,0 0 0,0 0-1,0 4 1,0 9 3,8 9 0,1 3 0,4 2 2,3 4-2,-4-1 0,5 3 1,-4-2 0,-4-3-1,2-3-1,-9 3-1,1-8 2,0-2 2,-3-5-2,3-1 1,-3 1-1,0-5 1,0-3-1,0 0 3,0-2-3,3 1 1,-3 1-1,0-2 0,3 3 0,-3 0 0,5 0 0,-2 2 0,-3-3 0,3-1 0,0-1 0,-3 0 0,0-3 3,0 2-3,0-2-1,0 0 1,0 0 0,3 3 1,0 2-2,1-1 1,-1 0-1,0 1 1,0 0 0,0-2 0,5 6 0,-2-4 1,0 2-2,0-3 2,1 0-1,-4-1 0,0 3 1,0-6 0,-3 4-1,0-4 2,0 0-2,0 0 0,0 0 0,0 0 1,0 0 1,0 0-2,0 0 2,0 0-2,0 0 2,0 0-1,0 0 2,0 0-3,0 0 0,0 0-2,0 0-4,0 0 5,0 0 1,3 0 7,1-4-5,5-16 3,0-4-5,2-1 4,-2-7-3,4-2 1,7-1-1,2-9-1,6 0 0,-1 2 1,-5 4-1,-5 8 1,-8 4-1,-3 9 2,1 0-2,-1 3 0,-3 8 1,0 1-1,-3 5 2,3-4-2,-3 4 0,0 0-2,0 0 1,0 0 2,0 0-2,0 0 1,0 0-1,0 0 0,0 0-2,0 0-1,0 0-2,0 0-15,0 0-40,0 4-28,0 3-47</inkml:trace>
  <inkml:trace contextRef="#ctx0" brushRef="#br0" timeOffset="1">690 1186 22,'0'0'28,"0"-3"-5,0 3-4,0 0 12,3-3-7,-3 3-13,3-4-1,-3 4 5,0 0 5,0 0-5,0 0 0,0 0 7,0-1-5,0-3 0,0-1 4,0 5-1,0-3-2,0 3-1,0 0-2,3 0-3,2 0-4,-5 0-3,0 0 3,0 0-1,0 0-2,0 0-1,0 0-2,0 0 1,3 0-3,3 0-2,-4 3 2,9 14-1,4 9 1,4 2 1,4 5 1,0-2 0,-8 4-1,5 6-1,-4-4 0,-2 4 0,1 2-2,-5 3 2,-1-8-3,1 0 2,-4-10 1,0-4-1,-1-7 0,-2-12 1,0-5 0,-3 3 0,0-3 0,0 0 0,0 0 1,0 0-1,0 0 0,0 0 1,0 0-1,0 0 1,0 0 1,0 0-1,0 0-1,0 0 1,0 0 0,0 0-1,0 0 1,0 0-1,0 0 0,0 0-1,0 0 1,0 0 0,0 0 2,0 0-2,0 0 1,3 0 0,-3 0-1,0 0 3,0 0-3,0 0 2,0 0 0,0 0 0,0-3 2,0 1-1,0-7-2,0 4-1,0-1 0,0 2 0,-3 4 1,-8-2-1,-4 2 0,-14 0-1,-13 0 0,-6 13-1,-4 15 1,1 0 1,6 0 0,7 0 0,8-8 0,12-6 0,1-3 0,4-1 0,7-2 1,-4-5-1,4 5 1,6-8 1,-3 0 0,3 0 2,0 0 0,0 0 1,0 0-3,0 0-1,0 0 1,0 0-2,0 0 3,0 0-1,-3 0 2,3 0 0,0 0 2,0 0-3,0 0-2,0 0-1,0 0 0,0 0-5,0 0 1,0 0 3,0 0 0,0 0 0,0 0-2,0 0 0,0 0-10,0 0-12,0 0-24,0 0-36,0 0-48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57.6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-1778 1263 4,'0'-2'35,"0"2"-18,0 0-13,0 0-1,3 0 0,0-3-3,7 0 0,-4 3 0,-3 0 0,-3-7 3,0 7 7,3-3 13,0 3 9,-3-2-14,3 2-10,-3 0 0,4 0-4,-4 0-1,0 0-1,0 0-1,0 0 4,0 0-4,0 0-1,0 0 2,0 0 2,0 0-2,3 0-2,0 0-1,6 0 1,-1 0 1,1 0-1,4 0 0,-4 2 2,8 14-4,-4-1 0,-1 10 2,1 6 6,-4 10 1,-1 12-2,1 7-4,-3 15 2,1 13 2,-1 9-2,-3 4-3,4 3 1,-1 3-1,3 0-1,-4 9 1,1 9-2,-3 2 1,-3 4 1,3 2 0,0-3-1,4-9-1,-1-12 0,0-15-1,-3-14-1,-3-10-6,5-9-1,-5-7 9,0-4-1,0-13 1,0-5-2,0-9 4,0-3-1,0-11 1,0-6-2,0-3 2,3 0 0,-3 0 0,6 0-5,0 0 5,1-10-3,-1 3-2,0-6 5,1 6 0,-1-6-1,0-2 1,2 8 0,-2-11 2,3 4-2,1-6 2,2-10-2,4-1-1,4-10-6,-1-4 7,7-11 0,0-2 0,6-3-1,4-8 1,2 3 9,4-5-9,3-5 2,0-3-1,7 4 2,1-3 9,6 0-4,-1 7-2,-5 0-4,6 3 3,-4 6 0,3-6-4,-1 12 3,1-3-4,0 11 1,-3-2 0,-1 4-1,-8 5 3,-1 3-3,-6-2 2,-8 6-2,-1 2 1,-8 3-1,-7 2 3,-2 10-3,-2 6 4,-5-7 6,0 7-3,0-11-7,4 7 1,-1-1-2,2 6 1,-5-2 0,0 6 0,4-1 0,-1 6 0,4-5 0,-2 2 0,1-3-3,1-3 3,4 2 0,-6-4 0,3 4 0,-5-2 2,-6 7 0,4-5 0,-7 5 1,3 3-1,-3 0-2,0 0 0,0 0 0,0 0 0,0 0 0,0 0 0,0 0 0,0 0 5,0 0-2,0 0-3,0 0-10,0 24-22,-30 4-51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63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1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6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6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68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 25 17,'0'0'26,"0"0"-25,0 0 24,0-5-19,0 0-1,0 0 15,0 2-3,0 3-6,0-3 7,0 3-5,0 0-1,0 0 5,0-4-4,0 4-2,0 0 5,0 0-1,0 0-4,0 0 0,0 0 7,0 0-2,0 0-7,0 0 2,0 0 2,0 0-1,0-1-3,0 1-2,0 0 1,0 0-1,0 0-1,0 0-4,0 0-2,0 0-3,0 0 1,0 0-4,0 0 1,0 8 2,0 5 2,0 0-1,0-1-2,0-1 2,3 4-3,3-2 0,5 5-10,-5-1-60,-3 3-35</inkml:trace>
  <inkml:trace contextRef="#ctx0" brushRef="#br0" timeOffset="1">40 325 67,'0'6'26,"0"-2"-20,0-4 27,0 1-3,0 3-15,0 1-2,0-2 4,0 0-4,0 6-6,0-1-5,0-3 0,0 10-2,0-2-3,0-3 2,3 8-11,0-1-1,0-2-10,0 2-36,0-5-12</inkml:trace>
  <inkml:trace contextRef="#ctx0" brushRef="#br0" timeOffset="2">85 687 99,'0'3'15,"0"-2"3,0 6 16,0-1-15,0 3-9,0-1-7,-7 4-3,7-4 0,0 1 0,-3 3-7,3-3-3,0-1-27,0 5-53</inkml:trace>
  <inkml:trace contextRef="#ctx0" brushRef="#br0" timeOffset="3">40 1013 96,'-4'3'12,"4"3"7,0-2 7,0 1-9,0 0-6,-3 5-8,3 1-1,0-5-2,0 2-1,0 3-1,0 1-4,0-3-3,0 8-14,0 0-36</inkml:trace>
  <inkml:trace contextRef="#ctx0" brushRef="#br0" timeOffset="4">13 1366 73,'-6'9'17,"3"-3"4,3-1 13,-3 4-14,3 0-7,0-1-9,0 4-2,0-4 5,0 2-6,0 2-1,0-8-1,0 8-13,0 6-13,0 5-23</inkml:trace>
  <inkml:trace contextRef="#ctx0" brushRef="#br0" timeOffset="5">-23 1728 36,'-3'16'38,"3"-1"11,0 3-2,-3 2-10,3-6-17,0 3-10,0-2-7,0 3-1,0 5-2,0-5-4,0-1-12,0 0-2,0-2-45</inkml:trace>
  <inkml:trace contextRef="#ctx0" brushRef="#br0" timeOffset="6">-23 2146 74,'0'10'49,"0"-2"-31,0 4 26,0-3-9,0 0-21,0 2-3,0-2-11,0-1-4,0 10-9,0-6-21,7 11-136</inkml:trace>
  <inkml:trace contextRef="#ctx0" brushRef="#br0" timeOffset="7">-13 2578 134,'0'12'15,"0"8"1,-3-3 11,3 4-12,0 2-15,0 3-5,0-1-1,0 4-5,0-10-3,0 3-49</inkml:trace>
  <inkml:trace contextRef="#ctx0" brushRef="#br0" timeOffset="8">-1 3067 88,'-6'18'5,"0"2"14,3-2-13,3-7-6,0-1-19,0 5-16,0-3-29</inkml:trace>
  <inkml:trace contextRef="#ctx0" brushRef="#br0" timeOffset="9">-49 3362 109,'-9'17'0,"-1"3"-3,4 4 1,3 1-3,3 3-21</inkml:trace>
  <inkml:trace contextRef="#ctx0" brushRef="#br0" timeOffset="10">-146 3852 3,'-15'28'73,"4"-5"-73,2 3 0,2 5-1,7-2 0,0 2 0,0 2-8,0-3 9,0-2 3,0-5-3,0 2-1,0 3-28</inkml:trace>
  <inkml:trace contextRef="#ctx0" brushRef="#br0" timeOffset="11">-259 4377 119,'-22'24'46,"2"-4"-20,7-3 6,1 6-1,4 0-15,2 3-10,3 5-4,3-4-2,0-1-3,0-11-10,0 0-24,0-15-100</inkml:trace>
  <inkml:trace contextRef="#ctx0" brushRef="#br1" timeOffset="12">-1316 1228 76,'-20'-17'20,"1"-1"-5,8 8 39,8 8-4,3 2-12,0-3 0,0 3 9,0 0-7,0 0-10,0-2-9,0 2-4,0 0-5,0 0 0,0 0-1,0 0-5,0 0-2,0 0-4,0 0 0,17 0-1,11 10-2,11 25 3,10 0 0,-4 6 0,-6 0 0,-1-8-1,-3 2 1,-6-9 0,-3-4 0,-10-11 0,-4-3 0,-4-5 1,-8-3 0,0 0 1,3 0 5,3-6 10,10-32 11,3-16-20,7-22-8,4-2 1,1-3 2,-3 6-3,2 5 1,-2 14-1,-5 6-1,-1 13 1,-8 7-4,-4 10 2,-4 12-2,-6 4-9,0 4-6,0 0-33,0 4-53,0 29-34,-6 6-48</inkml:trace>
  <inkml:trace contextRef="#ctx0" brushRef="#br1" timeOffset="13">-629 1224 130,'0'0'27,"0"0"-26,0 0 53,0 0-19,0 0-11,0 0 7,0 0 13,0 0-7,0 0-13,0 0 3,0 0-11,0 0-4,0 0 2,10-13-12,2 0-1,2 1 1,-2 4-2,4 2 2,-2 0-2,-2 5 0,1 1 0,0 0-3,-4-7 3,-1 7-1,-2 0-2,-3 0-3,0 0-5,-3 18-1,0 13 4,0 12 7,0 1 1,-23 2 1,-5-5 1,1-6 4,5-7-6,10-10 1,4-10-1,8-5-1,0-3-1,0 0-5,0 0-5,8 0 11,14 0 1,1 0 2,-7 0-2,-1 0 0,-5 0 0,4 10 0,-8 3-1,-3 12-4,-3 10-3,0 9 6,-33-4 0,-15 8 2,-7-12 4,1-3-1,5-5 0,7-13-2,11-7 1,6-8-1,8 0-1,4 0-4,4 0-26,1-18-74,5 5-47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50 11,'0'-11'53,"0"4"-47,0-6 1,0 6 15,0 1-17,0 2 17,0-1 2,0 5-4,0 0 0,0 0-6,0 0-3,0 0-5,0 0 1,0 0 5,0 0-2,0 0 2,0 0 1,0 0-1,0 0-1,0 0-6,0 0-2,0 0 0,0 0-2,0 0 2,0 0-1,0 0-1,0 0-1,0 0-4,0 0-6,0 17 9,0 13-8,0-2-8,0 10-10,0 6-89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83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84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4-6,101 48 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8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122 64 268,'0'-22'36,"0"1"-34,0 8 26,0 3 6,0 7-23,0 3-6,0 0-5,0 0-3,0 10-3,0 38-2,0 25 6,-22 22 2,-20 6-62,-16-8-103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8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1461 60 381,'0'-7'4,"0"-11"0,-6-3 4,-5 14 6,11 7-14,-3 0-6,0 0 2,-13 10 4,-6 33 0,-11 16 3,-9 16 14,3 7-12,5 12 3,1-1-2,8-6 1,8-3-5,14-14-2,3-10 0,0-11-1,3-10 2,17-14 0,-1-8 5,7-11 1,12-6 4,14 0 8,5-28 0,9-14-11,-5-13-4,-13-2 1,-4-12 0,-5-7-3,-3-2-1,-11-1-1,-8 10 0,-14 11 0,-3 12-2,0 12 2,-11 2 0,-28-2-7,-17 1 5,-8 7-11,-5 5-10,24 11-18,23 0-4,16 10-4,6 0-42,0 0-48</inkml:trace>
  <inkml:trace contextRef="#ctx0" brushRef="#br0" timeOffset="1">2136 324 327,'0'-3'48,"0"3"-24,0 0 31,0 0-47,0 0-8,0 10-15,0 26 5,3 8 10,0 8 0,6 2 0,5-1 1,2-4 0,3-6 1,4-8 1,-4-9-1,4-9 0,-1-7 3,0-10 4,7 0 6,3 0 1,4-24-5,3-15-1,-8-9 4,-2-1-2,-2-9-8,-8 0 2,-13 4 1,0 1-5,-6 2 4,0 7-6,0 9-3,0 8-2,-3 14-9,0 1-5,0 9-5,3 3-22,0 0-38,0 0-68,6 17-47</inkml:trace>
  <inkml:trace contextRef="#ctx0" brushRef="#br0" timeOffset="2">2818 90 149,'-16'-20'41,"8"9"-26,2 1 65,6 3-20,0 3-25,0 4-3,3-9-3,30 7-18,25-11-5,12 6-2,8 1-2,-1 1-1,-10 5-1,-6 0 2,-7-2-1,-2 2 1,-16 0 1,-13 0-2,-7-5-2,-13 5-4,0 0-1,-3 0-9,0 0-40,0 0-45,0 0-92</inkml:trace>
  <inkml:trace contextRef="#ctx0" brushRef="#br0" timeOffset="3">3113 230 270,'0'-3'33,"0"3"12,0 0 11,0 0-49,0 0-7,0 20-10,0 26 8,0 14 2,0 3 5,0 5 0,0-5-1,0-9 1,0-1-3,0-3-2,0-8 1,0-10-2,0-6 0,0-11-2,0-4-8,0-7-2,0-4-6,0 0-78,-3-35-160</inkml:trace>
  <inkml:trace contextRef="#ctx0" brushRef="#br0" timeOffset="4">3753 185 280,'0'0'43,"0"0"-42,3 14-2,3 22-11,4 16 12,-1 10 6,2 9 4,-5 1-6,-3-6 3,-3 1-4,0-8 1,0-14-3,0-13 1,0-9-1,0-14 3,0-1 4,0-5 11,0-3 33,0 0-4,-3-33-18,-14-23-29,5-20 3,-1-5-2,7-11-2,6-4 4,0 2-1,0 6-2,22 19 0,10 13-1,1 17-1,2 9-1,7 12-3,3 18 2,3 0 1,1 3 0,-12 35 0,-4 15-4,-11 13 4,-8-3-1,-14 4 0,0-9-1,-14-5 2,-31-14-1,-19 3 2,-16-16 1,-4-10 5,4 0-3,19-15-2,25-1-1,19 0-4,17 0-7,0-17-35,0-5-85,36 2-64</inkml:trace>
  <inkml:trace contextRef="#ctx0" brushRef="#br0" timeOffset="5">4521 93 306,'0'-13'47,"3"12"-20,0 1 29,-3 0-54,5 0-2,-3 37-19,1 21 13,6 8 6,2 7 3,-5-6-1,7-1 0,-4-12-1,5-7-1,2-11 1,-4-15-1,4-6 1,1-6-1,2-9 3,9 0 8,5 0 4,6-9-4,-2-22-5,2-7 8,0-8 3,-6-5-5,-5-2 6,-6-5 1,-5-1-7,-8 6-4,-5-3-8,-4 18 0,0 10-3,0 7-2,0 18-7,0 3-12,3 0-13,0 0-40,6 3-66,11 20-13</inkml:trace>
  <inkml:trace contextRef="#ctx0" brushRef="#br0" timeOffset="6">5373 110 128,'-3'-2'29,"0"2"-5,3 0 15,-6 0-15,3 0-10,-5 0-1,5 0 3,3 0 9,0 0 9,0 0-7,0 0-4,0-7 6,0 4-7,14-5-1,17 2-3,14-8-3,16 3-2,13-10-10,-9 7 2,-13 2-3,-10 3-2,-14 9-2,-12-2-9,-13 2-7,-3 0-50,-16 0-113</inkml:trace>
  <inkml:trace contextRef="#ctx0" brushRef="#br0" timeOffset="7">5508 136 264,'3'0'14,"-3"0"30,0 0-14,0 0-30,0 23-19,0 21 13,3 11 6,5 5 6,1-5 1,7 3-1,-7-5 1,5-7-6,-6-3-1,0-8 3,-5-9-3,0-6-3,-3-7-3,0-6-7,0-4-4,0-3-24,0 0-44,0 0-19</inkml:trace>
  <inkml:trace contextRef="#ctx0" brushRef="#br0" timeOffset="8">3116-4 24,'0'-2'62,"0"-3"-9,0 5-7,0 0-11,0 0-10,0 0-6,0 0-3,0 0-5,0 0 2,0 0 7,0 0 1,0 0 4,-3 0-2,3 0-4,0 0-2,0 0-9,-3 0-2,3 0-4,0 0-2,0 0-4,-3 12-2,-1 22-3,-2 21 9,0 12 3,0 13-3,-2 1 0,-1 9-8,2-3-35,-5-6-134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85 132 198,'-17'12'40,"-2"-3"-34,-3-4-6,-1-5 46,13 4-14,10-2-12,0 1-3,0-3-3,0 0 5,0 3-4,0-3-5,0 0-5,0 4 0,0-4 4,0 0-5,0 0 3,13 0-2,26 0 0,48 0 0,71 0 12,82 0-1,69-27-6,51-4-2,19 1-3,14 4 1,6 11-2,-1 4-4,1 9 3,-7 2-3,-22 0 2,-42 0-1,-45 0-1,-74 0 0,-58 0 0,-54 0 1,-47 0-1,-30 0 1,-17 0 0,-3 0-1,0 0-2,0 0-8,-29-5-5,-23-2-37,-24-13-100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57.655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22 1590 20,'0'0'24,"0"0"-5,0 0-14,0 0-4,0 0 0,0 0 4,0 0 0,0 0 1,0 0 1,0 0-1,0 0-6,0 0 1,0 0-1,0 0 0,0 0 0,0 0 1,0 0-1,0 0 1,-3 0-1,3 3 0,0-3 2,0 0-2,0 0 1,-3 5-1,3-2 1,-3-3-1,3 3 1,0 1-1,0-4 0,-5 0 0,5 0 4,0 0 6,0 3 1,0-3-4,0 0-3,0 0-4,-3 3 0,3-3 0,-3 2 0,3 1 0,0-3 0,0 0 1,0 0 2,0 0 3,0 0 6,0 0 4,0 0-1,0 0-7,0 0-3,0 0-3,0 0-2,0 0 1,0 0 1,-3 0 0,3 0 3,0 0 5,0 0 6,0 0-5,0 0 0,0 0-2,0 0 1,0 0-4,0 0 1,0 0 1,0 0 6,0 0-6,0 0-4,0 0 5,0 0-9,0 0-2,0 0 2,32 0 11,14 2-4,15 8-3,12-2 2,14 2-5,16 3 3,16 5-2,23 7-2,19 3 4,0 5-2,-2 7-2,2 4 0,-10 6-3,1 1 3,-7 0 0,-43-15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39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2263 2995 238,'0'-21'44,"0"11"-13,0 7 40,0 3-32,0 0-22,0 0-11,0 0-6,3 0-6,13 26 6,10 17 0,6 22 3,0 1 0,1 1-3,-5-7 1,-1-1-1,-8-14 0,-4-11 1,-4-8-1,-6-9 0,-2-10 1,2-4-1,-5-3 5,0 0 5,3 0 9,9-7 19,10-29 2,14-11-33,6-13-6,5-13 0,3 7 2,-6-7 2,1 3 0,-3 10 1,-9 5-3,-5 20-3,-11 11-1,-9 16-3,0 3-5,-5 5-13,3 0-30,4 17-49,5 23-64</inkml:trace>
  <inkml:trace contextRef="#ctx0" brushRef="#br0" timeOffset="1">3225 3431 326,'-3'0'28,"3"0"-1,0-7 45,0-4-49,3-7-9,22-5-9,11-2-5,3-3 1,-5 8 4,-1 0-3,-11 7 5,-5 6-1,-5 4 0,-5 3-6,-4 0-2,0 7-5,0 38-3,-3 25 7,0 14 3,-25 14 1,-28 0 0,-14 6 0,-6-9-1,-4-5 0,10-17 1,20-27 0,25-21 3,19-12-3,3-11 1,36-2 2,50 0 18,46-12-2,29-13-13,3-6-7,-17 13-6,-24 0-12,-23 13-34,-33 5-113</inkml:trace>
  <inkml:trace contextRef="#ctx0" brushRef="#br0" timeOffset="2">733 3033 418,'-3'-34'34,"3"4"-29,0 18-5,0 12 10,0 4-10,19 40-8,12 29 8,8 15 4,3 5 2,-3 2 0,-3-8-3,-8-13-2,-9-3-1,4-13 0,-10-12 0,1-15 0,-9-10 2,1-7 0,-3-14 0,-3 0 9,0 0 14,0 0 10,14-8 3,5-37-5,17-11-23,6-20-9,3 7 1,-4-2-1,1 5-1,-3 9 0,-5 5 0,-4 9 0,-5 2 0,-5 10-1,-4 4-8,-4 16-2,-7 4-10,3 7-33,3 0-22,4 21-54,7 13-116</inkml:trace>
  <inkml:trace contextRef="#ctx0" brushRef="#br0" timeOffset="3">1784 3548 399,'0'0'30,"0"0"-7,0 0 28,0 0-37,0 0-10,0 2-4,0 8-4,0-2 3,3 16-2,0 10 3,0 18 3,-3 15 4,0 8 0,0-4 6,0 5 2,-3-12-8,-3-9-1,0-14 1,-1-15-5,7-6 2,-3-15-1,3-5-3,0 0 1,0 0-1,0 0 0,0 0-9,0-1-13,0-23-65,13-14-175</inkml:trace>
  <inkml:trace contextRef="#ctx0" brushRef="#br0" timeOffset="4">4020 3124 88,'3'-12'16,"3"-5"-13,1 3 36,-1 4-3,0 3-24,-3 3-8,-3 4 6,5 0-2,-2-3-2,0 3 1,-3-3-1,0 3 4,0 0 9,0 0-3,0 0 2,0 0-4,0 0-2,0 0-3,0 0-1,0 0 0,0 0 2,0 0-4,0 0 0,3 0-5,16 0 3,17 0 0,21 6 9,26 9 15,24-13-9,8-2-7,-4 0-2,-2 0-8,-1 0-1,-2-6 0,0-11-1,-15-1-1,-13 5-4,-31 6-1,-15 6-2,-19-6-4,-10 7-2,-3 0-18,0 0-39,-3-3-51,-36-5-34</inkml:trace>
  <inkml:trace contextRef="#ctx0" brushRef="#br0" timeOffset="5">4798 2817 45,'-4'-12'93,"1"7"-40,3 2-15,0 3 3,0 0-1,0 0-18,0 0-9,0 0-9,0 0 4,0 0-5,0 0-3,0 0 0,0 0 1,16 0-1,17 18 11,15-2 1,13 8 4,0-1-6,12-3-3,2 1 2,2-5-4,-6 5-1,-13-12-3,-11-1 1,-11-1 0,-13-2-2,-10-5 0,-10 2 0,-3 2-2,0-4 1,0 2-6,0 10 0,-3 11 0,-19 13 7,-11 12 2,-6 1 10,0-6-4,-2 2-1,2-14-3,4 1-3,0 2-1,2-4 0,2-2-1,8-2-9,13-2-21,10-24-170</inkml:trace>
  <inkml:trace contextRef="#ctx0" brushRef="#br0" timeOffset="6">6093 2889 320,'-6'-17'18,"3"-7"-16,3 19 31,0 3 13,0 2-22,0 0-15,0 0-2,0 0 4,0 0 7,0 0-1,0 0-6,0 0-4,0 0-7,0 0-1,0 6-6,6 30-1,13 26 4,14 21 4,4 13 1,-1-10-1,0-2 0,-5-12 1,-1-11-1,-7-12 2,-7-19-2,-7-13 1,-3-6 0,-6-7-1,4-4 3,-4 0 5,0 0 20,6 0 18,8-27-2,11-34-17,11-18-26,6-12-1,-1 1 0,-6 0-1,-2 13 0,-5 10 1,-6 9 0,-2 12-2,-1 11-8,-9 10-10,-1 10-15,-3 15-22,-6 0-14,5 35-65,-2 29 71,-3 20-34</inkml:trace>
  <inkml:trace contextRef="#ctx0" brushRef="#br0" timeOffset="7">6804 3488 150,'9'0'163,"5"-3"-146,5-20-6,4-2 40,5 7-31,-3 3-9,-1 15 3,-6 0-8,-2 0-6,1 23-5,2 26 3,-2 18 3,-14 13-1,-3 10 2,-6 5 9,-36 4-5,-10-10 0,1-13-4,9-20 3,18-20 0,21-24-4,3-7 1,0-5 1,50 0 0,36 0 15,33-17-4,22-17-8,-3 5-6,-18 12 1,-31 2-1,-20 10-12,-25 5-9,-15 0-33,-10 0-76,-19 8-145</inkml:trace>
  <inkml:trace contextRef="#ctx0" brushRef="#br0" timeOffset="8">5492 5357 341,'-25'7'40,"11"-4"-38,14-3 6,0 0 13,55 0-21,35 0 8,35 0 1,17-8-4,-1-4 0,-5-2 1,-18 5-3,-15 1-3,-20 3 0,-14-2-2,-24 4-1,-9 0-3,-19-2-9,-6-1-14,-8-11-61,-3-1-24</inkml:trace>
  <inkml:trace contextRef="#ctx0" brushRef="#br0" timeOffset="9">6309 5018 24,'-33'-14'94,"11"8"-78,9 1 1,7 5 31,6 0-16,0 0-21,0 0-6,0 0-2,0 0 2,0 0 2,0 18 14,22 11-1,14 4-1,15 2-1,14 3-1,8-6-7,5-3-4,-5-1 1,-12-1-3,-12-8-2,-17 1-1,-13-5 0,-16-7-1,-3 7-7,0 8 7,-31 7 0,-22 4 11,-8 3-3,-6-3-8,0 4-1,0 4-4,6 4-6,3 6-9,5 3-19,12 1-41,6-3-31</inkml:trace>
  <inkml:trace contextRef="#ctx0" brushRef="#br0" timeOffset="10">7155 5162 347,'3'-28'25,"3"-4"-14,7 8-10,-1 16 31,8 0-32,-7 8 13,6 0-8,4 0-5,5 15 0,5 21 0,3 5 2,-5 9-2,-6-4-1,-1 0 1,-9-6 0,-1 1 2,-6-10-2,0-2 0,-2-15 1,-3-2 1,-3-9-1,0-3 4,0 0 5,3 0 9,4 0 9,2-25 4,11-19-12,8-14-20,11-5 0,6-1-2,7 0-3,-5 4-5,6 11-3,-15 11-14,-3 15-24,-5 18-23,-11 5-100</inkml:trace>
  <inkml:trace contextRef="#ctx0" brushRef="#br0" timeOffset="11">7939 5463 333,'0'-2'30,"0"-22"-25,32 4 21,12 0-17,9 8-9,-3 7 8,-11 5-3,-14 0-5,-8 2-3,-10 29-2,-7 17 1,0 16 4,-13 9 1,-35 6 3,-10-3 4,3-13 2,13-27-2,14-11-4,20-19 2,8-6-3,0 0 3,0 0-1,8 0 5,33-14 2,27-18-2,18-19-10,8 3-5,-2-1-12,-5-4-27,-6-2-27,-1 4-52,-2-4-82</inkml:trace>
  <inkml:trace contextRef="#ctx0" brushRef="#br0" timeOffset="12">9253 4290 370,'0'0'16,"0"0"-16,-39 41 0,-31 42 0,-19 26 5,-8 24-5,3 10-7,21 7-9,1-5-132</inkml:trace>
  <inkml:trace contextRef="#ctx0" brushRef="#br0" timeOffset="13">3556 5061 256,'0'-18'57,"0"10"-38,0 8 36,0 0-29,0 0-19,0 0-7,3 0-7,13 29 7,7 20 5,-1 8-1,-3 7 0,-2 0-3,-8-6 1,-3-5-2,-2-17 1,-4-15 0,3-12-1,-3-9 5,3 0 8,0 0 23,3 0 3,14-38 4,9-17-15,10-12-28,3-9 4,3 5 1,-4 2-5,-6 6-3,1 12 2,-11 13-7,-1 10-7,-6 16-7,-2 12-33,3 0-34,1 7-105</inkml:trace>
  <inkml:trace contextRef="#ctx0" brushRef="#br0" timeOffset="14">4246 5477 302,'0'-17'36,"-3"2"-29,3 4 65,0-7-51,0 11 0,0-13-3,0 7-15,0-5 7,14 7 3,8-6-11,4 8 0,2 6 1,8 3-2,-6 0-1,1 0-1,-1 32-4,-15 17 0,-8 8-2,-7 13 5,-16-6 0,-32-4 2,-13-4 0,3-13 1,5-9-1,15-10 3,18-13 0,17-8 0,3-3-1,0 0 2,0 0 3,8 0 1,31 0 5,25 0-5,16 0-4,13-8-1,-4-5-3,-5 3-6,-1-5-6,-14 2-30,-16-4-75,-3-4-96</inkml:trace>
  <inkml:trace contextRef="#ctx0" brushRef="#br0" timeOffset="15">5314 4523 384,'0'0'41,"0"0"-41,-36 43 0,-14 21 0,-8 17 6,-7 5-6,7 10-13,-6-1-114</inkml:trace>
  <inkml:trace contextRef="#ctx0" brushRef="#br0" timeOffset="16">2270 5437 333,'-4'-21'32,"4"4"-28,0-4 56,7-1-51,22-4 0,-1 6-2,-4 2-4,1 6 4,-5 1 8,-1 1-14,6 8-1,4 2 0,4 0-1,-2 0 0,-1 31 1,-8 13-8,-16 20 6,-6 6-1,-3 8-2,-39-3 4,-13-5 1,-2-10 0,-4-9-2,0-10 2,6-9 6,10-11-4,15-13 2,15-5 2,12-3-1,3 0 3,0 0 1,0 0 4,35 0 6,20-14-9,15-6-9,11 5-1,-4-2-1,-2 7 0,-2 10 0,-6 0-2,-12 0-7,-10 0-3,-9 0-57,-11 0-130</inkml:trace>
  <inkml:trace contextRef="#ctx0" brushRef="#br0" timeOffset="17">1341 5057 234,'12'-4'177,"-9"-13"-169,0 17 0,5 0 11,-2 0-19,4 0-10,5 25 5,4 16 5,7 15 1,0 14 2,-3 0 1,2 8-4,-5-12 1,-1-5-2,-6-8 2,-4-19-1,0-9 4,-1-13-3,-5-12 0,0 0 5,7 0 11,13-20 18,15-28 5,10-18-30,7-11-3,-4-1 10,1-1-9,-7 11-8,-6 15-1,-11 10 0,-6 14-9,-5 9 0,-5 10-12,-2 10-28,-1 0-65,2 4-128</inkml:trace>
  <inkml:trace contextRef="#ctx0" brushRef="#br0" timeOffset="18">4199 7514 220,'16'-18'40,"12"-3"-30,17-3 21,7 6-9,10 3 0,2 0-4,-9 7-6,-18 5 9,-17 3-4,-20 0-10,0 0-7,0 5-8,-26 28 8,-19 6 29,4-2-1,5-4-19,17-9-8,13-4-1,3-6-4,3 4 3,0-4-4,0 4 5,9-4 0,-2-2 0,-7-1 0,0-3-1,0 7 0,-10-2 1,-16 7 2,-4 1 3,5-3 0,-6 2-3,-5 4-2,-6-2-4,-6-1 1,-1-4-13,10-10-17,11-5-60,18-2-60</inkml:trace>
  <inkml:trace contextRef="#ctx0" brushRef="#br0" timeOffset="19">4970 6697 315,'0'-3'95,"0"3"-95,0 28-7,-29 35 5,-23 29 2,-12 9 0,-6 6 0,-14-2-75</inkml:trace>
  <inkml:trace contextRef="#ctx0" brushRef="#br0" timeOffset="20">1859 7022 389,'0'-28'29,"0"12"-22,0 10 2,0 6 12,0 0-21,0 0-12,3 26 3,19 20 9,6 10 4,5 2-1,-4-4 0,-4-4-2,-6-4 0,-8-12-1,1-9 0,-8-8 1,-1-16-1,-3-1 5,0 0 5,0 0 14,3 0 14,3 0 0,11-31 5,5-15-21,8-12-22,1-6 0,5 4-2,-5 1 1,-4 10-7,-2 12 0,-2 8-11,2 5-19,5 11-30,-2 13-47,-2 0-119</inkml:trace>
  <inkml:trace contextRef="#ctx0" brushRef="#br0" timeOffset="21">2585 7349 162,'-10'0'177,"7"-3"-162,3-14 40,0-8-6,16-1-39,26 0-8,13 4-2,-4 9 0,-7 8 5,-8 5-5,-10 0 0,-10 4 0,-10 27-5,-6 18-2,0 9 7,-25 11 1,-26 9-1,-10-9 6,-8-3-1,5-15-3,10-8-2,16-16 1,15-16 2,19-6-1,4-5 0,0 0 2,0 0 3,27 0 4,17-15-4,17-5-4,12 2-3,5 7 0,-3 4 0,-8-3-5,-9 7-8,-10 3-33,-19 0-75,-6 0-172</inkml:trace>
  <inkml:trace contextRef="#ctx0" brushRef="#br0" timeOffset="22">3311 6663 278,'3'-20'25,"-3"5"-8,0 8 49,0 6-35,0 1-16,0 0-15,0 8-12,-19 35 12,-20 10 0,-3 8 3,-2 2-3,5-1 0,8 6-10,14-7-28,14-4-114</inkml:trace>
  <inkml:trace contextRef="#ctx0" brushRef="#br0" timeOffset="23">3504 7238 367,'3'-8'27,"1"5"-24,-4 3 40,3 0-42,0 0-1,3 20-12,2 16 12,1 15 0,-4 0 1,6-3-1,-5-8 4,0-12-3,1-15 1,-4-8-1,0 0 2,3-5 5,2 0 21,7 0 9,14-23-6,7-17-30,6-3-2,3-4 0,-11 7-5,-4 9-3,-5 4 1,-5 10-8,-7 8-15,-1 7-50,-2 2-120</inkml:trace>
  <inkml:trace contextRef="#ctx0" brushRef="#br0" timeOffset="24">5411 6964 231,'0'0'71,"0"0"-71,0 0 9,0 0 25,0 0-22,17 0-6,28 0 6,22 0 2,21 0-1,4 0 6,8 0-3,-6 0-14,-7 0 0,-11 0 0,-11 0-2,-8-2 0,-11-2-6,-9-3-1,-10 0-5,-7-5-7,-8-2-16,-2-3-34,-7-9-19,-3-6-25</inkml:trace>
  <inkml:trace contextRef="#ctx0" brushRef="#br0" timeOffset="25">6148 6626 79,'-22'-5'72,"8"0"-35,8 3 3,6 2-7,0 0-25,0 0-1,0 0-6,0 10 10,23 21 12,13-2-1,11 2-8,11-4 2,1-1-7,-3-6 2,-1-6-5,-7 1 1,-9-3 1,-3-1 0,-11-3 0,-5-2-6,-7 0 1,-10-3-3,-3 2 0,0 2-3,0 16-1,-19 23-7,-43 27 11,-27 16 5,-24 13-5,-2 5-7,1-3-61,11-14-98</inkml:trace>
  <inkml:trace contextRef="#ctx0" brushRef="#br0" timeOffset="26">7013 7042 231,'6'-7'46,"-6"-6"-45,3 8 29,0 5 6,2 0-23,-5 0 3,3 0-2,0 0-4,-3 0 1,6 0 0,4 5-11,5 26-2,15 17 2,-2 3 3,2 5 3,-5-2-3,-2-7-3,-4-10 2,-3-12 2,-10-8-4,0-12 0,-6-5 4,0 0 6,0 0 18,3 0 8,8-15 5,8-28 10,9-21-47,8-15-3,6-1 0,3-4 1,-1 3-4,9 12 0,-9 5-9,-2 13 0,-3 16-10,-11 11-23,2 20-22,-5 4-23,-2 10-66,-7 26-54</inkml:trace>
  <inkml:trace contextRef="#ctx0" brushRef="#br0" timeOffset="27">7851 7170 328,'0'0'31,"5"0"-27,26-20 18,17 0-13,7-1-7,3 3 3,-7 10-2,-9 3 0,-10 5 3,-12 0-1,-11 0-5,-9 0-8,0 28-1,-15 10 9,-31 10 3,1-4 10,6-4-9,14-12 0,16-15-4,6 2-5,3-4-2,0-1-2,15 4 9,18 0 0,5 4 0,4-8 1,-8 7-1,-1-7-3,-16 1 3,-17 4-2,0 6-6,-14 5 8,-39 3 4,-22 9 5,-15-5-1,-6 5-2,9-7-5,23-13-1,28-1-2,23-11-7,13-6-19,22 0-106,33 0-112</inkml:trace>
  <inkml:trace contextRef="#ctx0" brushRef="#br0" timeOffset="28">8797 6444 23,'7'-26'376,"-7"11"-364,0 12 6,0 3 23,0 0-32,0 0-9,0 0-4,0 32-5,-19 23 9,-17 16 4,-9 0 10,4-2-10,5-11-1,3-13-2,14-16 0,4-1-1,1-8 0,8-9 0,-4 6-3,4-5-6,-3 6-9,5 2-42,-5-7-139</inkml:trace>
  <inkml:trace contextRef="#ctx0" brushRef="#br0" timeOffset="29">2020 8706 162,'0'0'135,"0"0"-135,0 0 6,0 0 23,0 0-21,0 0-1,0 0 9,0 0-4,0 0 6,0 0 11,0 5-13,0-5-10,0 6-4,0 6-2,3 8 0,0 15 1,7 11 1,7 5 3,1 13 0,1 2-2,8 10-2,-2-2 1,-2 2-1,5-6-1,-1-4 1,-2-9 0,1-9 0,-4-10 0,-6-15 3,1-10-4,-11-6 1,0-7 9,-2 0 17,5 0 9,16-15 4,5-31-23,15-9-14,-3-5 2,-6-8 3,-2-3 1,-1-2-5,-5 1-2,-3 12-2,-5 10 0,-7 16 0,-10 10 0,0 13-4,-3 5-3,0 6-6,0 0-10,0 0-25,5 0-18,1 0-40,6 12-81</inkml:trace>
  <inkml:trace contextRef="#ctx0" brushRef="#br0" timeOffset="30">2943 9544 130,'-4'0'161,"4"0"-141,0 0 15,0 0 15,0 0-26,24-5 0,7-13-21,14-2-1,1 5 3,-9 4 0,-10 4-1,-18 7-3,-9 0-1,0 0-5,-9 21-5,-27 17 10,-12 11 3,-7-8 3,11-7-2,8-4 0,16-10-4,14-9-2,6 3-2,0-3-2,6 4 5,23 8 0,9-2 1,-2 2 0,-7-2-3,-13-7 3,-13 1 0,-3-8-2,0 9 0,-25-1 2,-23 3 3,-10 3 3,3-7-4,7-4-2,9 0 0,14-4-3,11-6-4,11 0-12,3 0-40,0 0-45,0-8-160</inkml:trace>
  <inkml:trace contextRef="#ctx0" brushRef="#br0" timeOffset="31">3013 9492 36,'-3'0'63,"0"0"-55,3 0 21,0 0-2,0 0-11,0 0-1,0 0-2,0-3-2,0 3 6,0 0-4,0 0-8,-7 0-3,1 0 0,-3 0-2,-7 0 5,5 0 0,2 0 0,-4 0 4,4 0 4,-5 7 4,5-5-8,-1 1-5,-2 2 0,-1-2 2,7 4 4,3-7-4,3 0 3,0 0 1,0 0-6,0 0 3,0 0 1,0 0 7,19 0-5,12 0-7,8-13-3,-3 8 0,-5-4-3,2 6 2,-5-5-15,2 5-52,2 0-77</inkml:trace>
  <inkml:trace contextRef="#ctx0" brushRef="#br0" timeOffset="32">3174 8386 70,'0'-13'109,"-3"5"-87,3-2 26,0 5-9,0-1-7,0 2-10,0 2 4,0 2-9,0 0 6,0 0 1,0 0-9,0 0-5,-3 0-10,-7 2-1,-6 37-3,-7 14 4,-5 3 6,2 3-5,3-11 4,5-5-4,-2 5 1,4-12-2,0 1 6,7-6-6,-2-9 1,5-4-1,-1-10 1,4-3-1,3-5-2,0 0-6,0 0-7,0 0-26,3 0-115</inkml:trace>
  <inkml:trace contextRef="#ctx0" brushRef="#br0" timeOffset="33">3586 9209 344,'0'-18'20,"0"13"-3,0 2 27,0-1-26,0 4-6,0 0-12,0 0-5,9 24 0,10 20 5,4 13 4,7 6-3,-5 2-1,-6-11 0,4-9 2,-10-11-2,-4-9 1,-3-8-1,-2-10 0,-1-4 0,-3-3 3,3 0 1,0 0 3,0 0 6,8-3 22,4-31-8,12-13-24,1-8 0,5-4 2,-2-4 3,2-4-2,-8 1-4,1 14-1,-7 9-1,-6 14 0,-1 7-1,-1 11-3,-8 6-8,3 3-16,4 2-24,-1 0-77,7 25-110</inkml:trace>
  <inkml:trace contextRef="#ctx0" brushRef="#br0" timeOffset="34">4329 9399 320,'0'0'41,"0"0"2,0 0 6,0 0-34,3 0-13,-3 0-2,0 0-2,3 3 0,-3 18-4,0 6 6,0 19 2,0-3 1,0 3 0,0-6 2,-6 1-2,-2-9 1,2-10-1,0-7-2,3-3 0,0-7-1,3-2 1,0-3-1,0 0-1,0 0-5,0 0-16,-7 0-67,1-8-193</inkml:trace>
  <inkml:trace contextRef="#ctx0" brushRef="#br0" timeOffset="35">6961 9044 17,'13'-26'423,"-13"8"-423,0 18 5,3 0-10,0 4 4,8 38-11,1 20 12,7 13 2,3-6 0,-2 0-1,2-11 2,1-5-1,-4-13-1,-6-16 1,-4-17 2,-4-7-3,-2 0 13,0 0 23,16-17 1,20-37-1,12-19-25,10-19-4,-3-1 10,-10 3-12,-7 6 1,1 15-2,-9 14-3,-11 22-2,-2 8-7,-11 12-3,1 6-17,4 7-24,4 0-34,8 12-17,6 21-7,-2 13-117</inkml:trace>
  <inkml:trace contextRef="#ctx0" brushRef="#br0" timeOffset="36">7707 9684 207,'0'-10'15,"0"-1"-12,0-6-3,0 11 16,0 1 3,0-5-18,0 3 0,0 7 11,0-1-3,0 1 11,0 0-3,0 0-2,0 0 2,0 0 0,0 0-1,0 0-2,0 0-5,0 0 2,0-6-1,0 0-5,0-6-3,0 6 1,0 1 7,0-1 3,0 3-1,0 3-1,0 0-4,0 0 1,0 0-7,0 0-1,0 0-2,0 17-4,0 35 1,-3 18 5,-17 8 2,11 1-1,-4-8-1,4-3 0,2-14 1,-2-8-1,3-6 0,3-16 0,-2-7 0,5-8 0,0-6 1,0-3 1,0 0 2,0 0-4,0 0 0,0 0-7,0 0-36,-9-18-210</inkml:trace>
  <inkml:trace contextRef="#ctx0" brushRef="#br0" timeOffset="37">5328 9179 221,'-36'0'20,"-1"0"3,20 0 39,7 0-18,4 0-9,3 0-11,3 0-13,0 0 8,0 0 1,0 0-12,0 0-4,0 0 2,3 0 0,30 0 1,18 0 3,23 0 4,26 0-5,3-18 0,3 2-4,-11-4-1,-7 3-1,-15 3-3,-6 4 1,-8-1-1,-4 4-1,-10 5-2,-13-1-3,-6-2-4,-17-2-2,-9 2-21,0 0-7,0-5-4,0-4-30,-20 3-53,-11-7-18</inkml:trace>
  <inkml:trace contextRef="#ctx0" brushRef="#br0" timeOffset="38">5865 8775 61,'-20'-16'98,"8"6"-72,2 3 22,7-1-1,3 5-14,0 1-7,0 2-10,0 0-7,9 0-6,18 26 3,15 9 12,5 1-7,6-4 5,-6-9-5,-2-2-6,-3-7 7,-6-3-4,-8 2 1,-3-5-2,-1 1-2,-5 2-1,-7-1-4,-6-5-1,-6 5 1,0-3-2,0 8-1,0 16-4,0 25 5,-28 21 2,-14 17 9,-8 10-5,-9-3-3,-2 1-1,-6-5-1,-4-4-11,-4-12-69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4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25 0 68,'-9'10'18,"6"2"2,3-9 29,-5 0-19,5 2-14,0 1-5,0 1-1,0 4-1,0 0 0,0 4 1,0-7-3,0 2-6,0 1 1,0-6-2,0 4-5,0 8 3,0-3-11,0 7-10,0 2-15,0 7-92</inkml:trace>
  <inkml:trace contextRef="#ctx0" brushRef="#br0" timeOffset="1">-38 470 50,'-3'5'30,"3"5"-8,0-7 22,0-1-25,0 1-14,0 7 0,0-3-3,0 4 2,0-1-2,0 4-2,0 0-2,0 1-2,3 0-7,3 5-8,1 0-1,-4-2-2,3 2-19,-6 1 40,0-1 1,0 5 3,0 1 11,0-3 7,0-2-5,0-9-3,0 1 14,0-3-12,0-2-10,0 4 0,0-7-3,0 4-2,0 6-2,0-4-1,0 10-4,0-8-6,0 11-3,0-2-4,0 6-7,-3-1-13</inkml:trace>
  <inkml:trace contextRef="#ctx0" brushRef="#br0" timeOffset="2">-36 1424 309,'0'10'0,"0"-10"-14,0 1 6,0 3 5,0 2-72,0 1-2,0-3 47,13 8 13,-4-3-19</inkml:trace>
  <inkml:trace contextRef="#ctx0" brushRef="#br0" timeOffset="3">-6 1874 11,'-27'167'62,"27"-164"-53,-3-3-4,3 0 1,0 2-6,0-2-39</inkml:trace>
  <inkml:trace contextRef="#ctx0" brushRef="#br0" timeOffset="4">-5 1874 183,'-8'0'39,"5"0"-37,3 0-2,0 0 0,0 5-16,0 0-20,0 7 16,0-3-20,0 2-16,3 0 14</inkml:trace>
  <inkml:trace contextRef="#ctx0" brushRef="#br0" timeOffset="5">-18 1333 17,'0'-3'49,"0"-7"-30,0 3 37,0 0-32,0 4 0,0 3-1,0 0 5,0 0-8,0 0 0,0 0-1,0 0-6,0 0-5,0 0 4,0 0 1,0 0-12,0 0-1,0 0-5,0 15 2,0 5 0,0 6 3,0-1-7,0 0-4,0-4-25,0-4-75</inkml:trace>
  <inkml:trace contextRef="#ctx0" brushRef="#br0" timeOffset="6">15 1711 139,'0'0'75,"0"0"-66,0 0 35,0 0 14,0 0-34,0 0-12,0 0-2,0 0-1,0 0-5,0 0-4,0 0-3,12 0-32,4-4-76</inkml:trace>
  <inkml:trace contextRef="#ctx0" brushRef="#br0" timeOffset="7">40 1770 113,'-10'7'53,"7"3"-49,-3-5 14,0 10 10,-5-1-15,3 6 2,0-3 3,2-1-4,3-9-12,0-1-2,3 3-2,-4-6 1,4 0-5,0 0-8,0-1-10,0 4-5,0-6-173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44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  <inkml:trace contextRef="#ctx0" brushRef="#br0" timeOffset="1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44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-1184 3085 257,'0'-14'0,"0"8"-10,3-2 3,5 8-44,-2 0-71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4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2655 67 88,'-45'-56'4,"4"10"4,2 3 28,6 14-3,17 9-17,4 2 7,6 1 0,1 2 16,-1 1-12,3 2 2,-3 0-5,2 11-4,-2-3-1,6 4-6,-3 0-13,0 0 0,0 0 0,-4 0 0,-5 0 6,-2 0-2,-8 0 0,-1 4-4,-12 35-3,-10 11 3,-3 19 4,-1 7-3,15-2 0,11-1 0,10-16 1,13-7-2,0-7 1,6-8 1,33-9-1,8-11 2,12-4-2,5-11 5,7 0-5,-4 0 2,-5-26 1,-1-9-2,-6-8-1,-7 2-1,-13-8 2,-9 6 1,-10-2 1,-10 3-2,-6-5-1,0 4-1,-9 0-2,-27-3 2,-5 11 1,-4 1 0,-7 6-1,7 10 0,9 5-1,11 11 0,16 2-1,4 0-7,5 0-7,0 0-15,0 2-19,0 24 4,0-3-43,11-3-18</inkml:trace>
  <inkml:trace contextRef="#ctx0" brushRef="#br0" timeOffset="1">3237-139 308,'-3'-6'31,"0"4"-26,0 2 28,-5 0-33,-1 33 0,-4 26-2,-3 11-2,7 4 5,6-5-1,3-10 4,0-6-2,0-13-2,6-18 0,16-1 1,0-13 1,5 2 5,-4-8 1,-4-2 3,0 0 5,-1 0 1,9-32 1,-4-17-11,-1-9-4,-3-3 4,-2-5-6,-8 0 3,-3 2-3,-2 9 1,-4 6 0,0 14 0,0 10 0,0 9-3,3 11 1,0 5-10,13-7-13,10 7-39,13 0-57,8 0 2,-2 10-7</inkml:trace>
  <inkml:trace contextRef="#ctx0" brushRef="#br0" timeOffset="2">3790-254 30,'-6'-10'203,"-1"8"-180,7-3 9,0 5 43,0-4-53,0 4-15,13 0 8,23-3-6,18 0 4,7-5-5,0 2-4,-13-3-1,-19 3-2,-3-1-1,-7 7-5,1 0-6,-1 0-24,6 0-132</inkml:trace>
  <inkml:trace contextRef="#ctx0" brushRef="#br0" timeOffset="3">4035-194 237,'0'0'43,"0"0"-32,0 0 24,0 0-28,0 14-7,-8 27 0,-11 14 4,-3 2 4,7 1-1,1-8-5,4-7-2,4 1 0,3-13 0,3 1-1,0-6-6,0-13-5,0-3-17,0-7-28,6-3-68</inkml:trace>
  <inkml:trace contextRef="#ctx0" brushRef="#br0" timeOffset="4">5680-477 333,'10'-10'52,"-7"3"-36,-3-8 20,0 9 17,0 3-25,0 3-9,3 0 1,-3 0 0,3 0-2,-3 0-6,0 0-12,0 0-3,0 38-11,-6 42-3,-36 36 17,-13 26 14,-1 0-7,0-18-7,15-20 0,8-20 1,7-20-1,7-24 1,10-14 0,6-13-1,3-13-1,0 0 0,0 0-3,0-10-16,18-25-28,28-8-30,11-3-22,12-3-5</inkml:trace>
  <inkml:trace contextRef="#ctx0" brushRef="#br0" timeOffset="5">6545-338 396,'0'-6'24,"0"6"-13,0 0 39,0 0-43,0 20-7,-9 29-3,-27 23 3,0 12 5,-1-6 0,4-1-4,5-6 0,5-20 1,0-6-2,11-24 1,4-11-1,8-10 1,0 0 1,0-6 4,0-46 2,0-17-8,0-30 0,0-8 3,0 6-1,11-3-1,8 18 4,3 27-5,1 24-3,-1 27 3,14 8-4,9 8-1,22 45 5,10 16-1,1 18 1,-1 11-1,-12-5 1,-9-4 1,-4-22 1,-16-19-1,-13-20 3,-12-23-4,-3-5 3,-2 0 8,13-40 14,10-37 4,6-22-8,7-12-1,-6 7-8,-8 17-3,5 18-3,-11 19-4,1 16-2,-4 8-11,-7 12-9,-7 11-30,-2 3-36,-3 0-108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45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-840 3909 6,'-9'-24'327,"4"19"-312,5 5-6,-3 15-9,-3 54-10,-7 22 10,1 28 0,-4 6 0,2 2-14,-17-13-81</inkml:trace>
  <inkml:trace contextRef="#ctx0" brushRef="#br0" timeOffset="1">-1725 4883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  <inkml:trace contextRef="#ctx0" brushRef="#br0" timeOffset="2">-982 4944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5:17.45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1203-89 228,'20'-19'99,"-1"-1"-99,-2-6 4,-4 8 37,4 11-9,-4 1-2,-8 2-7,-1 1 0,-4 3 7,0 0-3,0 0-10,0 0-7,0 0-4,0 0 2,0 0 1,0 26-8,-15 16 5,-4 13 7,-9 4 4,2 8-5,-1-3-7,2-1 0,-1 3-4,0-7 2,5-4-1,0-9-1,8-17-1,5-10 0,6-13-2,2-2 0,0-4-7,0 0-25,0-6-19,10-28-15,9-5-34,5-6-91</inkml:trace>
  <inkml:trace contextRef="#ctx0" brushRef="#br0" timeOffset="1">1233-224 127,'-3'-10'221,"3"7"-201,0 3-7,0 0 19,10 0-29,16 0 2,12 19 12,-2 7-6,-4 12 2,-2 3 4,-11 8-8,-3-1 1,-4 1 2,-10 5-6,0-5 0,-2-4-2,0-2 1,0-8-2,0-7-3,0-4 0,-4-3 0,-6-4-10,1-5-10,-4-2-25,0-4 2,-1-6-24,-4 0-64</inkml:trace>
  <inkml:trace contextRef="#ctx0" brushRef="#br0" timeOffset="2">1051 207 26,'0'-3'225,"0"-2"-189,15-6-4,15 1 10,8-2-30,12-1-7,1 1-4,8 0-1,5-3-16,-1 2-24,-3 2-45,-7-1-54</inkml:trace>
  <inkml:trace contextRef="#ctx0" brushRef="#br0" timeOffset="3">1831-159 348,'0'0'48,"0"0"-33,0 0 24,0 0-23,0 31-9,0 8-1,0 16 15,0 6-3,0-8-8,-2-4-8,2-4-2,0-12-2,0-8-11,0-7-54,5-9-54,5-9-116</inkml:trace>
  <inkml:trace contextRef="#ctx0" brushRef="#br0" timeOffset="4">2038-113 12,'0'-4'372,"0"4"-337,0 0-25,0 22 8,0 22-2,-7 11 7,-5 2-11,-4 5-10,0-1-2,-4 5-2,1-7-22,2-7-161</inkml:trace>
  <inkml:trace contextRef="#ctx0" brushRef="#br1" timeOffset="5">-49 195 198,'-5'0'128,"5"0"-104,0 0 17,9 0-3,29 0-35,8 0 22,16-8-18,-2-1-5,8 2 1,-7-2-3,-10 3-3,-10-3-33,-13-4-23,-14 0-47,-11-4 4,-3 3-26</inkml:trace>
  <inkml:trace contextRef="#ctx0" brushRef="#br1" timeOffset="6">505 156 238,'18'-45'138,"-6"6"-128,-12-5-2,0 11 38,0 4-8,0 13-16,0 4-1,0 7 1,0 3 6,0 2 3,0 0-10,0 0-7,0 0-11,-24 25-2,-21 27 2,-18 16 3,-18 12 4,-3 1-3,7-9-2,13-4-1,18-18-4,11-15-1,16-13-1,9-12-4,10-10-13,0 0-42,0 0-3,0-20-20,13-10-2,3-4-58,-3-2 10</inkml:trace>
  <inkml:trace contextRef="#ctx0" brushRef="#br1" timeOffset="7">36 141 192,'-2'-10'95,"0"8"-65,2-1 40,-3 3-17,3 0-23,0 0-4,0 0-13,0 0-8,0 0-1,13 0-1,13 8-3,14 9 10,11-2 8,10 3-6,9-3-11,-4-3 1,-2 1-2,-5-5-2,-15-3-6,-11-3-18,-5-2-11,-17 0-18,-8 0-16,-3 0-33,-3 0-48</inkml:trace>
  <inkml:trace contextRef="#ctx0" brushRef="#br1" timeOffset="8">297-34 120,'-10'-7'39,"7"2"10,1 5 14,2 0-15,0 0-10,0 0-3,0 0-6,0 0-5,-2 21-6,-3 15 2,-2 14 12,4 10-9,1-3-13,2 11-3,0-3-6,0 1-1,0-4-10,0-5-70,6-19-175</inkml:trace>
  <inkml:trace contextRef="#ctx0" brushRef="#br0" timeOffset="9">2510-89 269,'0'-24'96,"0"-9"-88,0 7 28,0 13 8,0 13-22,0 0-8,0 0-14,0 21-3,0 24 3,-9 16 1,-7 8 2,2-2-1,-1-4 2,-2-5-4,5-11 0,1-6 1,4-17-1,5-12 0,2-6 2,0-6-2,0 0 1,0-11 0,20-24 9,4-11-6,0-7-3,2 0 4,-3-4-5,0-6 1,-4 8 0,-2 10-1,-2 13 7,-5 7-3,-3 7 1,-2 12-1,-3 2-1,-2 4 0,0 0-3,0 0-1,0 0-1,0 0 1,0 0 0,0 0 0,0 0-2,0 0 3,0 0-2,0 0 2,0 0 0,0 0-1,0 0 1,0 0 0,0 0-1,0 0 1,0 0 0,0 0 0,0 0-1,0 0 0,0 0 0,0 10-1,-11 14 2,-10 17 3,-3 12-3,-3 10 1,5 10-1,3-4 1,4 1 0,5-3 1,2-12-2,8-7 0,0-13-1,0-7 1,0-7-1,10-10-1,13-5 2,9-6 0,4 0 6,3-24-3,1-15-2,-8-3 3,-8-4-3,-4-5 0,-8-3-1,-4-6-3,-8 2 3,0-7 0,0 8 1,-5 7 0,-7 10 2,2 13 1,5 16 0,1 7-4,-2-2 1,3 6-1,3 0-1,0 0 1,0 0-7,0 0 2,0 15 0,-2 15 5,-3 15 0,2 10 0,3 6 5,0-2-4,0-2-1,15 1 1,8-8-2,7-10 0,-1-5 1,3-11-7,-3-13-28,-3-5-36,2-6-47,-9 0-101</inkml:trace>
  <inkml:trace contextRef="#ctx0" brushRef="#br0" timeOffset="10">2960-176 220,'14'0'31,"5"27"-25,13 14 31,3 12-20,2 6-4,0 0 0,-10 1-6,-7-6-5,-11-10 1,-9-9 1,0-8 0,0-9 6,0-10 9,-12-8 5,0 0 6,-1 0-4,6-2-4,2-22-1,5-13-6,0-5-11,0-11-4,27 3-3,5 0 0,10 7-5,1 6-3,4 8-17,-4 14-25,-7 12-59,-9 3-81</inkml:trace>
  <inkml:trace contextRef="#ctx0" brushRef="#br0" timeOffset="11">3563 151 95,'35'-30'1,"2"-7"-1,2-1 22,-5-4-13,-5 1 32,-9 9-11,-10 2 6,-7 10 19,-3 5-13,0 8-14,-20 7-14,-14 0-7,-10 5-4,-5 32 8,-1 11 4,6 4 7,2 8 7,8 0-3,14-4-7,16-7-3,4-4-14,11-12 0,34-8-1,14-10 6,15-15-2,3 0-5,5-6-25,-8-5-68,-7-12-158</inkml:trace>
  <inkml:trace contextRef="#ctx0" brushRef="#br0" timeOffset="12">5008-113 387,'-2'-15'42,"2"7"-32,0 8 21,0 8-31,-3 25 6,-2 18-6,-8 14 14,-2 4-5,-4-3 5,-3 2 4,2-9-10,5-4-3,4-12-5,3-12 0,8-9 0,0-12-6,0-10-12,5 0-68,27 0-47,12-25-101</inkml:trace>
  <inkml:trace contextRef="#ctx0" brushRef="#br0" timeOffset="13">5595-12 324,'6'-6'56,"-6"2"-45,3 4 41,-3 0-43,0 30-6,-3 19-2,-16 11 6,-3 4-3,-4 1 5,3-4-5,5-9-1,5-10-3,2-12 0,4-12 0,4-10 0,1-8 0,2 0 1,0 0 4,0-29 10,0-15-9,0-13-3,15-9-3,10-8 2,1-2-2,6 6 2,-2 13 1,-3 11-1,-5 22 0,-6 13 0,-3 9-2,-3 2 0,3 2-1,2 37 1,4 14 0,3 11 4,3-2 0,1-5-3,2-6 0,-4-9-1,-2-15 1,-5-11-1,-5-8 0,4-8 3,3 0 2,6-28 23,9-12-14,2-7-3,2-7 4,-4-1-4,0-10 2,-6 5-6,-9 8-3,-4 7-2,-8 10-2,-5 15-4,4 5-3,-4 0-29,3 6-27,0 5-28,4 4-93</inkml:trace>
  <inkml:trace contextRef="#ctx0" brushRef="#br0" timeOffset="14">6609 4 495,'5'0'0,"44"0"16,22 0-16,20 0 13,9 0-11,4 0-2,-8 0-10,-13 0-10,-11 0-7,-19 0-8,-11 0-54,-22-4-77,-13-8 18</inkml:trace>
  <inkml:trace contextRef="#ctx0" brushRef="#br0" timeOffset="15">7140-200 160,'-15'-9'81,"7"7"-39,8 2 34,0 0-36,0 0-27,0 0-13,10 2-7,7 7 7,6 6 18,4-2-5,6 10-6,5-2-1,1-1-5,0-1 6,0-3-4,1-12 1,-3 1 6,-1-3 0,-4-2-1,-5 4 2,-9-1-8,-6-3 2,-10 0 0,-2 0 0,0 0 3,0 4 0,0 3-5,-4 15-3,-22 11 1,-7 17 18,-15 10 9,-10 3-23,0 4 3,-4 0-4,5-5 0,13-8-4,9-5-8,14-13-11,13-8-59,8-14-51,8-14-224</inkml:trace>
  <inkml:trace contextRef="#ctx0" brushRef="#br0" timeOffset="16">7820 431 265,'-5'6'113,"5"1"-95,0-7 34,19 0-22,26 0-20,13 0 13,16-7-11,9-11-9,2-6-3,1 6-8,-11 0-24,-6 5-27,-12 5-45,-10 4-67</inkml:trace>
  <inkml:trace contextRef="#ctx0" brushRef="#br0" timeOffset="17">8013-134 157,'0'0'104,"0"0"-91,0-2 57,0-2-21,18 3-23,14-4-6,5-3 3,10 1-6,4-4 3,-4 7-15,-1-5 9,-7 0-8,-4 3-5,-10 1 2,-6 1-3,-5 4-11,-3 0-40,-4 0-40,-7 24-82</inkml:trace>
  <inkml:trace contextRef="#ctx0" brushRef="#br0" timeOffset="18">8304-117 45,'5'-11'405,"-5"3"-380,0 8 13,0 0 1,0 0-30,0 12-9,0 23 0,-15 17 0,-4 12 7,-4-4 4,3-6-3,3-4-7,5-7 0,5-9-1,1-6-2,2-10-2,4-5-15,0-8-36,0-5-28,2 0-71,8 0-106</inkml:trace>
  <inkml:trace contextRef="#ctx0" brushRef="#br0" timeOffset="19">9084-128 359,'3'-6'43,"-3"6"-16,0 0 7,0 15-34,-7 31 0,-18 11 0,-9 12 11,-5-1-7,1-5 4,9-8-8,5-5 0,4-10-1,8-14-9,7-7-17,2-16-16,3-3-15,0-6 15,0-29 30,0-7 13,0-15 10,15-2 16,8-5 10,0-9-5,7 10 5,-2 9-4,-7 17-4,-4 16-14,-4 15 0,-5 6-10,-4 0-4,9 16 0,4 19 0,7 10 6,5 0-1,1-7-3,0-5-2,-9-15 1,2-7 3,-1-11 2,5 0 35,10-21-4,3-18-19,1-12-3,-1-3-3,0-16-5,1-5-7,-8 0-3,-3 7-9,-11 6-50,-19 16-34,0 9-90</inkml:trace>
  <inkml:trace contextRef="#ctx0" brushRef="#br0" timeOffset="20">839 1566 221,'-9'-21'19,"-1"-1"-16,3-1-3,-4 3 25,9 5-17,2 5 11,0 5 2,0 2 1,0 3 13,0-1-6,0 1-15,0 0-5,0 0-3,0 0 0,0 0 1,0 0-1,0 0 1,0 0 3,0 0-3,0 0-3,20 0-3,20 0 5,6 0-3,10 6-3,4 0 1,-5 1-1,2-5-1,-7-2 0,-11 0 0,-13 0-1,-9 0 1,-11 0-5,-6 0-2,0 0-4,0-7-23,-6-7-33,-7-2-22,-7 1-36</inkml:trace>
  <inkml:trace contextRef="#ctx0" brushRef="#br0" timeOffset="21">1024 1254 120,'-7'-1'70,"3"1"-59,4 0 10,0 0 8,0 1-18,9 19 4,14-2 10,7-3-5,5-2-2,0-2-4,1-7-5,4 4-7,-3-8 2,-4 0 2,-5 0-1,-11 0-1,-10 0 1,-7 3-1,0 8-4,0 22-4,-22 10 4,-15 17 14,-12 0-8,0-6-4,5-3-2,9-7-11,3-8-51</inkml:trace>
  <inkml:trace contextRef="#ctx0" brushRef="#br0" timeOffset="22">4182 812 241,'-14'-17'50,"7"3"-43,7 10 40,0 4-3,0 0-25,0 0-6,-3 0-13,1 27 2,-4 21 2,1 12 21,1 7-9,-2 4-6,2-8-3,-1-4-3,5-12-1,-2-8-3,2-8 1,0-10-1,0-9 2,-4-7-4,4-1 2,0-4 0,0 0 0,-7 0 0,-5-11 0,-5-11 0,-5-2-4,-1 4 3,2 9-1,-4-2 0,6 9 2,2 4 0,1 0-1,4 0-1,3 4 0,1 15 2,3 4 0,5 3 0,0-6-1,0-7 0,5 3-6,15-6 7,7-3 3,9-7-3,8 0 17,9 0-10,3-4-2,3-7-3,2 2-2,-5 0 1,-1 0 3,-8 3-4,-8-8 2,-7 4-3,-8-2 1,-6-1 0,-6 0 0,-7 4-3,-5-8-4,0 4 0,0-3-5,-7 2 9,-16 1 0,-4 9 1,-5 4-2,-2 0 3,-1 0 1,4 9 0,6 16 1,11 1 0,3 4 2,11 4-3,0-1 1,0 2 0,28-5-2,0-5 0,8-13-3,0-3 2,7-9-10,-3 0-30,0-3-40,-1-20-98</inkml:trace>
  <inkml:trace contextRef="#ctx0" brushRef="#br0" timeOffset="23">4776 1032 111,'23'0'13,"0"0"-9,3 20 31,1 5-17,0 11-1,0 4 0,-5 2-4,-5-2 4,-5 1-5,-9 1 2,-3-11-2,0-1 2,-17-6 9,-8-8 2,1-8-1,1-2-1,4-6-3,4 0-2,3 0 0,5-8-11,4-14 7,3-8 0,0-12-11,28-4 1,10 1-4,7-3 2,2 6-2,4 1-4,-2 12 1,-5 1-8,0 5-13,-5 10-24,-4 6-62,0 7-73</inkml:trace>
  <inkml:trace contextRef="#ctx0" brushRef="#br0" timeOffset="24">5325 1382 147,'-2'0'16,"2"0"-6,0 0-10,0 0 11,0 0 0,0 0 2,0 0-5,0 0 5,0 0 12,0 0-1,0 0-1,0 0-4,0 0 1,0 0-3,0 0-1,0 0-3,0 0-2,0 0-3,0 0 0,0 0-2,19 0 0,8 0-5,8-9 0,1-7-1,0 2 2,-1-4-2,0-2-2,-3-5 2,-2 3-1,-9-1 1,-4 3 0,-2 0-1,-7 0-1,-4 3 0,-4 5 0,0 1-10,0 5 4,0-4 8,-10 0 0,-3 6 6,-6-2-6,2 6 0,-7 0-1,-1 0-1,-4 6 2,-1 12 0,4-3-1,3 2 1,6 0 0,4 3 1,4 3-2,-1-3 1,6 3-1,4-1-2,0 0 0,0-2 2,0 4 1,0-13-1,0 2 0,7-6-3,7-2 4,5-2 4,6 2-1,5-3-1,7-2-1,3 0-1,1 0-5,-2 0 0,-6 0-7,-4-2-11,-5-6 3,-7 1-30,-5 2-18,-1 3-42</inkml:trace>
  <inkml:trace contextRef="#ctx0" brushRef="#br0" timeOffset="25">6177 799 301,'0'0'32,"0"0"-30,0 0 26,2 0-28,3 0-3,-3 3 2,4 27 1,-4 13 5,3 8 3,-1 5 0,-4 4-5,6-3 0,-2-1-3,-1-8 0,2-4 0,-3-8 0,-2-12 0,0-6 0,0-12 0,0-2-2,0-4-2,0 0 4,0 0 0,0 0 4,-2-8 8,-12-14-12,-7-9-2,0 4 1,-1 2 0,-3 2 0,0 9-3,1 9 2,-1 5-2,1 0 2,1 0 1,1 2 1,3 19-1,4 4 0,2 0 0,7-2-1,3 1-1,3-2 1,0-4-1,0-6 1,0-4 4,0 0 0,9-6-2,14-2 4,6 0 6,7 0-5,-1-2-4,-2-9-1,-12 6-1,2 2 1,-12-3-2,-2 6-7,1-8-18,-8 4-49,3 4-33</inkml:trace>
  <inkml:trace contextRef="#ctx0" brushRef="#br0" timeOffset="26">1959 1142 195,'6'-24'76,"-4"4"-38,1 2 25,-3 7-19,0 4-8,0 5-9,0 2-11,0 0-6,-13 0 0,-23 27-4,-14 15-6,-9 14 1,6 4 0,9-5 1,9-3 2,18-4-2,9-6-2,8-8 0,5-7 0,32-7-6,7-3 6,8-8 6,-1-5-4,-6-4 2,-7 0-2,-8 0-1,-10 0-1,-6 0 3,-6-4-3,-4-5-5,-1 2 3,-3 4-10,3-3-4,0 0-19,-1 3-29,7-3-89</inkml:trace>
  <inkml:trace contextRef="#ctx0" brushRef="#br0" timeOffset="27">2367 1292 332,'-30'0'18,"-3"0"-8,0 28 16,10-1-15,5 5 0,13-3-11,5-7-7,0 0 6,10-7 1,9-6 0,6-9 1,0 0 8,6 0-2,-1-16 6,-1-8-2,1-9-6,-6 3-3,-3-3 5,-15 3-4,-3 9-2,-3-1-1,0 2 0,-16 1-4,-5 1 2,0 5-14,0-2-22,8 10-42,7 3-50,4 2-59</inkml:trace>
  <inkml:trace contextRef="#ctx0" brushRef="#br0" timeOffset="28">2367 1292 124,'180'-142'47,"-165"142"-15,2 0 35,0 3-22,0 19-18,-4 5-4,-4 6-8,-9 6 8,0 3-6,0-11-2,-4-1 2,-14-4-7,6-10-5,5-10-2,1-6 3,6 0-1,0 0 3,0-6 1,2-31-7,19-5-2,3-3-3,7 3 3,-3 8-1,4 12 1,-7 10-1,-1 12 1,-5 0 1,-4 0-1,-2 32-3,-5 5 2,-3 7 1,-1 4 0,1-12 0,2 1-2,3-9-8,2-8-14,3-7-52,8-8-105</inkml:trace>
  <inkml:trace contextRef="#ctx0" brushRef="#br0" timeOffset="29">3370 1025 184,'0'-6'176,"0"6"-151,-2 0 11,-28 0-16,-14 18-18,-14 19 4,0-2 1,6 1-3,13-6 2,14-6 3,10-4-8,11-7-1,4 0 0,0-9-2,2 0-3,21-3 5,9-1 11,4 0-5,3 0-6,-4 0 0,-9 5-1,-5 8-1,-10-2 0,-3 6-1,-8 5 3,0 2 0,0 3 0,-17 0 7,-10-2-3,-8 2 3,-4-2-1,-3-2-3,5-5 4,11-6-4,5-2-3,14-7-1,7-3 0,0 0-5,0 0 1,0 0-12,7-7-43,21-6-127</inkml:trace>
  <inkml:trace contextRef="#ctx0" brushRef="#br0" timeOffset="30">3547 1253 349,'0'0'52,"0"0"-34,0 0 10,0 0-25,0 14 0,0 14 0,0 4 0,0 5 1,0-4-1,0-3-3,0-5 0,-3-5-3,1-1-7,0-12-22,-2-2-120</inkml:trace>
  <inkml:trace contextRef="#ctx0" brushRef="#br0" timeOffset="31">3572 922 401,'-9'0'9,"7"0"-3,2 0-6,0 0-4,0 0-15,0 0-66</inkml:trace>
  <inkml:trace contextRef="#ctx0" brushRef="#br0" timeOffset="32">7004 1280 170,'-19'-10'33,"-1"-1"-31,8 5 22,5 2 14,7 2 6,0 0-10,0-3-11,0-5-2,0-1-7,9-6-10,10 1-4,2 5-2,0 4 0,-1-2 2,-3 8 0,-2 1 0,-3 0-3,3 0 2,0 0-2,0 19 0,0 3 2,-7 1-3,1 2 2,-9 0-3,0 1 3,0-2-1,-2 3-4,-21 1 1,-3-2 6,-6-2 2,0 1 2,0-1-3,5-2 0,-1-2 0,9-5-1,4 1 1,7-12-1,6 0 0,2-4 0,0 0-2,0 0 2,0 0 0,0 0 0,2 0 5,17 0 2,2 0-4,6 0 3,3 0-4,2-4 0,0-4-2,2 6 1,-2-5 1,-3-2-1,-2 5-1,-7-1 0,-9-4-3,2 9 2,-3 0-6,-5 0-5,-1-5-23,0 4-46,-4 1-33</inkml:trace>
  <inkml:trace contextRef="#ctx0" brushRef="#br0" timeOffset="33">7365 1259 146,'5'0'7,"0"0"0,2 0 10,-1 0-12,4 0-3,-6 0-1,1 15 0,0 3 4,-5 0 5,0 3-1,0 0-8,0 2 4,0-1 0,0 0 1,-10-8 0,3 0-4,0-6 5,1-3-6,4 0 4,2-5 1,0 0 4,0 0 4,0 0 7,0 0 7,0-5 6,0-15-34,0-1-1,11-8 1,3 3 0,5 2 3,1 0-1,-1 3 1,2 2-1,-7 10-1,0 1-1,-5 8 2,-5 0 1,-2 0-3,1 0-7,2 15 6,2 6 1,3 0 3,1-6-1,-5 3 0,-1-3-2,-2-2 0,2-5-3,-5 2 0,0-5-3,0-1-5,2-4 7,0 0-5,3 4-7,3-4-50,-1 0-22,3 0-13</inkml:trace>
  <inkml:trace contextRef="#ctx0" brushRef="#br0" timeOffset="34">7952 1016 215,'0'-4'19,"3"4"15,-1 0 9,1 0-32,-1 0-5,-2 0-6,2 0 4,3 14-2,3 12 17,-3 7-4,-3 7-11,-2 3 1,0-3-2,0-3 1,0-6-4,0-5 2,0-6-2,0-2 0,0-9-1,0-2 1,-2-6 0,0-1-2,-1 0 2,1 0 1,-6 0-1,-4 0 1,-2-5-2,-5-7 1,0-3 0,-1 6-4,1-2 3,2 6 0,0 3 0,2 2-1,1 0-2,1 0 1,1 20 2,-4 5-3,4 0 4,1-1 0,1 3-2,3-13 1,1 3 0,6-2-5,0-8-1,0-2 3,0-2 4,0 2 0,0 1 3,2-4-2,6-1 6,2-1-1,2 0-2,0 0 3,3 0-4,0 0 1,-2 0 2,-2 0-2,2 0-2,1-3 1,-3-6-1,-2 4 0,-1 4-2,-4 1 0,1 0 0,-2-4 0,-1 4 1,-2 0-1,5-2 0,-3-1 0,4 1 0,1-5 0,5 1-1,6 1-1,-1 0-1,-1-1 0,0 6 0,-6-3-1,-4 3-4,-6 0-13,0 0-18,0 0-62,0 0-40</inkml:trace>
  <inkml:trace contextRef="#ctx0" brushRef="#br0" timeOffset="35">8993 1107 248,'6'-11'148,"-6"0"-143,0 6 34,0 5-3,0 0-29,0 0-1,0 0-6,0 29-9,0 17 9,-6 18 5,-3 2-3,2 1-2,2-9 1,-2-8-1,1-10 0,-1-13 0,2-9 0,2-8-2,3-10 2,-2 0 0,2 0 2,-2 0 5,-3-19 2,-1-23-5,5-6-3,1-19 0,0-5-1,0-5 2,5 0-3,16 4 1,2 18-1,3 12 0,0 13-5,3 10 4,2 13 1,1 4 1,-2 3 0,-5 0 0,-4 25-2,-6 10-5,-7 9 7,-8-1-1,0-5 1,-8 5 5,-18-13 1,-9-2-4,-2-6 2,5-9-1,3-9-2,5-4-1,5 0-6,5 0-7,7-15-9,7-7-12,0 4-24,2 3-67,26 6-53</inkml:trace>
  <inkml:trace contextRef="#ctx0" brushRef="#br0" timeOffset="36">9537 959 254,'0'-2'137,"0"2"-136,-8 0 8,-13 0-5,-5 22-4,0 11 2,-1 5-1,7 4 0,5-2 3,8 0 0,7-4-2,0-4-2,0-14-6,2-4 5,13-6 1,8-8 0,4 0 8,7 0 7,-2-13-4,-2-14-1,-9-5-4,-4-1 0,-7-4 4,-5 1-5,-5 2-1,0-2 2,0 8 2,-15 8-1,-7 5-4,-3-1-3,4 10-6,0-5 3,7 7-7,4 1-27,6 3-37,4 0-42,0 0-26</inkml:trace>
  <inkml:trace contextRef="#ctx0" brushRef="#br0" timeOffset="37">9777 969 222,'0'0'162,"0"0"-155,0 0 5,0 9-7,2 10-3,5 10-2,-4 5 6,2 4-2,0-9-3,-2-1 1,2-3-3,-5-3 1,0-5-4,0-6-11,0 2-18,0-11-114</inkml:trace>
  <inkml:trace contextRef="#ctx0" brushRef="#br0" timeOffset="38">9814 781 52,'0'-23'378,"0"7"-368,-2 1 5,2 10 19,0 1-34,0 0-6,0 4-43,7 0-87,5 0-58</inkml:trace>
  <inkml:trace contextRef="#ctx0" brushRef="#br0" timeOffset="39">9814 781 1,'135'128'117,"-124"-102"-103,0 8 50,1 9-12,1 5-10,-6-3 1,-4 0-22,-3-10-10,0-3 8,0-14-11,0-6-7,0-10 5,0-2-1,0 0 25,7 0 5,10-21-9,8-15-26,10-10 5,9-1 2,3-2-5,-6 7 2,-10 12-2,-6 9-1,-12 16-1,-6 5 0,-5 0-3,-2 0-5,6 27-1,3 6 8,5 7-1,9-5-5,0-4-20,0-11-60,2-13-104</inkml:trace>
  <inkml:trace contextRef="#ctx0" brushRef="#br0" timeOffset="40">10549 830 241,'10'-28'57,"-3"17"-23,-3 6 31,0 5-49,1 13-16,3 24 0,3 19 6,1 9 0,3 3-1,-3-1-5,0-1-4,-2-7-9,-8-6-35,-2-13-135</inkml:trace>
  <inkml:trace contextRef="#ctx0" brushRef="#br0" timeOffset="41">10634 1129 249,'87'-33'92,"15"-7"-91,9 9 6,-3-2-7,-7 9-4,-11-8-88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5:17.49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50-1 186,'0'0'152,"0"0"-64,0 0-20,0 0-14,0 0 2,0 0-26,-5 2-2,5-2 2,0 2 6,0-2-6,0 0-4,0 0-2,0 0 0,0 0-4,0 0 6,0 0-2,0 0-8,0 0-2,0 0-8,5 3-2,18 8 4,14 10-8,4 8 0,8 8 0,-6-3 8,4 7-6,-4-3-2,-3-1 2,-5-3-2,-6-4 0,-8-2 0,-7-10 0,-8-2-2,-4-5 2,-2-6 0,0 1 2,0-3 2,0-1 2,0-2-2,0 3 2,0-1-6,0 0 4,0 1-4,0-3-2,0 4-2,-5 0 4,-27 4 4,-8 8 2,-13 6-6,-4 8 0,2 2 0,0 9 4,0 0-2,12-5 4,8-5-2,6-7 10,18-8-8,-1-9-6,12-5 6,0-2 0,0 0-6,0 0 6,0 0-4,0 0 2,0 0 6,0 0-6,0 0-2,0 0-2,0 0 0,0 0-6,0 0-18,0 0-76,0-6-100,0-13-536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5:17.4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0 188 172,'0'0'88,"0"0"-12,0 0-20,0 0 10,0 0-4,0 0-4,0 0 4,0 0-2,0 0-10,0 0 0,0 0-6,0 0 0,0 0-6,0 0-8,0 0-8,0 0-12,0 0 0,0 0-6,3 0-2,11 0 2,4 3 6,2 4-6,3 4-2,-3-1-2,12 5 2,-4 4-2,4-4 2,3 7-2,-12-2 0,4-2-2,-14 4 2,2-10 0,-6-4 0,-3-6 2,-4 1-2,-2 0 2,0-3 0,0 0 2,0 0 0,0 0 4,0 0-2,0 0 10,0 0-10,3 0 0,9-3 2,-4-12-6,10-9 8,2-7-4,6-2 4,0-10-4,-3-1-2,6-3 4,-9 3-4,0 8 2,-2 4-4,-6 14-2,-7 9-4,-5 9 4,0 0-14,0 0-4,0 0-8,0 12-76,-12 19-30,-8 5-170</inkml:trace>
  <inkml:trace contextRef="#ctx0" brushRef="#br0" timeOffset="1">1155-1234 362,'0'0'42,"0"0"-20,0 0 46,0 0 14,0 0 2,0 0-22,0 0-18,0 0-14,-2 0-6,2 0 4,0 0-8,0 0-6,0 0-8,-3 0 0,0 0-4,3 0 0,-6 0-2,3 0 0,-2 5-6,-15 11 6,-13 7 8,-7 9 2,-9 2 0,6-2-6,-7 9-2,13 0 6,-1 0 0,0 2 4,1-8-8,14-6 0,3-9 0,8-10 4,12-4-6,0-6 0,0 0 4,0 0 0,0 0 2,0 0-4,0 0 2,0 0-6,0 0 2,0 0 0,9 0 0,14 0 4,3 0-2,8 0-2,13 10 0,8 9 0,11 6 0,6 0 0,3-3 4,-8-1-6,-6-8 6,-9 1-6,-12-7 6,-14-2 0,-12-5-2,-1 3-4,-13-3 2,0 0-2,0 0 2,0 0 2,0 3-4,0-3 0,0 0 0,0 0-4,0 0 0,0 0-20,0 0-94,0 3-158</inkml:trace>
  <inkml:trace contextRef="#ctx0" brushRef="#br0" timeOffset="2">1751 17 284,'0'0'46,"0"0"-40,0 0-6,0 0 20,0 0 12,0 0 18,-15-6-8,15 6-14,0 0-2,0 0 4,0 0 6,0 0-4,0 0 14,0 0 4,0 0-14,0 0-2,-3-3-8,0-2 0,1 1-12,-1 1-10,-6-3 8,6 3 4,-5 3-10,-4 0-2,-3 0-4,-8 0 0,-14 27 0,-13 12 6,5 8-4,-8-3 0,16 0 4,5-5-6,12-5 4,2-5 2,13-9-4,-1-7 0,0-4 4,6-9-6,0 0 4,0 0 4,0 0-4,0 0 4,0 0 0,14-12 0,4-6-2,-1 0-4,-2 0-2,0-3 4,8-5-4,-1-8 0,8-2-10,1-1 8,-2 1 0,-3 6 2,0 1 0,-5 2 0,-1 6-2,-3 3 2,-2 4 2,-7 0 0,4 3-2,-4 4 4,-5-2-4,6 5 2,-4 1-2,1 0-2,9 1 2,2 2 0,0 0 0,3 0-4,1 5 2,11 18 2,5 9 2,6 1 2,9 1 4,-2-3-4,-4-4 0,-9-6-2,-2-1 0,-18-8-2,1-1 2,-15-6 8,-3-5-10,0 0 4,0 0 8,0 0 0,0 0 2,0 0-12,0 0 0,0 0-2,-3-17-62,-23-2-218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0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506-9 255,'-16'0'3,"0"0"3,4 0-6,12 0 23,0 0-7,0 0-9,0-3 15,0 3 11,0 0-17,0 0-6,0 0-5,0 0 2,0 0 1,0 0-6,0 0 1,0 0-3,0 0-4,-3 11-1,-8 25 1,-5 23 4,-6 13 7,-4 10-4,1 11 1,-1 2-3,4 12-1,-5 8 3,8 10-2,-1 18 2,3-2-2,3-5 2,4-7-3,1-7 0,-2-6 0,-1-2 0,-1-6 0,1 2 1,-4-6-1,-1-2 0,-2-5 1,-1-5-1,4 0-1,1-7 1,2-1 0,-1-5 0,8-2 0,0 2 0,6 2 0,0-4 0,0 1-1,0-10 1,0-8 0,0-18-2,9-6 1,2-10-2,-2-6 3,-3-6-1,1-1 1,-1-5 3,-3 7-1,0 0-2,4 0 2,-4 0-2,0-5 0,0 1 1,-3-5-1,0-2 0,0 1 0,0-3 2,0 2 0,0-1-1,0 3-1,0 0 1,0 12-1,3 4 0,-3 2 3,3 2-1,-3 1 0,0-5 1,0-3-2,0-6-1,5-3 2,-5-9 1,0 2 0,0-3 2,0 0 2,0 0 1,0 0-2,0 0 0,0 0-3,0 0 0,0 0 0,0 0 0,0 0-1,0 0 0,0 0 4,0 0-3,0 0-1,3 0 0,-3 0-2,3 0 0,0 0-3,3 0 1,4 0-5,13 0 4,18 0 3,21 2 6,18-2-3,26 0-2,25 0-1,33 0 1,23 0-1,26 0 0,15 0-1,12 0 0,15 0 1,-1 0-3,-1 0 1,-8 0-2,-1 0 4,13 0-1,1 0 0,9 0 0,3 0 0,-14 0-1,-8 0 0,-20 0 2,-18 3 0,-11 3-4,-10-5 4,5-1 0,7 0 0,13 0 1,-3 0 1,1 14-2,-15 3-1,-10-2 1,-7 2 0,-68-9 0</inkml:trace>
  <inkml:trace contextRef="#ctx0" brushRef="#br0" timeOffset="1">423 53 3,'0'0'40,"0"0"-4,0 0-9,0 0-5,0 0-4,0 0-7,0 0 3,0 0-1,0 0-2,0 0 4,0 0 2,0 0 3,0 0-3,0 0-7,0 0-2,0 0-2,0 0-4,0 0 0,0 0 1,0 0 1,0 0 1,0 0 2,0 0 5,0 0 0,0 0-3,0 0-4,0 0 0,0 0-5,0 0-6,9 0 5,21 0 1,17 0 2,25 0 1,20 0 4,17 0-6,21 0 6,7 0-7,5 0 1,19 0 0,12 0 0,21 0 0,9 2-1,6 5 1,-1 4-1,-5-3 0,-4 0 0,3 2 1,4-5-1,6 5 2,-6-2-2,-3 0-3,-17 2 2,-3-5 1,-10-1 0,-8 1-2,-7-3 2,-8 2 0,-2 2 0,-3-3 0,-16-1 0,-14-2 2,-15 0-2,-13 0-1,-4 0 1,1 0 1,4 0-1,-5 0-1,-2 0 1,-8 4 0,-9-4-1,-12 3 1,-4-3 0,-1 0 0,6 0 0,2 0 0,2 3-1,8-1 1,-5 2 0,8-1-1,-6-1 1,2 2 0,0 1 0,-3-1 0,3-2 0,-6 6 0,-7-5 1,-6-3-1,-15 1 1,-14-1-1,-10 3 0,-6-3 2,0 0-1,0 0 0,0 0 1,0 0-2,0 0 0,0 0 1,0 0 1,0 0-2,0 0 1,0 0 0,0 0 0,0 0 1,0 0-2,0 0 0,0 0 0,0 0 0,0 5-3,0 7-1,0 5-2,0 15 6,0 2 2,-6 6 2,-4-3-2,1 5-2,-2 0 0,2 5 1,-4 4-1,1 9 1,-5 10-1,1 2 0,-6 10 1,2-10-1,4-9 0,-1-1 0,6-2 0,0-2-1,2-5 1,-1-2 0,1 2-1,3 0 1,-2 7 0,5-5 0,0-1 0,0 3 0,0-6 0,3-3 0,0 3 0,0-5 0,0 2 0,0-2 0,0 1 0,0-1 0,0-8 0,0 4 0,0-3 0,0-2 0,0-7 0,0 7 1,0-5-1,0 3 0,0 0-1,0 3 1,0-5 1,-3 9-1,3 1 0,0-3 0,0 7 1,0-4 1,0-1-1,0-7 0,0 3-1,0-3 0,0 2 1,0-6 0,0-2 1,0-2-2,0 5 2,0-4-2,0-1 2,0 0-2,0 1 0,0-6 1,0 0 1,0-2-2,3-4 0,-3 4 1,3 2-1,-3-1 3,3 3-3,-3-6 1,0-2-1,0-6 2,3 0-1,-3 2 0,3-2-1,-3 5 2,3 2 0,-3-2-1,5 3 2,-5-2 1,0 0 0,3-1-4,-3 1 0,3-4 4,0 0-2,-3 0 0,3 1-2,-3-3 0,0-3 0,3 0 1,-3 0 1,4 1-2,-4 2 3,0-4-2,3 2 1,0 1-1,-3 0 0,3 4 0,0-1 1,-3 4 0,3-5-1,0 9 3,2-5-1,-2 0 3,-3-2-5,2 0 3,-2-1-1,0-3-3,0 5 2,0-5-2,3 2 0,-3-1 1,0-5-1,0-1 0,0-4 0,0 0 0,0 0 3,0 0-2,0 0 1,0 0-1,0 0-1,0 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57.65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2069 1152 465,'-47'-39'8,"-11"-11"0,7 11-6,5-9-2,8 12 1,5-8 0,5 4 0,-2-1-1,8 6 1,3 3 3,-4 1 0,-2 3 1,-5-5-2,-1 0-2,-5 6-1,-3-6 0,0 4 0,-2-1 1,2 3-1,5-2 0,1 9 0,4-4 0,4 4 2,-5 0-1,2-7 0,-2 1 0,2 0-1,5 6 2,4 5-1,8 2 2,3 8 4,5-2-4,-3 4-1,1 0-1,5 3-1,0-5 0,0 5 0,0 0 0,0 0 1,-3 0-1,0-2 4,-3-5-4,-1 1 3,1 1-1,-3-8-2,-2 8 1,2-5 2,-1-1-2,1 4 3,-4-6-3,4-1 1,-8-1-1,-5-5 0,0-1 0,-5 7-1,1-3 1,7 5-1,4 6 1,5 1 0,4 3-1,3 2 1,3-4 0,0 1 1,0 3-2,0 0 1,-5 0-1,5 0 3,0-3-2,0 3 0,0 0 1,0 0-1,0 0 0,0 0-1,0 0 0,0 0 0,0 0 0,0 0 0,0 0 0,0 0 0,0 0 0,0 0 0,0 0 0,0 0 0,0 0 2,0 0-2,0 0 0,0 0 0,0 0-1,0 0 0,0 0 0,0 0-2,0 0-9,0 0-12,0 0-19,0 0-28,-3 6-79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0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38 58,'0'-5'2,"0"-3"4,0 3 10,0-1-12,0 3-4,0 3 7,0-3 24,0 1-6,0-1-6,0 2-2,0 1 9,0-3 7,0 1-7,0 2 5,0 0-6,0-4-4,0 4 1,0-4-7,0 2 3,0 2-1,0 0-4,0 0 1,0 0-3,0 0 5,0-2-5,0 2-2,0-3 1,0 3-2,0 0-1,0 0 0,0 0-3,0 0-2,0 0-2,0 0-1,0 0 1,0 0-2,0 0-2,0 0-2,-3 29 0,-10 19 4,-9 22 2,-7 17 3,-1 11-3,-1 4 0,1 7 0,8 2 0,-1 2 0,4 6 1,3 5-1,1 5 0,-2 5 0,1-6 0,0-7 1,4-4-1,1-6 1,2 0-2,-1-1 1,4-9 0,0 0 0,3-9 0,-5-4 0,5-12 0,-3-1 0,-1-8 0,4 2 0,-6-9-1,3 2 1,-4-1 0,-4 5 1,5-1-1,0-2 0,-1 0 0,7 3 0,-3 2 1,2 5-1,1-2 1,0-6-1,3-4 0,-3-11-1,3-3 1,0-13 1,0-7-1,0-10 1,0-2-1,0-4 0,0-7 0,0 2 0,0-6 0,0 0 0,0 0 0,0 0 4,0 0-3,0 0-1,0 0 1,0 0 0,0 0-1,0 0-1,0 0 1,0 0 0,0 0-2,0 0 0,0 0-3,0 0-21,-3 0-51,-20 0-81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0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50 11,'0'-11'53,"0"4"-47,0-6 1,0 6 15,0 1-17,0 2 17,0-1 2,0 5-4,0 0 0,0 0-6,0 0-3,0 0-5,0 0 1,0 0 5,0 0-2,0 0 2,0 0 1,0 0-1,0 0-1,0 0-6,0 0-2,0 0 0,0 0-2,0 0 2,0 0-1,0 0-1,0 0-1,0 0-4,0 0-6,0 17 9,0 13-8,0-2-8,0 10-10,0 6-89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85 111 198,'-17'10'40,"-2"-2"-34,-3-4-6,-1-4 46,13 3-14,10-1-12,0 0-3,0-2-3,0 0 5,0 3-4,0-3-5,0 0-5,0 3 0,0-3 4,0 0-5,0 0 3,13 0-2,26 0 0,48 0 0,71 0 12,82 0-1,69-22-6,51-4-2,19 0-3,13 4 1,7 10-2,-1 3-4,1 7 3,-7 2-3,-22 0 2,-42 0-1,-45 0-1,-74 0 0,-58 0 0,-54 0 1,-47 0-1,-30 0 1,-17 0 0,-3 0-1,0 0-2,0 0-8,-29-4-5,-23-2-37,-24-11-100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1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-1184 3035 257,'0'-11'0,"0"6"-10,3-2 3,5 7-44,-2 0-71</inkml:trace>
  <inkml:trace contextRef="#ctx0" brushRef="#br1" timeOffset="1">2263 2960 238,'0'-18'44,"0"10"-13,0 5 40,0 3-32,0 0-22,0 0-11,0 0-6,3 0-6,13 22 6,10 14 0,6 19 3,0 0 0,1 1-3,-5-5 1,-1-2-1,-8-11 0,-4-10 1,-4-6-1,-6-8 0,-2-8 1,2-3-1,-5-3 5,0 0 5,3 0 9,9-6 19,10-24 2,14-10-33,6-10-6,5-11 0,3 5 2,-6-5 2,1 2 0,-3 9 1,-9 4-3,-5 17-3,-11 9-1,-9 13-3,0 3-5,-5 4-13,3 0-30,4 14-49,5 20-64</inkml:trace>
  <inkml:trace contextRef="#ctx0" brushRef="#br1" timeOffset="2">3225 3325 326,'-3'0'28,"3"0"-1,0-5 45,0-5-49,3-5-9,22-4-9,11-2-5,3-2 1,-5 6 4,-1 0-3,-11 6 5,-5 5-1,-5 4 0,-5 2-6,-4 0-2,0 6-5,0 31-3,-3 22 7,0 11 3,-25 13 1,-28-1 0,-14 5 0,-6-8-1,-4-3 0,10-15 1,20-22 0,25-18 3,19-10-3,3-10 1,36-1 2,50 0 18,46-10-2,29-11-13,3-5-7,-17 11-6,-24 0-12,-23 11-34,-33 4-113</inkml:trace>
  <inkml:trace contextRef="#ctx0" brushRef="#br1" timeOffset="3">733 2992 418,'-3'-29'34,"3"4"-29,0 15-5,0 10 10,0 3-10,19 34-8,12 24 8,8 13 4,3 4 2,-3 2 0,-3-7-3,-8-11-2,-9-3-1,4-10 0,-10-11 0,1-12 0,-9-8 2,1-6 0,-3-12 0,-3 0 9,0 0 14,0 0 10,14-7 3,5-31-5,17-9-23,6-16-9,3 5 1,-4-2-1,1 5-1,-3 7 0,-5 5 0,-4 7 0,-5 1 0,-5 9-1,-4 4-8,-4 12-2,-7 5-10,3 5-33,3 0-22,4 17-54,7 12-116</inkml:trace>
  <inkml:trace contextRef="#ctx0" brushRef="#br1" timeOffset="4">1784 3423 399,'0'0'30,"0"0"-7,0 0 28,0 0-37,0 0-10,0 2-4,0 7-4,0-3 3,3 14-2,0 9 3,0 14 3,-3 14 4,0 5 0,0-2 6,0 4 2,-3-11-8,-3-7-1,0-11 1,-1-13-5,7-6 2,-3-11-1,3-5-3,0 0 1,0 0-1,0 0 0,0 0-9,0-1-13,0-19-65,13-12-175</inkml:trace>
  <inkml:trace contextRef="#ctx0" brushRef="#br1" timeOffset="5">4020 3068 88,'3'-10'16,"3"-4"-13,1 2 36,-1 4-3,0 2-24,-3 2-8,-3 4 6,5 0-2,-2-2-2,0 2 1,-3-3-1,0 3 4,0 0 9,0 0-3,0 0 2,0 0-4,0 0-2,0 0-3,0 0-1,0 0 0,0 0 2,0 0-4,0 0 0,3 0-5,16 0 3,17 0 0,21 5 9,26 8 15,24-11-9,8-2-7,-4 0-2,-2 0-8,-1 0-1,-2-5 0,0-10-1,-15 0-1,-13 4-4,-31 6-1,-15 4-2,-19-5-4,-10 6-2,-3 0-18,0 0-39,-3-3-51,-36-3-34</inkml:trace>
  <inkml:trace contextRef="#ctx0" brushRef="#br1" timeOffset="6">4798 2811 45,'-4'-10'93,"1"5"-40,3 3-15,0 2 3,0 0-1,0 0-18,0 0-9,0 0-9,0 0 4,0 0-5,0 0-3,0 0 0,0 0 1,16 0-1,17 15 11,15-2 1,13 8 4,0-2-6,12-2-3,2 0 2,2-3-4,-6 3-1,-13-9-3,-11-2 1,-11 0 0,-13-1-2,-10-5 0,-10 1 0,-3 3-2,0-4 1,0 1-6,0 9 0,-3 10 0,-19 10 7,-11 10 2,-6 1 10,0-5-4,-2 2-1,2-12-3,4 1-3,0 1-1,2-3 0,2-1-1,8-2-9,13-2-21,10-20-170</inkml:trace>
  <inkml:trace contextRef="#ctx0" brushRef="#br1" timeOffset="7">6093 2871 320,'-6'-14'18,"3"-6"-16,3 15 31,0 4 13,0 1-22,0 0-15,0 0-2,0 0 4,0 0 7,0 0-1,0 0-6,0 0-4,0 0-7,0 0-1,0 5-6,6 25-1,13 22 4,14 18 4,4 10 1,-1-8-1,0-1 0,-5-11 1,-1-9-1,-7-10 2,-7-16-2,-7-10 1,-3-6 0,-6-6-1,4-3 3,-4 0 5,0 0 20,6 0 18,8-23-2,11-28-17,11-15-26,6-10-1,-1 0 0,-6 1-1,-2 10 0,-5 9 1,-6 8 0,-2 9-2,-1 10-8,-9 8-10,-1 8-15,-3 13-22,-6 0-14,5 30-65,-2 23 71,-3 18-34</inkml:trace>
  <inkml:trace contextRef="#ctx0" brushRef="#br1" timeOffset="8">6804 3373 150,'9'0'163,"5"-2"-146,5-18-6,4-1 40,5 6-31,-3 3-9,-1 12 3,-6 0-8,-2 0-6,1 19-5,2 22 3,-2 15 3,-14 11-1,-3 9 2,-6 3 9,-36 4-5,-10-8 0,1-11-4,9-17 3,18-17 0,21-20-4,3-6 1,0-4 1,50 0 0,36 0 15,33-14-4,22-15-8,-3 5-6,-18 10 1,-31 1-1,-20 9-12,-25 4-9,-15 0-33,-10 0-76,-19 7-145</inkml:trace>
  <inkml:trace contextRef="#ctx0" brushRef="#br1" timeOffset="9">7939 5029 333,'0'-2'30,"0"-18"-25,32 3 21,12 0-17,9 7-9,-3 6 8,-11 4-3,-14 0-5,-8 2-3,-10 24-2,-7 14 1,0 14 4,-13 7 1,-35 5 3,-10-2 4,3-11 2,13-23-2,14-9-4,20-16 2,8-5-3,0 0 3,0 0-1,8 0 5,33-12 2,27-15-2,18-16-10,8 3-5,-2-1-12,-5-3-27,-6-2-27,-1 3-52,-2-3-82</inkml:trace>
  <inkml:trace contextRef="#ctx0" brushRef="#br1" timeOffset="10">9253 4045 370,'0'0'16,"0"0"-16,-39 35 0,-31 34 0,-19 23 5,-8 19-5,3 9-7,21 6-9,1-5-132</inkml:trace>
  <inkml:trace contextRef="#ctx0" brushRef="#br1" timeOffset="11">3556 4692 256,'0'-15'57,"0"8"-38,0 7 36,0 0-29,0 0-19,0 0-7,3 0-7,13 24 7,7 17 5,-1 7-1,-3 6 0,-2-1-3,-8-4 1,-3-5-2,-2-13 1,-4-14 0,3-9-1,-3-8 5,3 0 8,0 0 23,3 0 3,14-32 4,9-14-15,10-10-28,3-8 4,3 4 1,-4 3-5,-6 4-3,1 10 2,-11 11-7,-1 9-7,-6 13-7,-2 10-33,3 0-34,1 6-105</inkml:trace>
  <inkml:trace contextRef="#ctx0" brushRef="#br1" timeOffset="12">4246 5040 302,'0'-14'36,"-3"2"-29,3 2 65,0-5-51,0 9 0,0-10-3,0 5-15,0-4 7,14 6 3,8-6-11,4 8 0,2 4 1,8 3-2,-6 0-1,1 0-1,-1 27-4,-15 14 0,-8 7-2,-7 11 5,-16-6 0,-32-3 2,-13-3 0,3-11 1,5-7-1,15-9 3,18-11 0,17-6 0,3-3-1,0 0 2,0 0 3,8 0 1,31 0 5,25 0-5,16 0-4,13-7-1,-4-4-3,-5 3-6,-1-5-6,-14 2-30,-16-3-75,-3-3-96</inkml:trace>
  <inkml:trace contextRef="#ctx0" brushRef="#br1" timeOffset="13">5314 4241 384,'0'0'41,"0"0"-41,-36 36 0,-14 17 0,-8 15 6,-7 4-6,7 9-13,-6-1-114</inkml:trace>
  <inkml:trace contextRef="#ctx0" brushRef="#br1" timeOffset="14">5492 4940 341,'-25'6'40,"11"-4"-38,14-2 6,0 0 13,55 0-21,35 0 8,35 0 1,17-6-4,-1-4 0,-5-2 1,-18 4-3,-15 2-3,-20 1 0,-14-1-2,-24 4-1,-9-1-3,-19-1-9,-6-1-14,-8-9-61,-3-1-24</inkml:trace>
  <inkml:trace contextRef="#ctx0" brushRef="#br1" timeOffset="15">6309 4656 24,'-33'-12'94,"11"7"-78,9 1 1,7 4 31,6 0-16,0 0-21,0 0-6,0 0-2,0 0 2,0 0 2,0 15 14,22 9-1,14 4-1,15 1-1,14 3-1,8-5-7,5-3-4,-5 0 1,-12-2-3,-12-6-2,-17 1-1,-13-4 0,-16-7-1,-3 7-7,0 6 7,-31 6 0,-22 4 11,-8 2-3,-6-3-8,0 4-1,0 3-4,6 4-6,3 4-9,5 4-19,12-1-41,6-1-31</inkml:trace>
  <inkml:trace contextRef="#ctx0" brushRef="#br1" timeOffset="16">7155 4776 347,'3'-23'25,"3"-4"-14,7 7-10,-1 13 31,8 1-32,-7 6 13,6 0-8,4 0-5,5 12 0,5 18 0,3 5 2,-5 7-2,-6-4-1,-1 1 1,-9-6 0,-1 2 2,-6-9-2,0-2 0,-2-12 1,-3-2 1,-3-8-1,0-2 4,0 0 5,3 0 9,4 0 9,2-21 4,11-16-12,8-11-20,11-5 0,6-1-2,7 1-3,-5 2-5,6 10-3,-15 9-14,-3 13-24,-5 15-23,-11 4-100</inkml:trace>
  <inkml:trace contextRef="#ctx0" brushRef="#br1" timeOffset="17">1341 4688 234,'12'-3'177,"-9"-11"-169,0 14 0,5 0 11,-2 0-19,4 0-10,5 21 5,4 13 5,7 13 1,0 12 2,-3-1 1,2 8-4,-5-11 1,-1-4-2,-6-6 2,-4-17-1,0-7 4,-1-11-3,-5-10 0,0 0 5,7 0 11,13-17 18,15-23 5,10-15-30,7-10-3,-4 0 10,1-1-9,-7 9-8,-6 12-1,-11 9 0,-6 12-9,-5 7 0,-5 9-12,-2 8-28,-1 0-65,2 3-128</inkml:trace>
  <inkml:trace contextRef="#ctx0" brushRef="#br1" timeOffset="18">2270 5007 333,'-4'-18'32,"4"4"-28,0-4 56,7 0-51,22-4 0,-1 5-2,-4 2-4,1 5 4,-5 1 8,-1 1-14,6 6-1,4 2 0,4 0-1,-2 0 0,-1 26 1,-8 11-8,-16 17 6,-6 4-1,-3 8-2,-39-3 4,-13-5 1,-2-8 0,-4-7-2,0-8 2,6-9 6,10-8-4,15-11 2,15-5 2,12-2-1,3 0 3,0 0 1,0 0 4,35 0 6,20-11-9,15-6-9,11 4-1,-4-1-1,-2 6 0,-2 8 0,-6 0-2,-12 0-7,-10 0-3,-9 0-57,-11 0-130</inkml:trace>
  <inkml:trace contextRef="#ctx0" brushRef="#br1" timeOffset="19">4199 6748 220,'16'-15'40,"12"-3"-30,17-2 21,7 5-9,10 3 0,2-1-4,-9 6-6,-18 5 9,-17 2-4,-20 0-10,0 0-7,0 4-8,-26 24 8,-19 4 29,4-1-1,5-3-19,17-8-8,13-3-1,3-5-4,3 3 3,0-4-4,0 5 5,9-5 0,-2-1 0,-7 0 0,0-4-1,0 7 0,-10-2 1,-16 5 2,-4 2 3,5-3 0,-6 2-3,-5 3-2,-6-2-4,-6 0 1,-1-4-13,10-8-17,11-4-60,18-2-60</inkml:trace>
  <inkml:trace contextRef="#ctx0" brushRef="#br1" timeOffset="20">4970 6063 315,'0'-2'95,"0"2"-95,0 23-7,-29 30 5,-23 24 2,-12 8 0,-6 4 0,-14-1-75</inkml:trace>
  <inkml:trace contextRef="#ctx0" brushRef="#br1" timeOffset="21">1859 6336 389,'0'-24'29,"0"11"-22,0 8 2,0 5 12,0 0-21,0 0-12,3 21 3,19 18 9,6 8 4,5 2-1,-4-4 0,-4-3-2,-6-4 0,-8-9-1,1-8 0,-8-7 1,-1-13-1,-3-1 5,0 0 5,0 0 14,3 0 14,3 0 0,11-26 5,5-13-21,8-9-22,1-6 0,5 4-2,-5 0 1,-4 9-7,-2 10 0,-2 7-11,2 4-19,5 9-30,-2 11-47,-2 0-119</inkml:trace>
  <inkml:trace contextRef="#ctx0" brushRef="#br1" timeOffset="22">2585 6610 162,'-10'0'177,"7"-3"-162,3-11 40,0-7-6,16-1-39,26 0-8,13 4-2,-4 7 0,-7 7 5,-8 4-5,-10 0 0,-10 3 0,-10 23-5,-6 15-2,0 8 7,-25 9 1,-26 7-1,-10-7 6,-8-3-1,5-12-3,10-7-2,16-13 1,15-14 2,19-5-1,4-4 0,0 0 2,0 0 3,27 0 4,17-12-4,17-5-4,12 2-3,5 5 0,-3 5 0,-8-4-5,-9 7-8,-10 2-33,-19 0-75,-6 0-172</inkml:trace>
  <inkml:trace contextRef="#ctx0" brushRef="#br1" timeOffset="23">3311 6035 278,'3'-17'25,"-3"4"-8,0 7 49,0 6-35,0 0-16,0 0-15,0 6-12,-19 30 12,-20 9 0,-3 6 3,-2 2-3,5-1 0,8 5-10,14-6-28,14-3-114</inkml:trace>
  <inkml:trace contextRef="#ctx0" brushRef="#br1" timeOffset="24">3504 6517 367,'3'-7'27,"1"4"-24,-4 3 40,3 0-42,0 0-1,3 17-12,2 13 12,1 13 0,-4 0 1,6-3-1,-5-6 4,0-11-3,1-12 1,-4-7-1,0 0 2,3-4 5,2 0 21,7 0 9,14-19-6,7-14-30,6-3-2,3-4 0,-11 7-5,-4 7-3,-5 3 1,-5 9-8,-7 6-15,-1 7-50,-2 1-120</inkml:trace>
  <inkml:trace contextRef="#ctx0" brushRef="#br1" timeOffset="25">5411 6287 231,'0'0'71,"0"0"-71,0 0 9,0 0 25,0 0-22,17 0-6,28 0 6,22 0 2,21 0-1,4 0 6,8 0-3,-6 0-14,-7 0 0,-11 0 0,-11 0-2,-8-2 0,-11-1-6,-9-3-1,-10 0-5,-7-4-7,-8-2-16,-2-2-34,-7-8-19,-3-4-25</inkml:trace>
  <inkml:trace contextRef="#ctx0" brushRef="#br1" timeOffset="26">6148 6004 79,'-22'-5'72,"8"1"-35,8 3 3,6 1-7,0 0-25,0 0-1,0 0-6,0 8 10,23 18 12,13-2-1,11 2-8,11-3 2,1-1-7,-3-6 2,-1-4-5,-7 1 1,-9-3 1,-3-1 0,-11-2 0,-5-2-6,-7 0 1,-10-3-3,-3 3 0,0 0-3,0 15-1,-19 18-7,-43 23 11,-27 14 5,-24 11-5,-2 3-7,1-2-61,11-11-98</inkml:trace>
  <inkml:trace contextRef="#ctx0" brushRef="#br1" timeOffset="27">7013 6352 231,'6'-6'46,"-6"-4"-45,3 5 29,0 5 6,2 0-23,-5 0 3,3 0-2,0 0-4,-3 0 1,6 0 0,4 5-11,5 21-2,15 14 2,-2 3 3,2 4 3,-5-2-3,-2-6-3,-4-8 2,-3-10 2,-10-7-4,0-9 0,-6-5 4,0 0 6,0 0 18,3 0 8,8-13 5,8-23 10,9-18-47,8-12-3,6-1 0,3-3 1,-1 2-4,9 10 0,-9 4-9,-2 11 0,-3 14-10,-11 9-23,2 17-22,-5 3-23,-2 8-66,-7 22-54</inkml:trace>
  <inkml:trace contextRef="#ctx0" brushRef="#br1" timeOffset="28">7851 6460 328,'0'0'31,"5"0"-27,26-17 18,17 0-13,7 0-7,3 1 3,-7 10-2,-9 2 0,-10 4 3,-12 0-1,-11 0-5,-9 0-8,0 23-1,-15 9 9,-31 8 3,1-3 10,6-3-9,14-11 0,16-12-4,6 1-5,3-2-2,0-2-2,15 4 9,18 0 0,5 3 0,4-7 1,-8 6-1,-1-5-3,-16 0 3,-17 3-2,0 6-6,-14 4 8,-39 2 4,-22 8 5,-15-4-1,-6 4-2,9-7-5,23-9-1,28-2-2,23-9-7,13-5-19,22 0-106,33 0-112</inkml:trace>
  <inkml:trace contextRef="#ctx0" brushRef="#br1" timeOffset="29">8797 5851 23,'7'-22'376,"-7"10"-364,0 9 6,0 3 23,0 0-32,0 0-9,0 0-4,0 27-5,-19 19 9,-17 14 4,-9-1 10,4-1-10,5-9-1,3-12-2,14-12 0,4-2-1,1-6 0,8-8 0,-4 5-3,4-4-6,-3 6-9,5 0-42,-5-5-139</inkml:trace>
  <inkml:trace contextRef="#ctx0" brushRef="#br1" timeOffset="30">2020 7747 162,'0'0'135,"0"0"-135,0 0 6,0 0 23,0 0-21,0 0-1,0 0 9,0 0-4,0 0 6,0 0 11,0 4-13,0-4-10,0 5-4,0 6-2,3 5 0,0 14 1,7 8 1,7 5 3,1 11 0,1 1-2,8 9-2,-2-2 1,-2 1-1,5-4-1,-1-4 1,-2-7 0,1-8 0,-4-8 0,-6-12 3,1-10-4,-11-4 1,0-6 9,-2 0 17,5 0 9,16-12 4,5-27-23,15-7-14,-3-4 2,-6-7 3,-2-3 1,-1-1-5,-5 1-2,-3 9-2,-5 9 0,-7 14 0,-10 8 0,0 11-4,-3 4-3,0 5-6,0 0-10,0 0-25,5 0-18,1 0-40,6 10-81</inkml:trace>
  <inkml:trace contextRef="#ctx0" brushRef="#br1" timeOffset="31">2943 8450 130,'-4'0'161,"4"0"-141,0 0 15,0 0 15,0 0-26,24-4 0,7-12-21,14 0-1,1 3 3,-9 4 0,-10 3-1,-18 6-3,-9 0-1,0 0-5,-9 18-5,-27 13 10,-12 11 3,-7-8 3,11-6-2,8-2 0,16-10-4,14-6-2,6 1-2,0-2-2,6 4 5,23 6 0,9-1 1,-2 1 0,-7-1-3,-13-6 3,-13 0 0,-3-6-2,0 7 0,-25 0 2,-23 2 3,-10 3 3,3-7-4,7-2-2,9-1 0,14-3-3,11-5-4,11 0-12,3 0-40,0 0-45,0-6-160</inkml:trace>
  <inkml:trace contextRef="#ctx0" brushRef="#br1" timeOffset="32">3013 8406 36,'-3'0'63,"0"0"-55,3 0 21,0 0-2,0 0-11,0 0-1,0 0-2,0-2-2,0 2 6,0 0-4,0 0-8,-7 0-3,1 0 0,-3 0-2,-7 0 5,5 0 0,2 0 0,-4 0 4,4 0 4,-5 5 4,5-3-8,-1 1-5,-2 1 0,-1-2 2,7 4 4,3-6-4,3 0 3,0 0 1,0 0-6,0 0 3,0 0 1,0 0 7,19 0-5,12 0-7,8-11-3,-3 7 0,-5-3-3,2 4 2,-5-4-15,2 5-52,2-1-77</inkml:trace>
  <inkml:trace contextRef="#ctx0" brushRef="#br1" timeOffset="33">3174 7479 70,'0'-11'109,"-3"4"-87,3-1 26,0 4-9,0-1-7,0 1-10,0 3 4,0 1-9,0 0 6,0 0 1,0 0-9,0 0-5,-3 0-10,-7 1-1,-6 32-3,-7 12 4,-5 1 6,2 4-5,3-10 4,5-4-4,-2 4 1,4-9-2,0 0 6,7-5-6,-2-8 1,5-3-1,-1-8 1,4-3-1,3-4-2,0 0-6,0 0-7,0 0-26,3 0-115</inkml:trace>
  <inkml:trace contextRef="#ctx0" brushRef="#br1" timeOffset="34">3586 8169 344,'0'-15'20,"0"11"-3,0 1 27,0 0-26,0 3-6,0 0-12,0 0-5,9 20 0,10 17 5,4 11 4,7 4-3,-5 3-1,-6-10 0,4-7 2,-10-10-2,-4-7 1,-3-6-1,-2-10 0,-1-2 0,-3-3 3,3 0 1,0 0 3,0 0 6,8-3 22,4-25-8,12-12-24,1-6 0,5-3 2,-2-4 3,2-3-2,-8 1-4,1 11-1,-7 8-1,-6 12 0,-1 5-1,-1 10-3,-8 5-8,3 2-16,4 2-24,-1 0-77,7 21-110</inkml:trace>
  <inkml:trace contextRef="#ctx0" brushRef="#br1" timeOffset="35">4329 8328 320,'0'0'41,"0"0"2,0 0 6,0 0-34,3 0-13,-3 0-2,0 0-2,3 3 0,-3 14-4,0 6 6,0 15 2,0-1 1,0 1 0,0-4 2,-6 0-2,-2-7 1,2-9-1,0-5-2,3-3 0,0-6-1,3-1 1,0-3-1,0 0-1,0 0-5,0 0-16,-7 0-67,1-7-193</inkml:trace>
  <inkml:trace contextRef="#ctx0" brushRef="#br1" timeOffset="36">6961 8031 17,'13'-22'423,"-13"7"-423,0 15 5,3 0-10,0 3 4,8 32-11,1 17 12,7 11 2,3-5 0,-2 0-1,2-10 2,1-3-1,-4-12-1,-6-13 1,-4-14 2,-4-6-3,-2 0 13,0 0 23,16-14 1,20-31-1,12-16-25,10-17-4,-3 1 10,-10 1-12,-7 6 1,1 12-2,-9 12-3,-11 18-2,-2 7-7,-11 10-3,1 5-17,4 6-24,4 0-34,8 10-17,6 18-7,-2 11-117</inkml:trace>
  <inkml:trace contextRef="#ctx0" brushRef="#br1" timeOffset="37">7707 8567 207,'0'-8'15,"0"-2"-12,0-4-3,0 9 16,0 1 3,0-4-18,0 2 0,0 6 11,0-1-3,0 1 11,0 0-3,0 0-2,0 0 2,0 0 0,0 0-1,0 0-2,0 0-5,0 0 2,0-5-1,0 0-5,0-5-3,0 5 1,0 1 7,0-1 3,0 2-1,0 3-1,0 0-4,0 0 1,0 0-7,0 0-1,0 0-2,0 14-4,0 30 1,-3 15 5,-17 6 2,11 1-1,-4-6-1,4-3 0,2-12 1,-2-7-1,3-4 0,3-14 0,-2-6 0,5-6 0,0-6 1,0-2 1,0 0 2,0 0-4,0 0 0,0 0-7,0 0-36,-9-15-210</inkml:trace>
  <inkml:trace contextRef="#ctx0" brushRef="#br1" timeOffset="38">5328 8144 221,'-36'0'20,"-1"0"3,20 0 39,7 0-18,4 0-9,3 0-11,3 0-13,0 0 8,0 0 1,0 0-12,0 0-4,0 0 2,3 0 0,30 0 1,18 0 3,23 0 4,26 0-5,3-15 0,3 1-4,-11-3-1,-7 3-1,-15 2-3,-6 4 1,-8-1-1,-4 3-1,-10 4-2,-13 0-3,-6-2-4,-17-2-2,-9 2-21,0-1-7,0-3-4,0-4-30,-20 3-53,-11-6-18</inkml:trace>
  <inkml:trace contextRef="#ctx0" brushRef="#br1" timeOffset="39">5865 7805 61,'-20'-13'98,"8"4"-72,2 3 22,7 0-1,3 3-14,0 2-7,0 1-10,0 0-7,9 0-6,18 21 3,15 9 12,5 0-7,6-3 5,-6-8-5,-2-1-6,-3-7 7,-6-2-4,-8 2 1,-3-4-2,-1 1-2,-5 1-1,-7-1-4,-6-4-1,-6 5 1,0-3-2,0 6-1,0 14-4,0 21 5,-28 18 2,-14 14 9,-8 8-5,-9-3-3,-2 2-1,-6-5-1,-4-3-11,-4-10-69</inkml:trace>
  <inkml:trace contextRef="#ctx0" brushRef="#br0" timeOffset="40">-1989 10610 163,'-10'0'165,"10"0"-147,0 0 13,0 0 13,33 0-36,14 5 12,17 10-5,5-9-14,-2 5 0,-6-10-1,-3-1-20,-16 0-47,-13 0-64,-19 0-100</inkml:trace>
  <inkml:trace contextRef="#ctx0" brushRef="#br0" timeOffset="41">-1664 10340 244,'-10'11'53,"-7"33"-46,1 26 81,1 10-32,-1 11-15,2 2-9,8-8-10,3-12-13,3-16-7,0-12-2,6-17 0,17-9-19,-4-8-72,-3-11-201</inkml:trace>
  <inkml:trace contextRef="#ctx0" brushRef="#br1" timeOffset="42">-317 10550 385,'-3'-16'24,"-1"-5"-24,-2 3 35,6 14-3,0 4-21,0 0 3,0 0-4,0 0 1,0 0 5,0 0 0,0 0-5,-3 0-9,-14 12 0,-8 21 1,-14 17 1,-9 12 10,-1 7-4,-2-2 1,7 6 5,2-5-5,6-10-4,11-16-6,8-8 0,8-20-2,5-13 0,4-1-3,0 0-8,0-26-53,30-18-33,-2-8-24,-3 2-70</inkml:trace>
  <inkml:trace contextRef="#ctx0" brushRef="#br1" timeOffset="43">-603 10400 330,'3'0'39,"3"0"-28,13 0 19,8 16-17,7 13 3,11 15 3,1 6 0,-1 8 0,0 1-4,-4 2 0,-2-2-6,-11-4-8,2 1 2,-10-9-3,-5-3 2,-5-5-2,-4-9-1,0-7 0,-6-6-1,0-6-9,0-5-27,0-4-25,0 1-36,-25-3-101</inkml:trace>
  <inkml:trace contextRef="#ctx0" brushRef="#br1" timeOffset="44">-645 10896 342,'0'-3'60,"0"3"-44,0-4 35,28-3-36,21 1-14,8-1 16,15 2-17,1 5-1,1 0 0,1 0-15,-8 0-31,-3 0-29,-9 0-100</inkml:trace>
  <inkml:trace contextRef="#ctx0" brushRef="#br1" timeOffset="45">236 10634 210,'-4'-7'219,"1"7"-203,3 0 15,0 0 5,0 9-35,0 25 0,13 4 14,-4 10-11,5 0 0,-5 0-3,4-7-1,0-6-3,2-9-23,2-6-54,-1-4-94</inkml:trace>
  <inkml:trace contextRef="#ctx0" brushRef="#br1" timeOffset="46">529 10489 81,'9'-17'276,"-6"14"-242,0 3 12,-3 0-13,0 41-28,0 17 12,0 21 14,0 3-16,-3-2-5,0-2-2,3-13-8,0-4-1,0-13-20,0-7-82,13-30-184</inkml:trace>
  <inkml:trace contextRef="#ctx0" brushRef="#br1" timeOffset="47">1975 10625 216,'0'-23'46,"-22"-4"-27,-14 10 38,-16 12-22,-2 5-14,7 2 2,-3 33-5,3 8-4,5 8 4,6-1-4,17-1-6,13-7-6,6-6-2,0-12 1,19-8-1,20-2 1,15-14 4,7 0-4,3-7 10,-3-21-7,-9-5-2,-10 3 0,-6-6 0,-11 4 2,-6 4-4,-2 1 2,-11 5 6,-6 8-3,0 7 6,0 5 4,0 2-7,0 0-3,0 0-5,0 23-6,3 10 3,3 9 3,4 2 2,7-5-2,0-1 0,10-9-2,2-5-3,0-7-11,3-10-19,7-7-34,-1 0-45,-2-4-121</inkml:trace>
  <inkml:trace contextRef="#ctx0" brushRef="#br1" timeOffset="48">2306 10524 288,'0'-13'22,"0"10"-15,23 3 47,8 0-40,15 35 1,5 12-6,4 14-8,-7 9 2,-15 1 4,-8-1-6,-16-6 1,-9-9 0,0-6-2,0-16 0,-22-8 4,2-10 8,8-11 10,2-4 6,4 0 7,3-18 0,3-16-23,0-15-5,19-10-7,23-3 0,9-4 0,13 1-3,5 5-1,4 9-21,1 4-19,-7 15-23,-12 17-58,-10 6-150</inkml:trace>
  <inkml:trace contextRef="#ctx0" brushRef="#br1" timeOffset="49">3180 10819 163,'42'0'0,"16"-2"23,9-20 28,8-5-39,5-7-10,-3 3 12,-6-3-5,-13-5 29,-19 7-1,-17 0-13,-16 6-10,-6 10 8,0 0-2,-35 12-15,-19 4 1,-18 3-3,-11 30 3,-4 18 5,4 13 10,8 6-2,19 0-1,26-4-5,30-9-3,16-11-10,68-12 3,38-19 4,23-15-7,16-5-8,-8-31-91,-17-10-138</inkml:trace>
  <inkml:trace contextRef="#ctx0" brushRef="#br1" timeOffset="50">8552 10722 42,'-31'4'425,"9"-4"-408,22 0-11,6-9 44,55-8-50,36-3 1,28 8 6,17 0-7,-8 4 1,-21-2 1,-23 4 1,-32-1-3,-27-6-4,-17 4-12,-14-8-17,0 5-45,-14-6-50,-25 4-125</inkml:trace>
  <inkml:trace contextRef="#ctx0" brushRef="#br1" timeOffset="51">9247 10234 150,'-16'-31'121,"10"19"-100,3 9 17,3 3 5,0 0-22,0 0-16,0 11-5,0 19 0,9 1 9,16 4 12,18 1 2,11-9 3,18-1-3,4-10-9,4-6 7,-8-10-7,-11 0-3,-10 0-4,-12 0 3,-14 0-3,-12 0-5,-10 0-2,-3 0-2,0 18-11,-13 20 5,-26 15 8,-15 9 6,-13-5 1,-10 0-1,-7-9 2,10-7-1,7 0 0,11-9 0,18-2-4,12-15-2,14-7-1,8-1-2,4-7-2,0 0-8,0 0-34,33-7-29,14-10-27,22-7-102</inkml:trace>
  <inkml:trace contextRef="#ctx0" brushRef="#br1" timeOffset="52">10199 10996 312,'-3'0'29,"3"2"-20,0 0 52,0-2-20,22 0-8,30 0 2,18 0-4,17-7-15,-4-12 8,-8-1-18,-11 9-5,-9-4-1,-7 5-4,3-6-16,-2 10-23,2-1-8,-2 0-37,2 7-95</inkml:trace>
  <inkml:trace contextRef="#ctx0" brushRef="#br1" timeOffset="53">10332 10325 218,'-5'-3'43,"5"3"-30,0 0 43,0 0-23,0 0-3,0 0-1,0 0-12,0 0 6,7 0 7,8 0-7,12 0 3,18 0 6,16 0-6,12-3-6,8-14 1,2 6-7,5-7-6,-12 4-2,-4 2-5,-21 3 0,-16 5-1,-15-3 0,-11 5-10,-9 0-35,0 2-28,0 0-5,-12 11-15,-21 14-36,-12 11-104</inkml:trace>
  <inkml:trace contextRef="#ctx0" brushRef="#br1" timeOffset="54">10627 10251 434,'3'-4'25,"-3"4"-8,0 0 31,0 0-42,0 35-6,0 22 0,0 20 8,0 17 3,-3-4 5,-8-12 3,2-9-12,-4-14-3,4-9-3,-1-16 1,4-10-2,3-5-3,3-15 2,0 0-9,0 0-28,0-3-5,0-25-24,0-2-66,0-1-78</inkml:trace>
  <inkml:trace contextRef="#ctx0" brushRef="#br1" timeOffset="55">11745 10278 256,'3'-8'176,"-3"8"-165,3 0 25,-3 0-16,0 0-20,0 32-8,0 17 8,-3 19 2,-19 2 4,-6-3-3,-5-2-1,1-10-1,6-9 1,3-16-2,7-9 0,7-11 0,6-10 1,3 0 0,0 0 2,0-16 8,0-22-1,0-17-2,9-13-5,21-11 4,8-3 7,4 10-3,0 16 1,-5 21 0,-4 17-2,0 13-8,-11 5-2,4 0-1,5 23-4,8 20 5,10 18 2,2 5-2,-2-12 2,-7-15 0,-8-10-2,-7-17 3,-5-9-3,1-3 7,15-8 13,13-28 5,10-16-15,3-3-1,0-4-6,-5-3 2,-12 4-5,2 4-1,-14 13-8,-5 4-45,-14 14-38,-16 3-74</inkml:trace>
  <inkml:trace contextRef="#ctx0" brushRef="#br1" timeOffset="56">5723 10316 392,'17'-10'89,"-4"-5"-85,-10 1 22,0 11 28,0 3-40,0 0 4,-3 0-1,0 0-14,0 3 0,0 36-2,0 18 0,-12 28 17,-7 12 0,-4 3 0,7-6-1,2-13-9,5-3 0,6-14-7,-4-16 3,4-6-4,0-19 0,3-12-1,0-7 0,0-4-1,0 0-6,0-11-45,0-16-21,0-9-4,0-3-19,0 2-45,0 5-66</inkml:trace>
  <inkml:trace contextRef="#ctx0" brushRef="#br1" timeOffset="57">5528 10314 141,'-11'-2'104,"5"-2"-94,3 4 34,3 0 16,0 0-27,0 0-2,0 0-8,-3 0-5,3 0 8,0 0-4,-3 0-9,-1 0-2,-5 0-3,-7 0-1,-4 0 3,-2 0-4,-1 0-1,10 0-2,1 0-1,-1 0 4,4 4-6,-2 3 2,-1-1-2,-1 3 0,-3-4 1,7-4 0,1 5-1,8-4 1,0 1-1,0 1 0,0-1-1,0 2-3,30-3 4,25 1 7,15-3 16,20 0 4,13 0-12,-3 0-7,-1-8-4,-6-4-2,-19 3-1,-12 1-1,-21 2-1,-15 3-1,-10-2-9,-13 2-33,-3 3-33,0 0-6,0 0-45,-31 11-60</inkml:trace>
  <inkml:trace contextRef="#ctx0" brushRef="#br1" timeOffset="58">5402 11226 285,'-3'3'19,"3"-3"4,0 0 44,0 0-40,0 0-1,0 0-4,0 0-8,0 0 3,0-11-1,3 4-10,-3 2-2,0 3 3,0 2-7,0-2 0,0 2 0,0 0-5,0 0 3,-10 0-1,1 0 2,3 0 1,2 0-1,4 0 0,0 0 1,0 0 0,0 0-2,16 0 5,23 0 2,13-10 19,15-8-10,6 0-10,5 1 0,2 4 3,-5 0 6,-8-2-8,-16 6 3,-10 3-8,-11 3 0,-10-4-1,-5 7-1,-8-5-5,-7 2-26,0-1-15,0 0-20,0-2-44,0 2-104</inkml:trace>
  <inkml:trace contextRef="#ctx0" brushRef="#br1" timeOffset="59">6869 10394 386,'8'-8'43,"0"8"-35,-8 0 36,0 0-44,0 42-2,0 14 2,-8 15 2,-20-1 4,-5-8-3,2-2-1,1-10-2,8-15 1,-1-4-1,11-18 0,5-2-1,4-11 1,3 0 1,0 0 4,0-18 7,0-20-7,0-15-4,13-8 4,10-12 2,5-7 5,5 7-7,-2 13 3,2 15 0,-11 19-5,-2 17-1,-7 9-2,-4 0-2,8 12-4,8 29 5,11 18 2,6 7-1,-1 2 0,1-4 0,3-6 3,-3-10-5,-7-11 2,0-10-1,-11-10 0,-7-13 0,-3-4 1,2 0 8,10-27 5,2-9-5,8-12 1,-3-8 8,1-8-6,-1-1-3,-5 4 2,-4 11-10,-6 11-1,-5 2 1,-7 8-6,-1 8-7,-5 1-20,0 3-20,0 4-25,0 3-77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1461 45 381,'0'-6'4,"0"-9"0,-6-2 4,-5 11 6,11 6-14,-3 0-6,0 0 2,-13 8 4,-6 28 0,-11 14 3,-9 12 14,3 7-12,5 10 3,1-2-2,8-4 1,8-3-5,14-11-2,3-9 0,0-9-1,3-8 2,17-12 0,-1-7 5,7-9 1,12-5 4,14 0 8,5-24 0,9-11-11,-5-11-4,-13-1 1,-4-11 0,-5-6-3,-3-1-1,-11-1-1,-8 8 0,-14 10 0,-3 9-2,0 11 2,-11 1 0,-28-1-7,-17 0 5,-8 6-11,-5 5-10,24 8-18,23 1-4,16 8-4,6 0-42,0 0-48</inkml:trace>
  <inkml:trace contextRef="#ctx0" brushRef="#br0" timeOffset="1">2137 266 327,'0'-2'48,"0"2"-24,0 0 31,0 0-47,0 0-8,0 8-15,0 22 5,3 7 10,0 6 0,6 2 0,5 0 1,2-4 0,3-5 1,4-7 1,-4-7-1,4-8 0,-1-6 3,0-8 4,7 0 6,3 0 1,4-20-5,3-12-1,-8-8 4,-2-1-2,-2-8-8,-8 1 2,-13 2 1,0 2-5,-6 1 4,0 7-6,0 6-3,0 8-2,-3 11-9,0 1-5,0 7-5,3 3-22,0 0-38,0 0-68,6 15-47</inkml:trace>
  <inkml:trace contextRef="#ctx0" brushRef="#br0" timeOffset="2">2819 70 149,'-16'-16'41,"8"6"-26,2 2 65,6 2-20,0 3-25,0 3-3,3-8-3,30 7-18,25-10-5,12 5-2,8 1-2,-1 1-1,-10 4-1,-6 0 2,-7-2-1,-2 2 1,-16 0 1,-13 0-2,-7-4-2,-13 4-4,0 0-1,-3 0-9,0 0-40,0 0-45,0 0-92</inkml:trace>
  <inkml:trace contextRef="#ctx0" brushRef="#br0" timeOffset="3">3114 187 270,'0'-2'33,"0"2"12,0 0 11,0 0-49,0 0-7,0 17-10,0 21 8,0 12 2,0 3 5,0 4 0,0-4-1,0-8 1,0-1-3,0-2-2,0-7 1,0-8-2,0-5 0,0-10-2,0-3-8,0-5-2,0-4-6,0 0-78,-3-30-160</inkml:trace>
  <inkml:trace contextRef="#ctx0" brushRef="#br0" timeOffset="4">3755 150 280,'0'0'43,"0"0"-42,3 12-2,3 18-11,4 13 12,-1 9 6,2 7 4,-5 2-6,-3-6 3,-3 1-4,0-7 1,0-11-3,0-11 1,0-8-1,0-12 3,0 0 4,0-4 11,0-3 33,0 0-4,-3-28-18,-14-19-29,5-16 3,-1-5-2,7-9-2,6-3 4,0 1-1,0 5-2,22 17 0,10 10-1,1 14-1,2 8-1,7 10-3,3 15 2,3 0 1,1 3 0,-12 28 0,-4 14-4,-11 10 4,-8-2-1,-14 3 0,0-8-1,-14-4 2,-31-11-1,-19 2 2,-16-13 1,-4-9 5,4 1-3,19-14-2,25 0-1,19 0-4,17 0-7,0-14-35,0-4-85,36 1-64</inkml:trace>
  <inkml:trace contextRef="#ctx0" brushRef="#br0" timeOffset="5">4523 73 306,'0'-11'47,"3"10"-20,0 1 29,-3 0-54,5 0-2,-3 31-19,1 18 13,6 6 6,2 6 3,-5-5-1,7-1 0,-4-10-1,5-5-1,2-10 1,-4-13-1,4-4 1,1-6-1,2-7 3,9 0 8,5 0 4,6-7-4,-2-19-5,2-6 8,0-6 3,-6-5-5,-5-1 6,-6-5 1,-5 0-7,-8 4-4,-5-1-8,-4 14 0,0 8-3,0 7-2,0 14-7,0 3-12,3 0-13,1 0-40,5 3-66,11 16-13</inkml:trace>
  <inkml:trace contextRef="#ctx0" brushRef="#br0" timeOffset="6">5376 87 128,'-3'-2'29,"0"2"-5,3 0 15,-6 0-15,3 0-10,-5 0-1,5 0 3,3 0 9,0 0 9,0 0-7,0 0-4,0-5 6,0 2-7,14-4-1,17 2-3,14-6-3,16 1-2,13-7-10,-9 5 2,-13 2-3,-10 3-2,-14 7-2,-12-2-9,-13 2-7,-3 0-50,-16 0-113</inkml:trace>
  <inkml:trace contextRef="#ctx0" brushRef="#br0" timeOffset="7">5511 109 264,'3'0'14,"-3"0"30,0 0-14,0 0-30,0 19-19,0 18 13,3 9 6,5 4 6,1-4 1,7 3-1,-7-5 1,5-6-6,-6-2-1,0-6 3,-5-9-3,0-4-3,-3-6-3,0-5-7,0-4-4,0-2-24,0 0-44,0 0-19</inkml:trace>
  <inkml:trace contextRef="#ctx0" brushRef="#br0" timeOffset="8">3117-8 24,'0'-2'62,"0"-2"-9,0 4-7,0 0-11,0 0-10,0 0-6,0 0-3,0 0-5,0 0 2,0 0 7,0 0 1,0 0 4,-3 0-2,3 0-4,0 0-2,0 0-9,-3 0-2,3 0-4,0 0-2,0 0-4,-3 10-2,-1 18-3,-2 18 9,0 10 3,0 11-3,-2 1 0,-1 7-8,2-2-35,-5-5-134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25 0 68,'-9'8'18,"6"2"2,3-7 29,-5-1-19,5 3-14,0 0-5,0 1-1,0 3-1,0 0 0,0 4 1,0-7-3,0 3-6,0 0 1,0-5-2,0 4-5,0 6 3,0-2-11,0 5-10,0 2-15,0 7-92</inkml:trace>
  <inkml:trace contextRef="#ctx0" brushRef="#br0" timeOffset="1">-38 394 50,'-3'4'30,"3"5"-8,0-7 22,0 0-25,0 0-14,0 7 0,0-3-3,0 3 2,0-1-2,0 4-2,0 0-2,0 0-2,3 1-7,3 4-8,1-1-1,-4-1-2,3 2-19,-6 1 40,0-1 1,0 3 3,0 2 11,0-2 7,0-3-5,0-7-3,0 1 14,0-3-12,0-1-10,0 3 0,0-6-3,0 4-2,0 5-2,0-4-1,0 8-4,0-6-6,0 9-3,0-1-4,0 4-7,-3 0-13</inkml:trace>
  <inkml:trace contextRef="#ctx0" brushRef="#br0" timeOffset="2">-36 1194 309,'0'8'0,"0"-8"-14,0 1 6,0 2 5,0 2-72,0 1-2,0-2 47,13 6 13,-4-3-19</inkml:trace>
  <inkml:trace contextRef="#ctx0" brushRef="#br0" timeOffset="3">-6 1571 11,'-27'140'62,"27"-138"-53,-3-2-4,3 0 1,0 2-6,0-2-39</inkml:trace>
  <inkml:trace contextRef="#ctx0" brushRef="#br0" timeOffset="4">-5 1571 183,'-8'0'39,"5"0"-37,3 0-2,0 0 0,0 4-16,0 0-20,0 6 16,0-2-20,0 1-16,3 0 14</inkml:trace>
  <inkml:trace contextRef="#ctx0" brushRef="#br0" timeOffset="5">-18 1117 17,'0'-2'49,"0"-6"-30,0 2 37,0 0-32,0 3 0,0 3-1,0 0 5,0 0-8,0 0 0,0 0-1,0 0-6,0 0-5,0 0 4,0 0 1,0 0-12,0 0-1,0 0-5,0 13 2,0 4 0,0 4 3,0 0-7,0 0-4,0-3-25,0-4-75</inkml:trace>
  <inkml:trace contextRef="#ctx0" brushRef="#br0" timeOffset="6">15 1434 139,'0'0'75,"0"0"-66,0 0 35,0 0 14,0 0-34,0 0-12,0 0-2,0 0-1,0 0-5,0 0-4,0 0-3,12 0-32,4-3-76</inkml:trace>
  <inkml:trace contextRef="#ctx0" brushRef="#br0" timeOffset="7">40 1484 113,'-10'6'53,"7"2"-49,-3-4 14,0 9 10,-5-1-15,3 4 2,0-1 3,2-2-4,3-7-12,0-1-2,3 2-2,-4-4 1,4-1-5,0 1-8,0-1-10,0 3-5,0-5-173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2655-34 88,'-45'-47'4,"4"8"4,2 3 28,6 12-3,17 7-17,4 2 7,6 1 0,1 1 16,-1 1-12,3 2 2,-3 0-5,2 9-4,-2-2-1,6 3-6,-3 0-13,0 0 0,0 0 0,-4 0 0,-5 0 6,-2 0-2,-8 0 0,-1 3-4,-12 30-3,-10 9 3,-3 16 4,-1 6-3,15-2 0,11-1 0,10-13 1,13-6-2,0-6 1,6-7 1,33-7-1,8-10 2,12-2-2,5-10 5,7 0-5,-4 0 2,-5-22 1,-1-8-2,-6-6-1,-7 2-1,-13-7 2,-9 5 1,-10-2 1,-10 3-2,-6-4-1,0 2-1,-9 1-2,-27-2 2,-5 8 1,-4 2 0,-7 5-1,7 7 0,9 6-1,11 8 0,16 2-1,4 0-7,5 0-7,0 0-15,0 2-19,0 19 4,0-1-43,11-4-18</inkml:trace>
  <inkml:trace contextRef="#ctx0" brushRef="#br0" timeOffset="1">3237-207 308,'-3'-5'31,"0"3"-26,0 2 28,-5 0-33,-1 28 0,-4 21-2,-3 10-2,7 3 5,6-4-1,3-9 4,0-4-2,0-12-2,6-14 0,16-2 1,0-10 1,5 2 5,-4-8 1,-4-1 3,0 0 5,-1 0 1,9-27 1,-4-14-11,-1-7-4,-3-3 4,-2-5-6,-8 1 3,-3 1-3,-2 8 1,-4 5 0,0 12 0,0 8 0,0 7-3,3 10 1,0 4-10,13-6-13,10 6-39,13 0-57,8 0 2,-2 9-7</inkml:trace>
  <inkml:trace contextRef="#ctx0" brushRef="#br0" timeOffset="2">3790-303 30,'-6'-9'203,"-1"7"-180,7-2 9,0 4 43,0-3-53,0 3-15,13 0 8,23-3-6,18 1 4,7-5-5,0 2-4,-13-2-1,-19 2-2,-3-1-1,-7 6-5,1 0-6,-1 0-24,6 0-132</inkml:trace>
  <inkml:trace contextRef="#ctx0" brushRef="#br0" timeOffset="3">4035-253 237,'0'0'43,"0"0"-32,0 0 24,0 0-28,0 12-7,-8 22 0,-11 12 4,-3 2 4,7 1-1,1-8-5,4-5-2,4 1 0,3-11 0,3 1-1,0-5-6,0-11-5,0-3-17,0-5-28,6-3-68</inkml:trace>
  <inkml:trace contextRef="#ctx0" brushRef="#br0" timeOffset="4">5680-490 333,'10'-9'52,"-7"3"-36,-3-6 20,0 7 17,0 2-25,0 3-9,3 0 1,-3 0 0,3 0-2,-3 0-6,0 0-12,0 0-3,0 32-11,-6 35-3,-36 30 17,-13 22 14,-1 1-7,0-17-7,15-15 0,8-18 1,7-16-1,7-21 1,10-11 0,6-11-1,3-11-1,0 0 0,0 0-3,0-8-16,18-22-28,28-6-30,11-2-22,12-3-5</inkml:trace>
  <inkml:trace contextRef="#ctx0" brushRef="#br0" timeOffset="5">6545-374 396,'0'-5'24,"0"5"-13,0 0 39,0 0-43,0 17-7,-9 24-3,-27 19 3,0 11 5,-1-6 0,4 0-4,5-6 0,5-16 1,0-5-2,11-21 1,4-8-1,8-9 1,0 0 1,0-5 4,0-39 2,0-14-8,0-25 0,0-6 3,0 4-1,11-2-1,8 15 4,3 22-5,1 21-3,-1 22 3,14 7-4,9 7-1,22 37 5,10 14-1,1 15 1,-1 9-1,-12-4 1,-9-3 1,-4-19 1,-16-16-1,-13-16 3,-12-20-4,-3-4 3,-2 0 8,13-34 14,10-30 4,6-19-8,7-10-1,-6 5-8,-8 15-3,5 16-3,-11 15-4,1 13-2,-4 7-11,-7 11-9,-7 8-30,-2 3-36,-3 0-108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9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33 132 265,'-11'-24'17,"0"-5"-9,2 7 32,9 8-11,0 6-15,-3 5 6,3 3 8,0 0-8,0 0-5,0 0-7,0 0 3,0 0 1,0 0-1,0 0-6,0 0-1,0 0-1,0 0-3,0 0 0,6 14-2,19 15 2,8 4 3,2 7 0,3-1-2,-4-1-1,-3-3 0,-1-4 0,-7-4 1,-7-9-1,-4-6 0,-5-7 0,-7-3 0,0-2 2,0 0 4,0 0 6,0 0 19,6-19 1,3-15-29,8-17-1,2-4 1,-2-1-1,-1 3-2,0 19 1,-7 9-1,-3 11 0,-3 6-2,-3 2-7,5 6-6,-5 0-14,0 0-26,0 0-33,3 0-63,-3 26-52</inkml:trace>
  <inkml:trace contextRef="#ctx0" brushRef="#br0" timeOffset="1">611 357 276,'0'-2'48,"-3"-5"-48,3 2 52,0-5-9,0 4-39,0-4 2,17-3 1,2 0 6,3 0-6,4-2 0,-7 5 8,0 5-2,1 3-3,-7 2-9,2 0-1,0 0 0,-2 0-3,-1 29-4,1 8 5,-7 6 1,-3 3 1,-3-3 0,0-3 3,0-11 0,0-4-2,0-17 0,0-3 0,0-5 1,0 0 1,11 0 1,20-5 10,24-21 6,12-6-15,8-3-5,-4 9-2,-16 8-9,-16 13-37,-20 5-107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59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-840 3906 6,'-9'-21'327,"4"17"-312,5 4-6,-3 13-9,-3 45-10,-7 18 10,1 24 0,-4 4 0,2 3-14,-17-12-81</inkml:trace>
  <inkml:trace contextRef="#ctx0" brushRef="#br0" timeOffset="1">-1725 4722 212,'-8'-4'8,"5"-8"-4,-2-2 36,5 8 6,0 3-28,0 3-1,0-2 11,0 0 3,0 2-1,0-3-9,0 3-2,0 0-6,0 0-3,0 0-5,0 0-5,0 0-1,0 0-7,0 0 2,30 7 2,6 11 4,8-1 2,-2 4-2,0 3-1,-3-1 0,-8-4 1,-1-2 0,-11-6 0,-4-7 1,-4-3 0,-5-1-1,-6 0 2,3 0 2,-3 0 2,7-1 2,5-27 17,7-10-17,4-11-6,-1 2-2,-3-2 1,-2 7-1,-7 6 0,-1 7-2,-3 4-2,5 6-3,-5 4-5,-3 5-13,4 10-22,2 0-34,1 0-81,2 9-15</inkml:trace>
  <inkml:trace contextRef="#ctx0" brushRef="#br0" timeOffset="2">-982 4773 218,'-6'0'31,"6"-2"-25,0-3 28,0-2-5,0-1-24,0-2-4,0 0 0,6 3 8,2 1 2,1 1-2,-3 2-3,-3 3-3,4 0-3,2 0-2,4 8-7,-4 24 1,2 4 8,-11 11 0,0-1 0,0-1 4,-11 0-2,-17 0-2,-5-15 5,5-3 1,8-12-4,11-11 4,5-1 2,4-3 2,0 0-3,0 0-2,0 0 8,24-9 1,7-8-11,8-6-3,3 4 0,-1-3-4,-2-2-19,-10 5-51,-3 0-42,-3-5-63</inkml:trace>
  <inkml:trace contextRef="#ctx0" brushRef="#br1" timeOffset="3">1266 4061 14,'3'-10'12,"7"-2"6,-7 8 0,3-3-13,-3 3 5,0-3 3,1 1-2,-4 2-4,3 2-6,-3-1 10,0 3 8,0 0 5,0 0-9,0 0-1,0-2-2,0 2-2,0 0-3,0 0-4,0 0 4,0-4 3,0 4-4,0 0 2,0 0 1,0 0-4,0 0-2,0 0 2,0 0-1,0 0-2,0 0-1,0 0 3,0 0 10,0 0-7,0 0-4,0 0 1,0 0-3,0 0-1,0 0-1,0 0-2,0 0 1,-16 11 2,-17 14 0,-17 10 5,-21 5 2,-23 5-5,-14 4-1,-15-1-1,-5 1 0,-17 0 0,-16-3-1,-9 0 1,-7 0 0,4 0-2,1 4-3,5 0 2,139-42-1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60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 21 17,'0'0'26,"0"0"-25,0 0 24,0-4-19,0 0-1,0-1 15,0 3-3,0 2-6,0-3 7,0 3-5,0 0-1,0 0 5,0-3-4,0 3-2,0 0 5,0 0-1,0 0-4,0 0 0,0 0 7,0 0-2,0 0-7,0 0 2,0 0 2,0 0-1,0-1-3,0 1-2,0 0 1,0 0-1,0 0-1,0 0-4,0 0-2,0 0-3,0 0 1,0 0-4,0 0 1,0 7 2,0 4 2,0 0-1,0-1-2,0-1 2,3 4-3,3-3 0,5 5-10,-5 0-60,-3 1-35</inkml:trace>
  <inkml:trace contextRef="#ctx0" brushRef="#br0" timeOffset="1">40 272 67,'0'5'26,"0"-1"-20,0-4 27,0 1-3,0 2-15,0 1-2,0-1 4,0-1-4,0 6-6,0-2-5,0-1 0,0 7-2,0-1-3,0-3 2,3 8-11,0-2-1,0-2-10,0 3-36,0-5-12</inkml:trace>
  <inkml:trace contextRef="#ctx0" brushRef="#br0" timeOffset="2">85 576 99,'0'2'15,"0"-1"3,0 5 16,0-1-15,0 3-9,0-2-7,-7 4-3,7-3 0,0 1 0,-3 2-7,3-3-3,0 0-27,0 4-53</inkml:trace>
  <inkml:trace contextRef="#ctx0" brushRef="#br0" timeOffset="3">40 849 96,'-4'2'12,"4"3"7,0-1 7,0 0-9,0 0-6,-3 5-8,3 0-1,0-4-2,0 2-1,0 2-1,0 1-4,0-3-3,0 8-14,0-1-36</inkml:trace>
  <inkml:trace contextRef="#ctx0" brushRef="#br0" timeOffset="4">13 1145 73,'-6'7'17,"3"-2"4,3 0 13,-3 2-14,3 1-7,0-2-9,0 4-2,0-3 5,0 1-6,0 3-1,0-8-1,0 7-13,0 5-13,0 4-23</inkml:trace>
  <inkml:trace contextRef="#ctx0" brushRef="#br0" timeOffset="5">-23 1448 36,'-3'14'38,"3"-2"11,0 3-2,-3 2-10,3-5-17,0 2-10,0-1-7,0 2-1,0 4-2,0-4-4,0-1-12,0 0-2,0-1-45</inkml:trace>
  <inkml:trace contextRef="#ctx0" brushRef="#br0" timeOffset="6">-23 1798 74,'0'9'49,"0"-2"-31,0 3 26,0-3-9,0 1-21,0 1-3,0-2-11,0 0-4,0 8-9,0-5-21,7 10-136</inkml:trace>
  <inkml:trace contextRef="#ctx0" brushRef="#br0" timeOffset="7">-13 2161 134,'0'10'15,"0"6"1,-3-1 11,3 2-12,0 2-15,0 3-5,0-1-1,0 3-5,0-8-3,0 3-49</inkml:trace>
  <inkml:trace contextRef="#ctx0" brushRef="#br0" timeOffset="8">-1 2570 88,'-6'15'5,"0"2"14,3-2-13,3-6-6,0 0-19,0 3-16,0-2-29</inkml:trace>
  <inkml:trace contextRef="#ctx0" brushRef="#br0" timeOffset="9">-49 2818 109,'-9'14'0,"-1"3"-3,4 3 1,3 1-3,3 2-21</inkml:trace>
  <inkml:trace contextRef="#ctx0" brushRef="#br0" timeOffset="10">-146 3228 3,'-15'24'73,"4"-5"-73,2 3 0,2 4-1,7-2 0,0 2 0,0 2-8,0-3 9,0-2 3,0-3-3,0 0-1,0 4-28</inkml:trace>
  <inkml:trace contextRef="#ctx0" brushRef="#br0" timeOffset="11">-259 3668 119,'-22'20'46,"2"-3"-20,7-3 6,1 6-1,4-1-15,2 3-10,3 4-4,3-4-2,0 0-3,0-9-10,0-1-24,0-12-100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7:22.16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-2325 128 363,'11'-59'23,"-6"17"-15,4 24 27,1 12-9,-7 2-23,0 4-1,-3 0 5,0 0-7,0 8-9,0 37-4,0 21 13,0 21 12,0-4-4,0-5-6,3-11-2,7-16 0,7-17 0,0-10 0,-4-18-2,10-6 0,-2 0 1,12-15-1,9-29 4,4-11 6,-4-1-4,-6 4-1,-14 11-1,-9 16-2,-8 14 1,-5 4-2,0 7 1,0 0-10,3 12-4,9 16 9,7 7 5,2-4 2,7-4-2,-3-10-2,3-3 2,-1 1 2,-3-9-1,-1 0 0,-2-6-1,-1 0 2,-6 0 0,0 0 0,-7-10 6,-2-12 3,-5-11-6,5-7 1,-5-8 0,0-1-5,0-3 0,0 12 1,-7 8 0,2 5-2,2 10 0,1 6 0,-2 4-3,2 2-1,2 3-7,0 2-10,0 0 7,0 0-4,0 0-20,0 0-47,0 14 0,0 9-50</inkml:trace>
  <inkml:trace contextRef="#ctx0" brushRef="#br0" timeOffset="0.49">-1253-92 350,'-2'-20'30,"2"-1"-26,0 11 38,0 6-42,0 1-3,0 3-21,0 0-25,0 12-79,2 16 2</inkml:trace>
  <inkml:trace contextRef="#ctx0" brushRef="#br0" timeOffset="1.49">-4860 593 74,'0'0'43,"0"0"-26,4 0 18,1 0-14,-5 0-13,0 0-4,0 0 3,0 0 4,0 0 2,0 0 3,0 0 2,0 0 7,0 0-2,0 0-10,0 0-3,0 0-3,0 0 2,0 0 1,0 0-4,0 0 0,0 0-1,0 0-3,0 0-2,0 4 0,0-4 0,0 0 1,0 0-1,0 0 1,0 0 0,0 0-1,0 0 1,0 0-1,3 0-3,14 0-10,14 0-5,23 0 18,29-15 18,27-11-10,25-6-4,11-3-1,10 0-3,1-1 3,5 1 1,-2 0-3,-6 6-2,-8 2 5,-22 14-4,-29 3 0,-31 10 0,-28 0-4,-23 0-6,-10 0-10,-3 0-9,0 0 6,-11 3-11,-25 17-26,-11-11-109</inkml:trace>
  <inkml:trace contextRef="#ctx0" brushRef="#br0" timeOffset="2.49">-3556-74 186,'0'0'45,"0"0"-45,21 0-39,25 7 39,23 14 25,8 4-11,8-7-2,-4-3 9,-3 5-8,-3 4 2,-7-2 1,-6 8-7,-15-2-3,-9 3-6,-11 0-6,-8-5 2,-5-6 4,-9-6 12,-1-8-11,-4-4 4,0-2 1,0 0 7,0 0 5,0 0-8,0 3-1,0 14-4,-11 14-4,-25 20-1,-11 17 3,-11 3-3,-6 1 7,4 1-7,-4-10 2,12-7-2,9-20 0,10-6-1,11-10-9,10-12-21,10-5-125</inkml:trace>
  <inkml:trace contextRef="#ctx0" brushRef="#br0" timeOffset="3.49">-1242 333 244,'0'0'108,"4"0"-91,-4 0 40,2 0-10,-2 0-33,3 0-4,-3 0 7,0 0-3,0 0-6,0 0-7,0 0-1,0 0-1,0 0-5,0 7-2,0 10-2,0 18 9,0 2 1,0 3 1,0 1 0,0-9-2,0-4-2,0-7-1,0-8-6,0-3-4,0-5-20,0-3-25,0-2-30,3 0-6,-3-7-91</inkml:trace>
  <inkml:trace contextRef="#ctx0" brushRef="#br0" timeOffset="4.49">-1043 65 188,'5'4'6,"3"14"-5,8 5 9,7 12-1,-2 10 1,2 4 9,-7 7-7,-5-5-5,-3-11-2,-3-3-1,-1-11 5,-4-13-4,0-6 8,0-7-2,0 0 13,3 0 21,-1 0-13,3 0-7,9-20-6,7-26-14,8-14 2,7-1 0,-3 13-7,-6 10 0,-8 21 0,-10 11-4,-4 6 3,-3 0-5,7 11-1,1 36-5,7 10 12,-3 6 7,0 2-7,-4-2 0,2-14-2,2-1-9,5-10-19,5-13-69,12-10-95</inkml:trace>
  <inkml:trace contextRef="#ctx0" brushRef="#br0" timeOffset="5.49">9-32 5,'3'-25'343,"1"15"-321,-2 10-14,1 0-5,0 15-3,-3 40-33,0 20 33,0 8 9,0-2-3,0-1-1,0-10-4,-6-18-1,0-7 0,0-13 0,-1-11-1,-2-10-4,4-9 1,-7-2 4,-7 0 0,-2-2-2,-10-30-6,5-2 3,-5-4 0,0 10 5,5 8 2,-3 11-1,4 9-1,1 0-1,1 6-2,7 23 2,2-2-1,12 3-1,2-4 1,0-3-6,0-6-4,19-2 4,0-4 8,0-4 13,9-7-12,8 0 3,5 0-4,8 0-25,3-4 1,-7-5-55,4 1-71</inkml:trace>
  <inkml:trace contextRef="#ctx0" brushRef="#br0" timeOffset="6.49">549 239 248,'0'-3'99,"0"3"-70,0 0-2,-19 0-27,-19 35-1,-12 11 1,0 3 2,5 1-1,16-2 2,3-2-3,19-8 0,4-10-1,3-3-2,0-12-7,20-1-6,12-7 16,12-5 8,-2 0 14,-6 0-17,0-10 3,-10-15-4,2-3 15,-4-7-11,-7-5 10,-9 6-11,-5-4-7,-3 0-1,0 6-5,0 3 5,-8 7-8,-7 7-8,3 7-30,0 8-11,10 0-30,2 0-30</inkml:trace>
  <inkml:trace contextRef="#ctx0" brushRef="#br0" timeOffset="7.49">1325 80 275,'7'-11'93,"-7"7"-70,0 4 22,0 0-43,0 4-2,-27 40-3,-12 13 3,-5 9 8,-3 3-5,9-6-3,8-4 1,2-4-1,9-9-4,3-6-4,2-12-23,2-13-45,2 3-30,-6-18-48</inkml:trace>
  <inkml:trace contextRef="#ctx0" brushRef="#br0" timeOffset="8.49">894 96 204,'0'-8'52,"0"8"-7,5 0-24,16 34-21,12 29 0,13 21 18,9 12 2,11 3-9,6 2-11,-1 4-1,-9 7-34,-17-18-232</inkml:trace>
  <inkml:trace contextRef="#ctx0" brushRef="#br0" timeOffset="9.49">-2455 3023 209,'-2'-4'53,"2"4"-20,0 0-33,0 13 2,10 24-2,21 1 5,7-1 8,15 5 6,10-14-4,6-2 5,7-14-14,-4-1 12,-3-3-10,-11 4-2,-9 2 6,-2 4-12,-11 4 0,-7 5-6,-10 0 4,-9 2 0,-10-4 1,0 5 1,0 4 5,-19 3 2,-15 10 2,-10 4 0,-2-3-4,-1 0-4,3-2-1,11-8-4,-1-3-2,10-10-18,1-7-94,18-18-135</inkml:trace>
  <inkml:trace contextRef="#ctx0" brushRef="#br0" timeOffset="10.49">-4522 3535 31,'7'-11'56,"-1"1"-51,0 2 20,-4-4 18,1 7-24,-1 2-6,-2 3 9,3-3 6,1-1-9,-1 4 1,-3-4 1,0 4 7,0 0 3,0-4-11,0 4 3,0 0-2,0 0-7,0 0 0,0 0 0,0 0-5,0 0-4,1 0 0,-1 0-2,6 0 0,8-6-2,14-1 1,27-3 5,26-1-5,31-1 1,22 4-2,20-2 0,19 8 0,23-1-1,9-3 0,7-3 1,-3-3-1,-13 1 0,-14 3 0,-27-4 1,-17 5-1,-24 3 1,-33 4-1,-29 0 0,-23 0-3,-19 0-2,-10 0-13,0 0 8,0 4-14,-21 15-12,-13-14 6,-7 1-31,-6-6-21,3 0-10,-3 0-43</inkml:trace>
  <inkml:trace contextRef="#ctx0" brushRef="#br0" timeOffset="11.49">-798 3361 185,'0'-24'156,"0"8"-132,0 7 37,0 5-22,0 4-31,0 0-8,0 0-3,0 25-8,0 29 4,0 24 7,-6 16 5,-9 3-2,0-1-1,1-10 1,0-4-3,5-21 2,1-15-3,0-18 2,5-13-2,3-9 0,0-6 1,0 0 3,-3-14 6,-2-42 2,0-25-11,1-26 0,4-9 1,0-11-1,0 5 0,23 13 0,2 14 0,2 14 0,7 16-1,1 16 1,9 14-2,3 12-4,5 18 6,-3 5-1,3 0-1,-5 28 2,-6 25-3,-8 11 2,-7 6-5,-19 1 6,-7-4 0,0-6 1,-21-8 0,-24-7 0,-8-13 5,-9-7 1,-1-9-5,8-4 2,3-13-3,18 0 2,7 0 0,11-18-3,7-5-1,9 0-10,0-2-13,0 0-24,30 9-48,15 4-24,3-2-48</inkml:trace>
  <inkml:trace contextRef="#ctx0" brushRef="#br0" timeOffset="12.49">56 3329 284,'3'-8'53,"-3"8"-27,0 0 24,0 0-46,-3 26-4,-29 23 0,-16 6 9,2 3-3,4 0-2,15-6-2,13-7-1,7 0-1,7-9 0,0-3 0,10-5-1,21-3 1,1-12 0,2-13-2,4 0 2,1 0 4,1-33 12,4-6-16,-3-6 9,-5-6 2,-5 0-7,-7-4 4,-5-1-3,-5-5-1,-5 7 0,-6 14-4,-3 10-1,0 9-2,0 14 3,0 3-12,-19 4-23,5 0-22,2 6-46,12 20-44</inkml:trace>
  <inkml:trace contextRef="#ctx0" brushRef="#br0" timeOffset="13.49">573 3047 290,'2'-18'70,"-2"12"-49,5 2 46,-5 4-48,0 0-19,0 0-7,0 28-5,0 23 12,0 19 0,-21 7 14,2 4-2,-3-2-6,3-8-1,2-6 0,6-11-5,-2-5 0,5-8-3,-7-3-4,7-9-13,1-9-30,3-6-48,4-14-82</inkml:trace>
  <inkml:trace contextRef="#ctx0" brushRef="#br0" timeOffset="14.49">840 3144 323,'0'0'41,"0"12"-41,0 34 0,6 12 3,4 3-3,10-8-2,3-20 1,-2-7 0,3-11 1,-7-12-6,2-3 6,4 0 6,1 0 27,9-24-13,1-4-15,2-1-4,-4 3 3,-7 8-1,-11 7 2,-12 8-5,-2 3-3,0 0 1,-13 47 3,-23 21-1,-11 19 11,-13 14-3,2 4-3,-1 6-3,5-2-1,-1-2-1,4-18-5,6-16-11,1-14-9,3-11-61,2-13-29,6-19-58</inkml:trace>
  <inkml:trace contextRef="#ctx0" brushRef="#br0" timeOffset="15.49">139 3391 64,'0'0'50,"0"0"-5,0 0-13,0 0-14,0 0-10,0 0-2,-3-4 4,0 4-1,-2 0-2,0 0 0,-5 0 1,1 0-5,0 0 2,1 0 1,5 0 8,0 0 5,3 0-8,0 0 2,0 0-3,0 0-8,3-2 4,13-8 0,4 10 5,4-1-10,10 1-1,-4 0-18,9 0-91</inkml:trace>
  <inkml:trace contextRef="#ctx0" brushRef="#br0" timeOffset="16.49">1853 3385 198,'10'-26'17,"-1"4"-16,-1 3 44,-6 8-11,2 5-6,-4 2 8,0-2-3,-9 6-25,-39 0-8,-23 21-3,-17 16 3,-5 10 5,8-1-2,16 1 1,23-1-1,18-4-3,17 0-2,11-11 0,0-7-2,11-10-11,22-14 10,12 0 5,14 0 16,6-29-3,-3-9-10,-7-8 0,-8 2-2,-6-11 4,-10 6-1,-7 1 2,-8 6-5,-9 17 8,-5 14-7,-2 7 10,0 4-8,0 0-4,0 0-1,-7 44-9,-14 22 10,-10 27 2,2 17 1,1 23-3,4 12 0,2 8 0,2-3-1,0-6 1,2-6 0,-2-6 0,-1-7 0,-3-16-1,0-10 1,3-22 0,-1-16 1,-4-14-1,2-19 0,-4-10 1,1-12 2,-1-6 1,-5-4 5,1-44 1,-10-19-6,6-23 0,12-19-2,12-10-2,12-3 0,10 8-4,30 9-5,16 4-7,7 20 2,6 15-34,7 21-62,4 8-78</inkml:trace>
  <inkml:trace contextRef="#ctx0" brushRef="#br0" timeOffset="17.49">2427 3465 256,'0'-14'21,"0"8"-4,0 3 54,0 3-48,0 0-19,-6 0-4,-31 9 1,-16 23-1,-8 16 3,1 9 1,16 3-4,11 2 5,17 0-5,12-10-2,4-9 1,0-8-7,14-22-6,14-6 7,7-7 7,16 0 3,6-20-3,3-20 18,-5-6-13,-8-10 1,-6 2 1,-8-13-2,-5 3 5,-9 10-7,-13 8-2,-6 8 5,0 8-6,-11 10 0,-17 7-15,-3 13-34,5 0-56,4 0-43</inkml:trace>
  <inkml:trace contextRef="#ctx0" brushRef="#br0" timeOffset="18.49">2800 3312 198,'12'0'29,"5"0"-25,-1 35-1,6 23 16,-3 16 3,-2 10 1,-12-3-5,-5-5 12,0-2-7,-13-19-15,-4-14 0,6-16 9,6-18-10,5-7 2,0 0-1,0 0 2,0-17 8,19-35-9,19-11-9,9-17 0,3 20 0,-4 15-4,-12 20 1,-13 20-6,-7 5 11,0 15-3,0 39 2,6 19 4,-4 16-2,-3 13-3,0-1 0,-1 3-14,-12-17-99</inkml:trace>
  <inkml:trace contextRef="#ctx0" brushRef="#br1" timeOffset="19.49">-15785 6355 289,'0'14'94,"0"18"-94,-22 26 0,-31 49 3,-4 55-2,20-40 0,6-4 4,0-12 5,7-12 6,3-14-5,9-20-3,0-19-6,9-12-2,3-11-1,0-15-8,0-3-18,0 0-32,0-43-52,8-27-87</inkml:trace>
  <inkml:trace contextRef="#ctx0" brushRef="#br1" timeOffset="20.49">-15964 6522 294,'3'-2'90,"2"-3"-78,3 5 1,12 0-2,11 0-11,12 33 0,6 18 16,4 15-11,-10 3-2,-3 1-2,-8-16-1,-9-8-1,-7-20 1,-5-9 0,-3-9 1,-5-4 0,-1-4 0,3 0 7,5-17-3,3-30 3,7-19 7,2-13-8,4-1-5,0 4 2,-7 22-3,-5 16 2,-9 21 0,0 12-3,-5 5-2,3 0-7,-3 0-6,0 0-24,3 0-68,5 0-115</inkml:trace>
  <inkml:trace contextRef="#ctx0" brushRef="#br1" timeOffset="21.49">-14966 6522 253,'-24'41'49,"-12"23"-46,-3 17 40,9 2-23,8 1-10,11-12-1,11-5-4,0-15-4,2-14-1,24-15 1,1-15-1,-2-8 2,2 0 6,6-12 5,1-34-7,1-13 0,-2-12-5,-11 13 4,-8 7-3,-9 10 4,-5 15-2,0 5-4,-5 2-4,-14 1 0,-3 3 3,-1 0-5,4 8-5,9 1-6,4 6-19,6 0-17,0 0-21,0 0-80</inkml:trace>
  <inkml:trace contextRef="#ctx0" brushRef="#br1" timeOffset="22.49">-14443 6557 287,'0'0'80,"0"0"-66,0 6 18,0 43-29,-12 21-1,-4 14 2,6-7 0,7-10 0,3-12 0,0-17-4,3-13 0,10-14-3,7-11 2,-1 0 2,7-11 6,10-27 10,0-13-2,4-7-11,-11 3-4,-10 14 0,-10 16 1,-9 19-1,0 6-7,0 0-4,0 41-5,0 7 16,0 4 8,0-12-8,0-7-3,22-13-4,5-8-1,1-9 4,-2-3 3,0 0-2,7-30 2,1-13 1,-4-9 3,-3 0-1,-13 0 3,-14 6 1,0 0-5,0 1 5,-24 2-6,-10 6 0,-5 2-8,3 6-32,7 9-42,1 14-43</inkml:trace>
  <inkml:trace contextRef="#ctx0" brushRef="#br1" timeOffset="23.49">-12944 6407 315,'8'-14'54,"-6"10"-47,2 4 43,-4 0-47,3 9-3,-3 37 0,0 25 12,0 23 6,-22 8-2,-14 7-3,-6-5-1,-4-14-2,1-15-7,10-11-3,7-21-1,13-11-3,5-18-3,10-12-8,0-2-34,0-10-31,25-31-87</inkml:trace>
  <inkml:trace contextRef="#ctx0" brushRef="#br1" timeOffset="24.49">-12949 6551 23,'13'-29'226,"-4"15"-160,-2 8-10,7 6-15,8 0-35,6 26-1,10 32 15,-2 11-14,-1 10-2,-1-5-2,-10-11-2,-5-10-1,-5-12 0,-4-12 0,-3-12-1,-4-8 2,-3-9 0,2 0 4,2 0 2,4-2 2,3-33 8,8-21-3,3-13-8,2-2 1,1 0-2,-2 13-4,-2 12 0,2 15-4,-4 3-12,6 18-17,-4 10-58,-2 0-150</inkml:trace>
  <inkml:trace contextRef="#ctx0" brushRef="#br1" timeOffset="25.49">-12213 6866 153,'33'-37'43,"5"-5"-41,7 5 41,-2-5-14,-1 0-14,-3 3 10,-13 6-8,-6 7 1,-11 6-4,-7 5-4,-2 8 8,0 3-6,-11 4-8,-19 0-4,-12 9-1,-6 26 1,-2 11 1,3 7 1,6-2 2,8 0-1,11 2 4,8-12-5,14-1-2,0-11 2,3-4-2,25-7 7,10-6-5,12-7 7,7-5-9,6 0 0,0-2-2,4-24-21,-5 3-40,5-10-133</inkml:trace>
  <inkml:trace contextRef="#ctx0" brushRef="#br1" timeOffset="26.49">-11666 6815 228,'0'0'39,"0"0"-36,14 0 50,25-11-36,13-19-13,5-8-2,-4-2-1,-11-4 4,-9 9 4,-12 4-5,-6 2 2,-13 3 1,-2 3 0,0 2-6,0 11 2,-17 0 9,-8 10-4,-7 0-6,-7 2-1,-5 34 0,0 12 7,2 11 1,7 5 4,11-4 2,12-5-3,10-6-3,2-8-2,0-9-4,26-10-1,5-2-2,8-13 0,13-7-5,11 0-2,17-18-43,0-10-29,6-10-75</inkml:trace>
  <inkml:trace contextRef="#ctx0" brushRef="#br1" timeOffset="27.49">-10664 6111 364,'0'-28'52,"0"10"-20,0 12 25,0 6-42,0 0-15,0 44-10,0 32 10,-11 24 1,-9 17 2,4-2-2,-1-9 1,4-12-2,2-23 1,2-24-1,1-15-1,6-15 1,-1-14-1,1-3-1,-2-6 1,-4-31-11,-4-21-11,-4-6 3,-9 13 3,-7 6 2,-19 24-3,-6 21 9,-3 25 4,0 38 5,7 12 2,17-4 6,22-9 4,14-18-12,43-15 4,46-24-1,27-5 15,17-18-18,-8-27-42,-17 4-324</inkml:trace>
  <inkml:trace contextRef="#ctx0" brushRef="#br1" timeOffset="28.49">-9734 7003 243,'-6'-9'33,"6"3"7,0-5 25,33-1-57,28-6-8,23 1 5,23-7 0,15 6-2,10-1 0,-3 0 2,-5 7-2,-17 3 5,-14 9-3,-20 0-2,-27 0-3,-21 22 0,-22 16-10,-3 8 10,0 4 2,-20-10 7,4 1-4,5-13-4,11-13-1,0-1 0,0-14-1,24 0 1,18 0 4,7-29-4,0-14-1,-7-5 1,-12 0 0,-10-1 0,-15 12 2,-5 6-2,0 5 3,-25 11-2,-11 13-1,-10 2 0,-6 0-4,2 17-2,3 4-8,9 4-33,15-2-62,16 0-55</inkml:trace>
  <inkml:trace contextRef="#ctx0" brushRef="#br1" timeOffset="29.49">-9210 6497 272,'0'-101'32,"0"34"-30,0 31 49,0 28-22,0 8-16,0 0-1,0 12-12,0 49 6,0 30-3,-5 42 29,-14 19-16,-2-8-6,3-2-2,10-23-6,8-16-2,0-13-3,0-26-4,6-15-4,7-19-9,-4-19-25,-6-9-41,-3-2-44</inkml:trace>
  <inkml:trace contextRef="#ctx0" brushRef="#br1" timeOffset="30.49">-6897 6502 151,'-10'-22'127,"-9"11"-118,-2 11 28,-8 0 4,-13 0-38,-16 33-2,-8 18 2,-8 16 14,6 14-3,8 0 0,15-8-2,23-9-9,17-11-1,5-14-2,19-11 0,24-11 2,19-17 5,9 0-1,6-31-1,1-17-5,-13-10-5,-6-3 2,-17-10 3,-8-3 2,-10 8 2,-7 13 1,-11 22 5,-6 19-1,0 12-5,0 0-4,0 30-3,-11 19 3,-1 19 2,7 1-2,5-7 0,9-7 0,23-12 0,7-16-1,0-19 1,-1-8 3,3 0-1,-3-23 2,7-17-3,2-13 1,-7-6-2,-1 3 3,-6 1-1,-11 14 1,-5 18 0,-9 10-3,-3 13-2,-2 25-4,9 47-6,-5 29 12,5 21-1,-7 2 1,-3 3 0,-2 0-1,0-8 1,0-12-1,-7-12 0,-15-22-1,-1-20 2,6-25-2,7-14 2,1-14 2,-1 0 4,-4-39 4,2-23-4,5-27-6,7-25 4,0-12-2,0-28-1,5-20-1,26-11-2,12-11 2,12 22 0,6 30-2,-1 41 2,-5 40-1,-3 29 0,-2 16 1,-3 18 0,-3 6 0,-5 47-3,-12 30 0,-15 24 0,-12 13 3,-18 6 2,-34-16 0,-14-11 2,-5-19 1,7-21 1,9-23-3,12-12-3,12-15-3,12-9-7,12-3-11,2-32-46,5-8-114</inkml:trace>
  <inkml:trace contextRef="#ctx0" brushRef="#br1" timeOffset="31.49">-5656 6693 207,'3'35'1,"2"19"9,-2 10 23,-3 6-28,0 2 4,0-9 3,-19-5-2,2-9 6,0-14-1,-1-9-7,0-21 3,5-1 11,0-4 12,2-5-6,-1-32-13,7-26-8,5-14 2,0-22-3,5-15 0,26-16-6,10-7 0,8 13-1,3 19-4,3 32 3,-3 28 2,-1 16 1,-11 18 0,-7 11-1,-4 0 1,-11 34-1,-10 30 0,-8 22 1,-5 20 6,-42 3-1,-8-9 4,-2-12 0,5-21-5,8-16-5,11-16 0,10-15-6,15-15-3,5-5-31,3 0-59,8-20-133</inkml:trace>
  <inkml:trace contextRef="#ctx0" brushRef="#br1" timeOffset="32.49">-4698 6498 317,'0'59'8,"7"14"6,15-7 19,14-20-21,8-8 1,8-18 3,3-16 0,6-4 4,5-4 0,-2-34-14,-4 4-2,-13-1 0,-17 14 12,-19 14-3,-11 7-5,0 17-8,-17 57-3,-36 39 3,-28 36 16,-33 26-11,-15 19-5,-14 11-1,-5-2-14,0-7-19,-10-19-139</inkml:trace>
  <inkml:trace contextRef="#ctx0" brushRef="#br1" timeOffset="33.49">-4955 6239 4,'0'0'294,"0"2"-279,-5 56-6,-26 26 10,-7 26 0,2 6-6,8-9 6,9-8-10,17-19-8,2-16-1,0-20-9,11-8-19,22-24-106</inkml:trace>
  <inkml:trace contextRef="#ctx0" brushRef="#br1" timeOffset="34.49">-3390 7326 423,'24'0'80,"-24"0"-80,0 0 0,3 0-2,6 10-7,10 10-95,12-2-60</inkml:trace>
  <inkml:trace contextRef="#ctx0" brushRef="#br1" timeOffset="35.49">-2388 7450 127,'0'0'328,"-4"0"-308,1 0-19,3 0 12,0-5-13,31-7-52,33-5-98</inkml:trace>
  <inkml:trace contextRef="#ctx0" brushRef="#br1" timeOffset="36.49">-1105 7367 171,'0'0'183,"0"0"-161,0 0 20,12-21-11,15-7-31,22-4-37,18 3-50,21 0-131</inkml:trace>
  <inkml:trace contextRef="#ctx0" brushRef="#br1" timeOffset="37.49">156 7211 370,'3'0'49,"-3"0"-41,7 0 21,10 0-29,2 0-80,16-12-152</inkml:trace>
  <inkml:trace contextRef="#ctx0" brushRef="#br1" timeOffset="38.49">-12644 9160 467,'10'-34'16,"-6"6"-13,-4 27 1,0 2-4,0 58-16,0 28 8,0 23 8,0 6 7,0-7-3,0-8 0,0-8-2,5-17-1,16-8 1,10-22-2,10-15 0,11-14 1,13-17-1,6-24 2,6-36 4,-4-16-6,-4-11-5,-10-5 4,-13-4 1,-13 6 1,-12 12 2,-12 24-3,-9 21 0,0 22-2,0 11 2,-11 4 4,-20 51-4,-7 22 2,3 19-1,10-4-1,25-11 0,0-18-3,36-14 0,18-19 3,11-22 1,13-8-1,10-31 0,12-30 0,1-23-1,-4-2-4,-11-16 3,-13-2 2,-18-17 0,-17-2 3,-9 14 1,-19 26 1,-10 34 0,0 29-3,0 16 7,0 4 6,-27 24-7,-6 50-8,-8 53-1,8 26 1,10 19 1,15-5-1,8-8 1,0-8-1,0-19 0,0-10-2,0-23-5,0-25-3,0-18-13,-19-16-42,-14-22-83</inkml:trace>
  <inkml:trace contextRef="#ctx0" brushRef="#br1" timeOffset="39.49">-11654 9981 347,'33'-38'45,"25"-14"-43,25 0 40,15 6-37,15 3-5,5 20-12,0 0-54</inkml:trace>
  <inkml:trace contextRef="#ctx0" brushRef="#br1" timeOffset="40.49">-9914 8923 221,'33'-26'36,"1"8"-35,3 13 42,-1 5-20,-2 11-14,-9 45-1,-12 12-1,-7 16 0,-6 5 1,-14 2 1,-27-10-1,-11-9-1,0-20-5,5-13 1,8-19-1,14-9-2,12-11 6,7 0 2,6 0 2,0-6-10,0-17 1,19-4-2,11 5 2,1 6-1,-1 8 4,0 8 4,0 0-5,6 20 2,3 20-3,-1 9 4,4 10-3,-6-6 0,-1-5-3,1-7 0,-3-9-3,6-9-4,-2-15-6,4-8-12,4 0-79,-4-12-120</inkml:trace>
  <inkml:trace contextRef="#ctx0" brushRef="#br1" timeOffset="41.49">-9943 8986 386,'0'0'19,"2"10"-19,3 59-3,1 37 3,0 26 3,-1 3 2,0-14 3,2-8-7,0-24-1,2-11-3,-4-26-9,-2-16-15,-3-25-68,0-11-126</inkml:trace>
  <inkml:trace contextRef="#ctx0" brushRef="#br1" timeOffset="42.49">-8844 9310 160,'0'-11'47,"0"2"-44,-14 5 47,1 1-20,2 1-17,-1 2 15,7 0-12,-3 0-2,0 0-4,3 0-5,-2 18-1,3 17 3,-1 13 2,5 10 8,-3 8 1,3 4-8,0-7-3,0-4-3,0-10-2,0-14-2,0-10-4,0-13-5,0-12-3,0 0-52,0 0-120</inkml:trace>
  <inkml:trace contextRef="#ctx0" brushRef="#br1" timeOffset="43.49">-8918 8948 363,'0'-7'0,"0"-4"0,19 11-14,25 0-22,6 16-54,16 19-67</inkml:trace>
  <inkml:trace contextRef="#ctx0" brushRef="#br1" timeOffset="44.49">-8351 9171 257,'-50'39'61,"3"16"-47,9 8 38,11 9-33,18-6-13,9 2-2,0-14-1,22-14-2,8-11 1,-2-17 1,-6-12 0,2 0-1,5-6 10,-1-23-6,1 3-5,-4 6 0,-1 15-1,-5 5 0,1 0-4,-4 25 1,-1 34 1,-8 12 2,-7 18 0,0 11 0,-3-2 2,-32-3-2,-6-5 7,-11-9 11,-8-18 3,1-19 1,4-16-4,11-16 10,12-12-7,12 0-7,9-28-8,9-30-6,2-24-9,11-19-19,30-10-29,13-12-31,13-1-140</inkml:trace>
  <inkml:trace contextRef="#ctx0" brushRef="#br1" timeOffset="45.49">-8027 8961 326,'11'-24'93,"-6"12"-71,-2 12 28,1 0-32,6 30-18,1 44 0,7 28 3,-9 22 8,-2-2-4,-2-10 0,-2-16-4,-1-14-2,4-26-1,-1-15-1,-5-23 1,3-15-1,-1-3 1,5-7 6,6-44 2,9-17-8,3-29 0,6-15 0,-2-10 2,2 9-1,-7 14 0,1 30 3,-8 31 0,-7 18 4,-1 17 9,-6 3-15,2 43-2,4 41-4,-2 29 4,2 11 9,-7-4-7,4-11 0,-4-16-2,2-9-5,4-18-5,-5-16-15,5-21-39,-5-22-15,11-7-83,3-7-69</inkml:trace>
  <inkml:trace contextRef="#ctx0" brushRef="#br1" timeOffset="46.49">-7585 9621 128,'46'-21'171,"22"0"-133,25-3 33,26 6-49,12 0-22,7 5-11,-6 6-58</inkml:trace>
  <inkml:trace contextRef="#ctx0" brushRef="#br1" timeOffset="47.49">-7391 9192 391,'0'23'11,"0"43"-9,0 15 10,-8 11-8,1-4-4,4-16 0,3-9-2,0-13 1,-2-13-8,-8-2-5,-7-15-78,-11-8-97</inkml:trace>
  <inkml:trace contextRef="#ctx0" brushRef="#br1" timeOffset="48.49">-5623 9200 289,'-8'-23'79,"8"-3"-63,0-3 54,43-8-49,26-6-19,17 4 2,2 12 0,-5 2-3,-17 17-1,-15 6-9,-18 2-8,-10 0-32,-4 25-29,-6 12-35</inkml:trace>
  <inkml:trace contextRef="#ctx0" brushRef="#br1" timeOffset="49.49">-5350 9148 363,'7'-35'44,"-4"3"-30,-3 16 50,0 16-41,3 0-23,-3 11-4,0 46 2,0 30 2,0 24 8,0 12-4,-8-1 2,-7-4 0,5-6 2,4-15-8,6-16 0,0-18-1,0-19-4,0-24 3,0-7-6,0-13 0,0 0-24,0 0-39,0-18-81</inkml:trace>
  <inkml:trace contextRef="#ctx0" brushRef="#br1" timeOffset="50.49">-4710 9290 276,'-12'31'57,"-23"22"-40,-11 16 36,-2 12-29,13 5-8,13-4-1,19-6-8,3-10-3,8-15-3,28-15 2,3-22-2,2-14 3,6 0 5,2-27 1,-2-22-8,-6-8-1,-12-10 1,-17 4 0,-12 5 2,0-6 1,-12 10 4,-24 8-6,-9 14-3,2 17-5,-2 9-1,9 6-1,17 0-8,12 0-34,7 8-68,0 7-104</inkml:trace>
  <inkml:trace contextRef="#ctx0" brushRef="#br1" timeOffset="51.49">-4127 9496 218,'11'28'85,"-1"18"-75,5 15 5,-1 12 11,-9 8-8,-3-1-1,-2-7-7,0-6 0,0-19-3,0-6-3,-5-20-1,-3-15 5,2-7 7,1 0 7,-7-7 7,0-33-11,-5-21-11,4-20 1,3-15 1,10-16 1,0-12-9,4-13 0,28-1 0,10 10-1,4 21-1,-1 28-1,-2 37 2,-1 21 0,-1 21-3,4 0 2,-9 35-1,-7 31 0,-16 10 1,-13 6-1,-11-2 2,-41-10 1,-15-10 5,-9-10-6,4-16 0,13-14-16,6-14-55,17-6-183</inkml:trace>
  <inkml:trace contextRef="#ctx0" brushRef="#br1" timeOffset="52.49">-2118 9232 50,'0'-46'241,"26"11"-235,13 0 30,13 10 12,8 7-46,-2 15-2,-5 3 8,-13 11-5,-12 39-1,-11 21-2,-15 8 7,-2 2 0,-11-3 5,-25-12 2,-2-10-5,2-15-4,9-16-1,13-14-4,12-11 0,2 0 0,0 0 0,24 0-9,14 0 9,12 0 2,0 0-2,-9 0-2,-5 0 0,-11 20 0,-12 8 1,-7-6-2,-6 16 1,0 0 2,-9 4 8,-24 3 5,-8 0 4,-9-9 8,-2-8-7,3-8-6,8-10-9,14-10 0,7 0-3,7-6-1,10-38-3,3-11-22,3-2-42,33 1-29,4 16-26,13 9-38</inkml:trace>
  <inkml:trace contextRef="#ctx0" brushRef="#br1" timeOffset="53.49">-2001 9258 315,'0'-46'34,"0"34"-20,0 12 57,0 0-66,0 41-5,0 37 0,0 23 1,-11 13 2,0-10-1,5-15-2,6-10-2,0-23-1,0-12 0,0-18-5,0-15-9,0-8-70,0-3-55</inkml:trace>
  <inkml:trace contextRef="#ctx0" brushRef="#br1" timeOffset="54.49">-1071 9261 270,'2'-3'70,"-2"3"-49,0 0 22,-2 25-37,-22 31 1,-7 13 11,0 1-5,7 2-4,12-14-4,12-3-5,0-17 0,0-6-2,17-15 2,11-11 0,2-6 5,6 0-3,5-9 6,0-29-6,-3 1-2,-5-14 4,-7 0-1,-7-2-1,-9-14 2,-7-3-2,-3 4 4,-5-1 3,-26 22-9,-7 14 0,2 20-2,3 11-4,6 0-1,5 17-5,9 18-29,1 8-29,2-5-81</inkml:trace>
  <inkml:trace contextRef="#ctx0" brushRef="#br1" timeOffset="55.49">-617 9573 238,'19'-25'37,"35"-6"-35,27-8 9,12 1-9,14 3 0,3-1 0,3 1 6,-2 11 10,-7 0 16,-20 8-4,-17 7-9,-26 6 0,-18 3-10,-18 0-11,-5 18-1,0 27 1,-25 14 4,-11 1 14,1-1-10,7-4 1,9-9-9,11-8 1,4-7 0,4-8-1,0-8 1,23-13 0,13-2 6,4 0-2,1-8 0,-5-26 0,-5-5 1,-10-6 5,-7-1 14,-4-5 1,-8-2-8,-2-3-16,0 4-2,-7 8-4,-19 0-6,-10 9-13,-2 14-33,-2 14-27,13 7-87</inkml:trace>
  <inkml:trace contextRef="#ctx0" brushRef="#br1" timeOffset="56.49">-458 8897 177,'3'-5'266,"-3"1"-254,0 4 2,0 0 7,0 0-21,0 6-7,0 25 5,0 25 2,0 18 6,0 17 4,0 7 2,0 3-3,0-3 1,0-11-5,0-7-3,0-13-2,0-9 0,-3-5-2,-2-10 3,1-9-1,4-4 0,-2-8-8,-1-7-1,3-4-5,0-8-32,0-3-43,0 0-45,0-8-89</inkml:trace>
  <inkml:trace contextRef="#ctx0" brushRef="#br1" timeOffset="57.49">-43 8943 328,'0'-6'76,"0"-1"-34,0 7 17,3 0-43,-3 0-16,0 42-6,0 30 5,0 27 1,0 10 8,0-7-6,0-10-2,0-4 0,-13-14 0,-1-10-3,2-6-1,-1-10-2,-1-9-2,1-12-9,1 1-30,2-10-35,-4-13-79</inkml:trace>
  <inkml:trace contextRef="#ctx0" brushRef="#br1" timeOffset="58.49">598 9126 305,'18'0'65,"3"0"-52,10 27 22,-2 26-24,4 14 3,-11 2 1,-10-3-4,-10-8-3,-2 0 0,0-17-2,0-13 0,0-11-3,-2-9 0,-1-8 1,3 0 1,0 0 8,0-18 16,9-27 5,17-11-34,10-10-1,5 3-2,-2 14 3,-4 24-4,-10 22 4,-5 3-2,-4 17-2,-2 33-2,-4 23 6,-3 6 0,-7-8 1,0-15-1,0-8 2,0-28-2,0-5 1,0-15 1,0 0 0,5-7 8,19-34 0,12-12-7,9-6-3,4 9 3,-8 9-3,-2 20 2,-12 17 0,-5 4 2,-5 4-4,-7 32-3,-3 15 0,-6 2-3,-1 0-3,0 2-18,0-15-81,-4-10-272</inkml:trace>
  <inkml:trace contextRef="#ctx0" brushRef="#br1" timeOffset="59.49">3054 9013 0,'-8'-67'385,"-14"13"-374,3 4 2,5 12 35,0 12-42,-3 11-6,5 10-3,-14 5-4,-10 0 3,-14 43 4,-10 27 1,3 25 8,10 20 5,22 14-8,22 0 3,3-10 1,39-15 0,21-20-4,15-12 2,5-22 0,-4-19-1,-9-17 0,-15-14 1,-11 0 14,-14 0 1,-7-6-9,-6-8-13,-7 6-1,-1-4-7,0-5-7,-4-4-31,1 4-21,2-9-49,2-3-124</inkml:trace>
  <inkml:trace contextRef="#ctx0" brushRef="#br1" timeOffset="60.49">3569 8912 254,'2'-15'190,"-2"12"-177,0 3 23,0 0-5,5 15-31,2 48-10,0 30 10,2 28 8,-3-3-2,-1-4-4,0-13 2,3-17-3,-3-15-1,-2-11-4,-3-10-4,0-15-4,0-7-37,0-14-93</inkml:trace>
  <inkml:trace contextRef="#ctx0" brushRef="#br1" timeOffset="61.49">3833 9122 49,'8'-37'360,"-6"4"-360,4 16-16,7 14 9,2 3-156</inkml:trace>
  <inkml:trace contextRef="#ctx0" brushRef="#br1" timeOffset="62.49">3862 9440 287,'4'0'120,"-4"0"-117,0 24 0,0 18 0,0 22 13,3-3 4,-3-3-13,0-4-4,0-6-3,0-2-4,0-14-9,0-6-46,0-24-209</inkml:trace>
  <inkml:trace contextRef="#ctx0" brushRef="#br1" timeOffset="63.49">4107 9608 50,'2'38'38,"-2"10"-5,0 5 21,7 6-12,-2 0-18,6 3 7,-6-10 1,1-9-10,-2-14-10,-4-13-1,0-8 3,0-8-1,0 0 19,0-4 15,0-27-11,0-25-18,0-13-17,0-15 0,10-14 8,18-7-1,7-6-2,6-3-3,4 10 0,-1 20 0,0 26-3,-3 27 1,-7 18 6,-5 11-2,-6 2-5,-10 15-1,-7 36-5,-6 16-1,-6 5 7,-38 4 1,-16-8 5,-4-6 1,4-14-4,13-10-3,16-15-5,21-8-9,6-15-35,4 0-64,0 0-170</inkml:trace>
  <inkml:trace contextRef="#ctx0" brushRef="#br1" timeOffset="64.49">4768 9819 387,'0'0'62,"0"0"-31,0 0 25,0 0-33,0 3-14,2-3-7,-2 0-2,0 0-3,0 0-9,3 0-15,-3 9-72,14-9-165</inkml:trace>
  <inkml:trace contextRef="#ctx0" brushRef="#br1" timeOffset="65.49">5054 9802 262,'0'0'179,"5"-3"-167,1-5 21,-1 5-23,9-7-10,5 5-16,1 0-56,4 5-121</inkml:trace>
  <inkml:trace contextRef="#ctx0" brushRef="#br1" timeOffset="66.49">5451 9727 126,'5'-4'202,"-5"4"-192,2 0 2,3 0-12,1 0-26,2 0-57</inkml:trace>
  <inkml:trace contextRef="#ctx0" brushRef="#br1" timeOffset="67.49">5749 9738 243,'11'-11'0,"9"6"-16,-1 1 14,6 4-115</inkml:trace>
  <inkml:trace contextRef="#ctx0" brushRef="#br1" timeOffset="68.49">6101 9735 269,'7'0'88,"3"0"-56,6 0 15,6 0-46,1 0-1,-11 0-3,-5 0-11,-7 0-67,0 0-258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0:17.685"/>
    </inkml:context>
    <inkml:brush xml:id="br0">
      <inkml:brushProperty name="width" value="0.06667" units="cm"/>
      <inkml:brushProperty name="height" value="0.06667" units="cm"/>
      <inkml:brushProperty name="color" value="#ED1C24"/>
    </inkml:brush>
    <inkml:brush xml:id="br1">
      <inkml:brushProperty name="width" value="0.06667" units="cm"/>
      <inkml:brushProperty name="height" value="0.06667" units="cm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742-16 10,'-6'0'18,"3"0"14,3 0 7,0 0-6,0-3-12,0 0 1,0 3-1,0 0 0,0 0-3,0 0 3,0-3 6,0 3-6,0 0-3,0 0-3,0 0-5,0 0 0,0 0-4,0 0-2,0 0-2,0 0-2,0 0 0,0 0-6,0 3 2,-6 23-3,2 15 7,-2 22 1,0 13 5,-5 8-5,2 5 2,2 0-3,1 7 0,0 8 0,0 3 0,-8 2 0,-2 5 0,-3 1 0,-4-3 4,-2 2-3,3-10 0,-4-3 1,7-4-2,-1-6 1,1-1-1,3 0-1,-4 5 1,1 6 0,3 4 0,1-1 0,1 0 0,4-5 0,2-32 0</inkml:trace>
  <inkml:trace contextRef="#ctx0" brushRef="#br0" timeOffset="1">331 2679 371,'-1'9'0,"-11"80"1,2-8-1,-2-5 0,-1-4-1,-4-9 1,5 19 0,-4 11 0,-3-2 0,2 11 0,1-15 0,4-1 0,-5 2 0,1-4 0,4-4 0,2-9 1,1-6-1,-2 2 1,2-1-1,-1 3-1,4 4 1,0-7 0,-2-8 0,8-6-1,-3 0 1,-3 1 0,-1-5 0,1 1 0,0-11 1,0-10-1,2 0 0,1-6 0,0 2 0,0-2-1,0-1 2,0 2-2,3-3 1,0 3-3,0-8 3,0 1-1,0 1 1,0-1 0,0-7 1,0 3-1,0-7 0,0-2 0,0 0-1,0-3 1,0 0 0,0 3 1,0-3-1,0 0-1,0 0 1,0 0-2,0 0 2,0 0 0,0 0 0,0 0 2,0 0-2,0 0 0,0 0 2,0 0-2,0 0-6,0 0-2,0 0 2,0 0 5,0 0-3,0 0 1,0 0 2,0 0 1,12 0 12,7 0-11,0 0 6,4 2-4,2 7-3,2 0 0,1 3 0,5 2 0,1-7 0,5 0 1,0 4-1,3-8 0,5 7-1,6-5 1,-3 10 0,12-3 1,-4 8-1,3-1 1,0 2-1,3 3 0,-3 1-1,0 4 1,1 1-1,2-2-7,-3-7 8,3-4 4,5 1-2,1-5-2,4 2 2,-4 0-2,8-2 1,-11-3-1,8-2 0,1-3-4,1-5 4,7 0 3,2 0-3,-2 0 0,4 0-2,-5 0 4,1 0-4,-1-5 5,1-6-2,-1 2 1,1 3 1,-4 1-1,1 5-1,-1-5 1,-4 5-2,-1-5 1,-5 5-2,-6-2 1,2 2-2,-9 0 2,-2 0 2,0 0-2,-4 0 2,-4 0-1,0 0-1,-9-3 0,4 3 0,0 0 1,0 0-1,5 0 0,4 0 0,1 0 0,-4 10 0,4 6 0,-7-4-1,0 5-7,-7-6 8,1-1 2,3-3-2,0-1 3,-3-2 0,-1 1-3,-3 1 0,-6-6 2,-3 5-2,-4-5 3,-2 0-3,-1 0-2,-6 0 1,-1 0 1,-9 0 3,0 0-2,-3 0 0,0 0-1,5 0 0,1 0-1,3 0 1,1 3-1,6-3 1,-1 2 0,-1-2 1,-4 0 0,-4 5-1,0-3 0,0 1 0,5 0 0,8-3 1,3 0 0,1 0-1,2 5-1,-6-5 0,-2 3 2,-4 1 1,-7-4-2,0 0 0,-6 3-1,0-3-1,0 0 2,0 0-2,0 0 0,0 0 2,0 0-1,0 0 1,0 0 3,0 0-3,0 0 1,0 0-1,0 0 0,0 0 0,0 0 1,3 0-1,-3 0 2,0 0-2,0 0 2,0 0 0,0 0-1,0 0-1,0 0 0,8 0 0,4-7 2,4-21 9,3-13-5,4-15-4,2-10 5,5-25-6,1-21-1,5-3-1,-3-6 1,-2 6 0,-1 2 5,-2-5-5,5-8 1,-2 4 3,2-8-3,-1-5 3,0-1-4,3-5 0,1-1 5,2 0-4,1 7-1,0 1 4,-3 7-4,1 5 3,-1 7-3,0-4 0,-1-2 0,0-1 1,0 5-2,4 8 1,0 12 0,0-2 0,-2 6 1,5 3-1,-6 2 1,-4 4-1,-3 5 0,-10 10 0,0 2-1,-2 7 1,2 2 0,-4 2 4,2 8-4,-1-5 0,0 4 0,-4 12 0,-1-4 1,2 10 0,-1-4 0,-1 7-1,-2 0-1,-4 15 1,0 1 2,-5 9-1,0 3-1,0 0 0,0 0-2,0 0 0,0 0 0,0 0 2,0 0-2,0 0 1,0 0 1,0 0 3,0 0-3,0 0 0,0 0-2,0 0-1,0 0 3,0 0 1,0 0 1,0 0 3,0 0-4,0 0 1,0 0-2,0 0 1,0-3-1,0 3 0,0 0 0,0 0 3,0 0-3,0 0 1,0-3 0,-16-1-1,-20-1 0,-12-3-5,-10 3 4,-6-5 1,-3 5-1,-11-4 1,-2 3 0,-14 1-3,-12-1 1,0-6 0,-9 4 0,-4 3 2,-4-8-2,-5 5 2,3-2-2,3-1 1,2 5 1,1 1-2,-6-1 2,-1-6 0,1 6-3,3-1 1,8 0-2,13-3-1,4 7 4,11-2-4,2-1 3,4 0 0,5-5-3,2 3 5,4-2-1,5-1-1,0 4 1,3-2 0,6-6-1,-2 6 1,2 0 0,3-2 0,1-2 0,0 3 0,5-2 1,1 3 0,4-5 1,-1 3-1,0-4 0,0 3 0,0-2 0,-2 5 0,-1 4 0,-4-6 1,1 1-1,0-2 0,7 1 1,2-4-1,3 0 1,-3 2-1,3-5 1,-1 6-1,-2-1 2,1-2-1,-1 0 0,-3 4 0,-3-7 0,7 6 0,-4-1 0,0 1 2,0 4-2,3-5 0,1 2 0,-1 2-1,0 1 1,5 3-1,-2-2 0,0 1 1,5-1 1,-2-3 0,5 7-1,-2-1 2,5 3-3,-1 1 1,1 0-1,-2 0 0,-1 0 1,-1 0-1,-3 0 0,3 0-1,-1 0 1,2 0 0,-5 0 0,2 0 1,-5 0-1,0 0 1,8 0-1,3 0 0,5 0 3,4 0-2,2 0-1,6 0 0,-3 0 3,11 0-1,-3 0 0,3 0 2,0 0-3,0 0 0,0 0 0,-3 0-1,3 0 4,0 0-2,-3 0-1,3 0 4,0 0-5,0 0 1,0 0-1,0 0 1,0 0-3,0 0 2,0 0 0,0 0 0,0 0-2,0 0 2,0 0-1,0 0 1,0 0 1,0-4-1,0-7 0,6 5 0,0-1-5,-1 7-4,-2 0-3,-3 0-1,2 0 8,4-2-2,5 2 7,1-3 0,1 3-1,1 0-8,1 0-29,7 0-24,11 9-41</inkml:trace>
  <inkml:trace contextRef="#ctx0" brushRef="#br1" timeOffset="2">4186 2470 16,'0'0'17,"0"-3"16,0-2-16,0-1 7,0 6 15,0 0-13,0-4-8,0 2-3,0-6-4,0 2-6,0-3-5,0-2 1,0-1 1,0 4 7,0-5 12,0 3-11,-3 2 8,0-10-1,-5-3-11,2 5-2,-6-9 0,-4-3 0,-4-3-1,-5-2 0,-5-8 7,-1 3 17,-5-10-24,-6-6 1,-5-8-3,-8-2 10,-1-2-1,-2-13-7,-3-1 6,-3-8 0,0-6-6,-3-4 2,-8 1 8,5 6-9,3-3 2,6-1-1,6 1-3,10-2 4,0-8-2,17 33 0</inkml:trace>
  <inkml:trace contextRef="#ctx0" brushRef="#br1" timeOffset="3">2490 496 439,'-43'62'1,"-2"3"-1,3-8 0,6-5 0,1 4 0,9-4 0,1 1 0,-2 0 0,5-2 0,2-3-1,-2-5 1,-3 3-1,-4-5 0,-1-1 0,2-4 1,-2-8 0,5 2-1,2-7 1,1-5 0,6 4 0,1-2 1,-2 4-1,7-6-2,-2 9 2,2-1-4,1-2 4,-2 2-1,-1-3 1,2-6-2,-2 4 2,-2-4 0,1-6 0,4 2 0,-4-2 0,4-4-1,1 3 1,-1-2 1,3 2-1,-4-5 0,1 0 0,1 5 0,3-5 2,2 1-2,-3-3 0,1 1 0,2-3 0,0-1 0,3 0 2,0 0-1,0 0 2,0 0-2,-3 0-1,3 0-1,-3 10-4,-16 4-5,-7 14-50,-20 3-127</inkml:trace>
  <inkml:trace contextRef="#ctx0" brushRef="#br1" timeOffset="4">1713 1708 89,'0'0'93,"0"-18"-91,0 3 2,0 1 9,0 10-13,0-1-2,0-1 2,0-5 13,3 5-2,-3 1 3,0 2 14,0 1 8,0 2-5,0 0-4,0 0-11,0 0-7,0 0-5,0 0 4,0 0 3,0 0 2,0 0-4,0 0 2,0 0 2,0 0 0,0 0-5,0 0-4,0 0-3,0 0 0,0 0-1,0 0-3,0 0 0,0 0-5,-18 0 0,-28 16 8,-30 16 0,-24 11 1,-9 1-1,-7 9 1,2 6-2,2-1 1,3 10-1,-1-5-1,-5 3-2,2-2 0,1 5 1,-1-8-2,105-57 2</inkml:trace>
  <inkml:trace contextRef="#ctx0" brushRef="#br1" timeOffset="5">202 3234 418,'3'1'2,"69"21"-2,1-4 0,4 2 1,7 0 3,5-2 0,5 5-4,-4 2 0,-7 5 0,-11-1 0,-11 3 0,-7-4 0,1-2 0,0-3 1,-1-5-1,4 2 1,0-5 0,0-3 1,-7-4 0,-2 0-2,-15-3 1,-11 3 0,-7-6 0,-5 1-1,-11-3-1,0 0 1,0 0 0,0 0 0,0 0 1,0 0 0,0 0 0,3 0-1,3 0 0,4 0 0,2 2 3,7 1-1,-2-3-2,-4 7-1,-4-7 1,-3 0 0,-6 3 0,0-3-1,0 0 0,0 0 1,0 0 2,0 0 0,0 0 0,0 0 2,0 0-2,0 0 0,0 0-2,0 0 1,0 0-1,0 0 0,0 0 0,0 0 0,0 0 0,0 0-1,0 0 1,0 0-4,0 0-5,0 0-6,0 0-41,0 0-83,-34 0-95</inkml:trace>
  <inkml:trace contextRef="#ctx0" brushRef="#br1" timeOffset="6">5426 3557 465,'-47'-39'8,"-11"-11"0,7 11-6,5-9-2,8 12 1,5-8 0,5 4 0,-2-1-1,8 6 1,3 3 3,-4 1 0,-2 3 1,-5-5-2,-1 0-2,-5 6-1,-3-6 0,0 4 0,-2-1 1,2 3-1,5-2 0,1 9 0,4-4 0,4 4 2,-5 0-1,2-7 0,-2 1 0,2 0-1,5 6 2,4 5-1,8 2 2,3 8 4,5-2-4,-3 4-1,1 0-1,5 3-1,0-5 0,0 5 0,0 0 0,0 0 1,-3 0-1,0-2 4,-3-5-4,-1 1 3,1 1-1,-3-8-2,-2 8 1,2-5 2,-1-1-2,1 4 3,-4-6-3,4-1 1,-8-1-1,-5-5 0,0-1 0,-5 7-1,1-3 1,7 5-1,4 6 1,5 1 0,4 3-1,3 2 1,3-4 0,0 1 1,0 3-2,0 0 1,-5 0-1,5 0 3,0-3-2,0 3 0,0 0 1,0 0-1,0 0 0,0 0-1,0 0 0,0 0 0,0 0 0,0 0 0,0 0 0,0 0 0,0 0 0,0 0 0,0 0 0,0 0 0,0 0 2,0 0-2,0 0 0,0 0 0,0 0-1,0 0 0,0 0 0,0 0-2,0 0-9,0 0-12,0 0-19,0 0-28,-3 6-79</inkml:trace>
  <inkml:trace contextRef="#ctx0" brushRef="#br2" timeOffset="7">4172 2549 16,'-9'-3'7,"3"-10"18,-1 3 12,4 7-20,3-1-14,0 4 6,0 0 2,0 0-10,0 0 1,0 0-2,0 0 0,-3 0 4,0 0 0,3 0 1,-3 0 4,3 0-4,0 0-3,0 0-1,0 0-1,0 0-2,0 0-1,0 0 3,0 0 5,0 0-1,0 0 3,0 0 1,0 0-1,0 0-3,0 0 4,0 0 0,0 0-2,0-1 1,0-6 5,0-1-4,0 2-4,0 3-3,0-3-1,0 3-2,0 3 2,0-2 1,0 2 1,0 0-2,0 0-9,0 0-16,0 0-9,0 0-27</inkml:trace>
  <inkml:trace contextRef="#ctx0" brushRef="#br2" timeOffset="8">1579 3668 4,'0'-2'35,"0"2"-18,0 0-13,0 0-1,3 0 0,0-3-3,7 0 0,-4 3 0,-3 0 0,-3-7 3,0 7 7,3-3 13,0 3 9,-3-2-14,3 2-10,-3 0 0,4 0-4,-4 0-1,0 0-1,0 0-1,0 0 4,0 0-4,0 0-1,0 0 2,0 0 2,0 0-2,3 0-2,0 0-1,6 0 1,-1 0 1,1 0-1,4 0 0,-4 2 2,8 14-4,-4-1 0,-1 10 2,1 6 6,-4 10 1,-1 12-2,1 7-4,-3 15 2,1 13 2,-1 9-2,-3 4-3,4 3 1,-1 3-1,3 0-1,-4 9 1,1 9-2,-3 2 1,-3 4 1,3 2 0,0-3-1,4-9-1,-1-12 0,0-15-1,-3-14-1,-3-10-6,5-9-1,-5-7 9,0-4-1,0-13 1,0-5-2,0-9 4,0-3-1,0-11 1,0-6-2,0-3 2,3 0 0,-3 0 0,6 0-5,0 0 5,1-10-3,-1 3-2,0-6 5,1 6 0,-1-6-1,0-2 1,2 8 0,-2-11 2,3 4-2,1-6 2,2-10-2,4-1-1,4-10-6,-1-4 7,7-11 0,0-2 0,6-3-1,4-8 1,2 3 9,4-5-9,3-5 2,0-3-1,7 4 2,1-3 9,6 0-4,-1 7-2,-5 0-4,6 3 3,-4 6 0,3-6-4,-1 12 3,1-3-4,0 11 1,-3-2 0,-1 4-1,-8 5 3,-1 3-3,-6-2 2,-8 6-2,-1 2 1,-8 3-1,-7 2 3,-2 10-3,-2 6 4,-5-7 6,0 7-3,0-11-7,4 7 1,-1-1-2,2 6 1,-5-2 0,0 6 0,4-1 0,-1 6 0,4-5 0,-2 2 0,1-3-3,1-3 3,4 2 0,-6-4 0,3 4 0,-5-2 2,-6 7 0,4-5 0,-7 5 1,3 3-1,-3 0-2,0 0 0,0 0 0,0 0 0,0 0 0,0 0 0,0 0 0,0 0 5,0 0-2,0 0-3,0 0-10,0 24-22,-30 4-51</inkml:trace>
  <inkml:trace contextRef="#ctx0" brushRef="#br1" timeOffset="9">3379 3995 20,'0'0'24,"0"0"-5,0 0-14,0 0-4,0 0 0,0 0 4,0 0 0,0 0 1,0 0 1,0 0-1,0 0-6,0 0 1,0 0-1,0 0 0,0 0 0,0 0 1,0 0-1,0 0 1,-3 0-1,3 3 0,0-3 2,0 0-2,0 0 1,-3 5-1,3-2 1,-3-3-1,3 3 1,0 1-1,0-4 0,-5 0 0,5 0 4,0 0 6,0 3 1,0-3-4,0 0-3,0 0-4,-3 3 0,3-3 0,-3 2 0,3 1 0,0-3 0,0 0 1,0 0 2,0 0 3,0 0 6,0 0 4,0 0-1,0 0-7,0 0-3,0 0-3,0 0-2,0 0 1,0 0 1,-3 0 0,3 0 3,0 0 5,0 0 6,0 0-5,0 0 0,0 0-2,0 0 1,0 0-4,0 0 1,0 0 1,0 0 6,0 0-6,0 0-4,0 0 5,0 0-9,0 0-2,0 0 2,32 0 11,14 2-4,15 8-3,12-2 2,14 2-5,16 3 3,16 5-2,23 7-2,19 3 4,0 5-2,-2 7-2,2 4 0,-10 6-3,1 1 3,-7 0 0,-43-15 0</inkml:trace>
  <inkml:trace contextRef="#ctx0" brushRef="#br2" timeOffset="10">3893 4102 1,'-6'-2'53,"-1"-13"-38,1 9 2,3 3 10,3-1-2,-3 4-14,3-1 0,0 1-1,0 0-8,0-4 8,0 4-2,-5-2 5,-1 2 0,3 0-1,-5 0-9,-3 0 1,-5 0-4,-4 0 3,-2 0 0,0 0-2,-1 0 0,1 0 0,-1 0 0,1 0-1,3 0 0,-7 0 0,4 6 2,-5-1-2,-1 4 0,-1-2-2,0 3 2,0 1 0,-1 1 0,-1 1 0,1-2 0,5-4 0,0 3 0,2 0 0,4 0 0,-1-2-1,1 4 1,0-3 0,2-3 0,1-1 0,4 4 0,2-4 0,-2 2 0,-2-2-1,5-2 2,-1 6-1,-2-3 0,1-3 0,-5 5 0,4-1-1,-1 4 1,-1-4 0,-1 0 0,2 3 1,-1-3-1,0 2 0,-3 3-1,4-4 1,1 1 0,1 0 0,2-4 0,2 2 0,1-2 0,3-2 0,3-3 0,0 0-1,0 0 1,0 0 0,0 0 0,0 0 0,0 0 1,0 0 0,0 0 2,0 0 6,0 0-5,3-11-4,13-10-4,4-1 4,2 3 5,3-6-2,1-1-3,7-3-10,-1 0 7,3-2 2,1 3 1,-8 5 0,-1 10-3,-2-2-1,3 7-5,8-4-14,12 3-45,7-2-37</inkml:trace>
  <inkml:trace contextRef="#ctx0" brushRef="#br2" timeOffset="11">1835 4628 22,'0'0'38,"0"0"-22,0 0-4,0 0 4,0 0-7,0 0-5,0 0-4,0 0-5,0 0 0,0 0 0,0 0-3,0 0-6,0 0-15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61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-7043 8224 223,'0'-22'26,"0"1"-18,0-3 61,0 15-25,0 3-21,0-2 4,0 4 2,0 4-5,0 0-7,0 0-2,0 0-4,0 0-2,0 0 1,0 0-3,0 0-4,0 0-3,0 0-1,9 6-1,15 19 1,1 6 1,6 4 3,2 0-1,-7-6-2,-1 3 2,-6-5-1,1-5-1,-7-5 0,-4-6 0,-2-7 1,-7-4 1,0 0 0,3 0 3,3 0 4,11-28 21,5-10-24,4-13-3,6-2-2,-3 0-1,1 3 0,-2 6-1,-6 12 0,-5-1-3,-5 12-1,-2 7-1,-7 3-6,0 9-6,-3-2-17,0 4-15,0 0-30,0 0-78</inkml:trace>
  <inkml:trace contextRef="#ctx0" brushRef="#br0" timeOffset="1">-6442 8240 306,'0'0'34,"0"0"-26,0 0 40,0 0-37,0 0-9,0 11 0,0 10 12,3 9-1,0 8 3,1 1 9,-4 3-7,0-1-2,0-7-6,0 0-4,0-6 1,0-5-3,3-12 1,0-1-1,-3-10-3,0 0-1,0 0-2,0 0-10,0 0-23,0-10-111</inkml:trace>
  <inkml:trace contextRef="#ctx0" brushRef="#br1" timeOffset="2">-1977 11199 375,'-3'-1'21,"3"-3"0,0 4 39,0 0-37,7 0-14,22 0 0,4 0-2,8 4 14,4 14-1,3 6-12,4 6-5,-1 3 4,4 4-6,-1-3-1,1-2 0,-4-8-1,-5-2 0,-7-11-7,-8-1-18,-3-7-7,-11-3-24,-7 0-32,-10 0-60,0-4-52</inkml:trace>
  <inkml:trace contextRef="#ctx0" brushRef="#br1" timeOffset="3">-1356 10991 168,'0'0'43,"0"0"-13,0 0 17,0 0-7,0 0-11,0 4-5,0-4-4,0 0 1,0 0 2,0 0 2,0 0-4,0 0-9,0 0-2,0 0 6,0 0-6,0 0-1,0 0-1,0 0-3,0 0 1,0 0-3,0 9-2,-9 16 0,-27 18 2,-12 12 5,-16 7-4,-3 2-3,-5-4 5,11-7-6,10-4 1,12-12-1,17-8-3,12-8-3,4-8-28,6-3-45,0-8-69,0-2-161</inkml:trace>
  <inkml:trace contextRef="#ctx0" brushRef="#br0" timeOffset="4">-9833 7615 76,'-20'-14'20,"1"-1"-5,8 6 39,8 8-4,3 1-12,0-3 0,0 3 9,0 0-7,0 0-10,0-2-9,0 2-4,0 0-5,0 0 0,0 0-1,0 0-5,0 0-2,0 0-4,0 0 0,17 0-1,11 9-2,11 20 3,10 0 0,-4 6 0,-6-1 0,-1-6-1,-3 1 1,-6-6 0,-3-5 0,-10-8 0,-4-4 0,-4-3 1,-8-3 0,0 0 1,3 0 5,3-5 10,10-27 11,3-14-20,7-18-8,4-1 1,1-3 2,-3 5-3,2 4 1,-2 12-1,-5 5-1,-1 11 1,-8 6-4,-4 8 2,-4 11-2,-6 2-9,0 4-6,0 0-33,0 4-53,0 23-34,-6 6-48</inkml:trace>
  <inkml:trace contextRef="#ctx0" brushRef="#br0" timeOffset="5">-8921 6586 268,'0'-19'36,"0"2"-34,0 6 26,0 2 6,0 7-23,0 2-6,0 0-5,0 0-3,0 8-3,0 32-2,0 22 6,-22 17 2,-20 6-62,-16-7-103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6:35.61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-9146 7810 130,'0'0'27,"0"0"-26,0 0 53,0 0-19,0 0-11,0 0 7,0 0 13,0 0-7,0 0-13,0 0 3,0 0-11,0 0-4,0 0 2,10-11-12,2 1-1,2-1 1,-2 5-2,4 1 2,-2 0-2,-2 4 0,1 1 0,0 0-3,-4-6 3,-1 6-1,-2 0-2,-3 0-3,0 0-5,-3 15-1,0 11 4,0 10 7,0 1 1,-23 2 1,-5-5 1,1-6 4,5-4-6,10-9 1,4-8-1,8-5-1,0-2-1,0 0-5,0 0-5,8 0 11,14 0 1,1 0 2,-7 0-2,-1 0 0,-5 0 0,4 9 0,-8 1-1,-3 11-4,-3 9-3,0 7 6,-33-4 0,-15 7 2,-7-9 4,1-4-1,5-3 0,7-12-2,11-5 1,6-7-1,8 0-1,4 0-4,4 0-26,1-15-74,5 4-47</inkml:trace>
  <inkml:trace contextRef="#ctx0" brushRef="#br1" timeOffset="1">-7343 8531 0,'0'0'5,"0"0"18,0 0 5,0 0-10,0 0-9,0 0 8,0 0 8,0 0-5,0 0-5,0 0-2,0 0 4,0 0-5,0 0-10,0 0-1,0 0-1,0 0 3,0 0 1,0 0 5,0 0 5,0 0 5,0 0-8,0 0-2,0 0 0,0 0-3,0 0-5,0 0-1,0 0 1,0 0 0,0 0 2,0 0 4,0 0 2,0 0 6,0 0-1,0 0-1,0 0-1,-9 0-4,-16-12-8,-11-7 0,-12-5 0,-7-5 2,-15-8-2,-27-8 1,-19-13 2,-21 0 1,-11-7-3,-7-1 0,-3 2 8,-2 4-6,101 40 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6:35.6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318 15 394,'0'0'30,"0"0"-22,0 0 48,0 0 4,0 0-2,0 0-12,-5-15-20,2 15-16,0 0-10,-6 0-10,1 0 10,-19 15 8,-3 8 2,-11 6 6,10 0 14,-1-5-8,9-3-8,3-2-10,3 0 4,3 0 0,-1 0 2,-2 1-4,8-3 2,-3-4-4,10-3 2,2-2-4,0-6 4,0-2-6,0 0 8,0 3-8,2-1 8,21 6 10,15 0-6,-2 2-4,11 4 0,-7-1 12,9 2-16,-3 1 0,6-3 6,-12 1 0,-6-9-10,-5 5 2,-15-7 0,-5-3 0,-6 2-2,0-2 0,-3 0-6,0 0-12,0 5-32,0 3-120,-26 3-118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6:35.6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199 71 260,'0'0'76,"0"0"-18,0 0 26,0 0-26,0 0 6,0 0 4,0-31-14,0 28-2,0-2-18,0 2 6,0 1 0,0-1-8,0 0 2,0 1-16,0-1 6,0 3-8,0 0-2,0 0-14,0 0 0,0 0-2,0 0-8,-9 16 4,1 6 6,-10 8 4,-2 6 2,-7-2-2,4 1-2,2-2 0,-2-4 0,-1-5 0,13-7 0,-1-1-2,9-8 2,3-4 0,0-4-2,0 0 0,0 0 0,0 0 4,0 0-4,3-6 6,14-13-6,-2-1 0,0-4 0,-4 0 0,6-5 0,-5 0 2,-2 1-2,5 1 0,-6 1 2,-1 7-2,1 4 0,-3 3 0,-1 4 2,4-2 0,-1 2 2,10 0-4,2 3 0,9 5 0,-3 0 0,10 0-4,-3 0 4,-5 9 0,4 8 0,0 1-4,-9 1 8,-1-1-6,-2 2 2,-5-3 0,2-1 10,-8-6-8,-6-5 0,0-1 2,-1-4-2,-2 0 0,0 0 0,0 0 4,0 0-4,0 0-2,0 0-2,0-15-34,0-9-236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6:35.6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3 246 386,'0'0'158,"0"0"-124,0 0 42,0 0 10,0 0-32,0 0 26,-3-44-30,3 38-32,0 1-2,9 2-8,-3 2-2,-4 1 4,8 0-8,-2 0 0,9 0-2,3 0 2,0 1-6,3 11 8,4-2-4,-10 4 0,1-7 2,-10 1 2,7-3-2,-13-3 0,4-2 2,6 0 4,5 0 4,6-12 4,12-12 6,2-5-10,-4 0-8,-5 1 4,1-1-6,-14 4 0,-7 4 0,1 4-2,-6 2 0,-3 4-8,0 7-4,0 2-48,0 2-76,0 0-134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6:35.6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48 0 134,'0'0'4,"0"0"-2,0 0-2,0 0 0,0 0 6,0 0 2,-8 26 12,8-26 2,0 0 20,0 3 22,0-3 6,0 2 46,0 1-70,0-1-14,0 8-8,20 1 6,3 7-8,2 3-8,5 4 18,-5 3-10,5 2-20,-8-2 12,8-2-4,-5 1 0,-5-2-10,3-5 6,-8 0 2,-3-6 0,-9-4 6,-1-4-4,-2 0 6,0-1-12,0-4 8,0 5-8,0-4 2,0-2 0,0 0 0,0 4-4,0 3 2,-22 9 12,-25 7 2,-2 7-8,-3 5 10,0 0 0,12-3 6,5-7-6,12-8 4,6-6-4,5-6-10,12-5-8,0 0 0,0 0 2,0 0-4,0 0-4,0 0 0,0 0-22,0 0-72,0 0-52,0-5-106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393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1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39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396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397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4-6,101 48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0:38.115"/>
    </inkml:context>
    <inkml:brush xml:id="br0">
      <inkml:brushProperty name="width" value="0.06667" units="cm"/>
      <inkml:brushProperty name="height" value="0.06667" units="cm"/>
      <inkml:brushProperty name="color" value="#ED1C24"/>
    </inkml:brush>
    <inkml:brush xml:id="br1">
      <inkml:brushProperty name="width" value="0.06667" units="cm"/>
      <inkml:brushProperty name="height" value="0.06667" units="cm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742-16 10,'-6'0'18,"3"0"14,3 0 7,0 0-6,0-3-12,0 0 1,0 3-1,0 0 0,0 0-3,0 0 3,0-3 6,0 3-6,0 0-3,0 0-3,0 0-5,0 0 0,0 0-4,0 0-2,0 0-2,0 0-2,0 0 0,0 0-6,0 3 2,-6 23-3,2 15 7,-2 22 1,0 13 5,-5 8-5,2 5 2,2 0-3,1 7 0,0 8 0,0 3 0,-8 2 0,-2 5 0,-3 1 0,-4-3 4,-2 2-3,3-10 0,-4-3 1,7-4-2,-1-6 1,1-1-1,3 0-1,-4 5 1,1 6 0,3 4 0,1-1 0,1 0 0,4-5 0,2-32 0</inkml:trace>
  <inkml:trace contextRef="#ctx0" brushRef="#br0" timeOffset="1">331 2679 371,'-1'9'0,"-11"80"1,2-8-1,-2-5 0,-1-4-1,-4-9 1,5 19 0,-4 11 0,-3-2 0,2 11 0,1-15 0,4-1 0,-5 2 0,1-4 0,4-4 0,2-9 1,1-6-1,-2 2 1,2-1-1,-1 3-1,4 4 1,0-7 0,-2-8 0,8-6-1,-3 0 1,-3 1 0,-1-5 0,1 1 0,0-11 1,0-10-1,2 0 0,1-6 0,0 2 0,0-2-1,0-1 2,0 2-2,3-3 1,0 3-3,0-8 3,0 1-1,0 1 1,0-1 0,0-7 1,0 3-1,0-7 0,0-2 0,0 0-1,0-3 1,0 0 0,0 3 1,0-3-1,0 0-1,0 0 1,0 0-2,0 0 2,0 0 0,0 0 0,0 0 2,0 0-2,0 0 0,0 0 2,0 0-2,0 0-6,0 0-2,0 0 2,0 0 5,0 0-3,0 0 1,0 0 2,0 0 1,12 0 12,7 0-11,0 0 6,4 2-4,2 7-3,2 0 0,1 3 0,5 2 0,1-7 0,5 0 1,0 4-1,3-8 0,5 7-1,6-5 1,-3 10 0,12-3 1,-4 8-1,3-1 1,0 2-1,3 3 0,-3 1-1,0 4 1,1 1-1,2-2-7,-3-7 8,3-4 4,5 1-2,1-5-2,4 2 2,-4 0-2,8-2 1,-11-3-1,8-2 0,1-3-4,1-5 4,7 0 3,2 0-3,-2 0 0,4 0-2,-5 0 4,1 0-4,-1-5 5,1-6-2,-1 2 1,1 3 1,-4 1-1,1 5-1,-1-5 1,-4 5-2,-1-5 1,-5 5-2,-6-2 1,2 2-2,-9 0 2,-2 0 2,0 0-2,-4 0 2,-4 0-1,0 0-1,-9-3 0,4 3 0,0 0 1,0 0-1,5 0 0,4 0 0,1 0 0,-4 10 0,4 6 0,-7-4-1,0 5-7,-7-6 8,1-1 2,3-3-2,0-1 3,-3-2 0,-1 1-3,-3 1 0,-6-6 2,-3 5-2,-4-5 3,-2 0-3,-1 0-2,-6 0 1,-1 0 1,-9 0 3,0 0-2,-3 0 0,0 0-1,5 0 0,1 0-1,3 0 1,1 3-1,6-3 1,-1 2 0,-1-2 1,-4 0 0,-4 5-1,0-3 0,0 1 0,5 0 0,8-3 1,3 0 0,1 0-1,2 5-1,-6-5 0,-2 3 2,-4 1 1,-7-4-2,0 0 0,-6 3-1,0-3-1,0 0 2,0 0-2,0 0 0,0 0 2,0 0-1,0 0 1,0 0 3,0 0-3,0 0 1,0 0-1,0 0 0,0 0 0,0 0 1,3 0-1,-3 0 2,0 0-2,0 0 2,0 0 0,0 0-1,0 0-1,0 0 0,8 0 0,4-7 2,4-21 9,3-13-5,4-15-4,2-10 5,5-25-6,1-21-1,5-3-1,-3-6 1,-2 6 0,-1 2 5,-2-5-5,5-8 1,-2 4 3,2-8-3,-1-5 3,0-1-4,3-5 0,1-1 5,2 0-4,1 7-1,0 1 4,-3 7-4,1 5 3,-1 7-3,0-4 0,-1-2 0,0-1 1,0 5-2,4 8 1,0 12 0,0-2 0,-2 6 1,5 3-1,-6 2 1,-4 4-1,-3 5 0,-10 10 0,0 2-1,-2 7 1,2 2 0,-4 2 4,2 8-4,-1-5 0,0 4 0,-4 12 0,-1-4 1,2 10 0,-1-4 0,-1 7-1,-2 0-1,-4 15 1,0 1 2,-5 9-1,0 3-1,0 0 0,0 0-2,0 0 0,0 0 0,0 0 2,0 0-2,0 0 1,0 0 1,0 0 3,0 0-3,0 0 0,0 0-2,0 0-1,0 0 3,0 0 1,0 0 1,0 0 3,0 0-4,0 0 1,0 0-2,0 0 1,0-3-1,0 3 0,0 0 0,0 0 3,0 0-3,0 0 1,0-3 0,-16-1-1,-20-1 0,-12-3-5,-10 3 4,-6-5 1,-3 5-1,-11-4 1,-2 3 0,-14 1-3,-12-1 1,0-6 0,-9 4 0,-4 3 2,-4-8-2,-5 5 2,3-2-2,3-1 1,2 5 1,1 1-2,-6-1 2,-1-6 0,1 6-3,3-1 1,8 0-2,13-3-1,4 7 4,11-2-4,2-1 3,4 0 0,5-5-3,2 3 5,4-2-1,5-1-1,0 4 1,3-2 0,6-6-1,-2 6 1,2 0 0,3-2 0,1-2 0,0 3 0,5-2 1,1 3 0,4-5 1,-1 3-1,0-4 0,0 3 0,0-2 0,-2 5 0,-1 4 0,-4-6 1,1 1-1,0-2 0,7 1 1,2-4-1,3 0 1,-3 2-1,3-5 1,-1 6-1,-2-1 2,1-2-1,-1 0 0,-3 4 0,-3-7 0,7 6 0,-4-1 0,0 1 2,0 4-2,3-5 0,1 2 0,-1 2-1,0 1 1,5 3-1,-2-2 0,0 1 1,5-1 1,-2-3 0,5 7-1,-2-1 2,5 3-3,-1 1 1,1 0-1,-2 0 0,-1 0 1,-1 0-1,-3 0 0,3 0-1,-1 0 1,2 0 0,-5 0 0,2 0 1,-5 0-1,0 0 1,8 0-1,3 0 0,5 0 3,4 0-2,2 0-1,6 0 0,-3 0 3,11 0-1,-3 0 0,3 0 2,0 0-3,0 0 0,0 0 0,-3 0-1,3 0 4,0 0-2,-3 0-1,3 0 4,0 0-5,0 0 1,0 0-1,0 0 1,0 0-3,0 0 2,0 0 0,0 0 0,0 0-2,0 0 2,0 0-1,0 0 1,0 0 1,0-4-1,0-7 0,6 5 0,0-1-5,-1 7-4,-2 0-3,-3 0-1,2 0 8,4-2-2,5 2 7,1-3 0,1 3-1,1 0-8,1 0-29,7 0-24,11 9-41</inkml:trace>
  <inkml:trace contextRef="#ctx0" brushRef="#br1" timeOffset="2">4186 2470 16,'0'0'17,"0"-3"16,0-2-16,0-1 7,0 6 15,0 0-13,0-4-8,0 2-3,0-6-4,0 2-6,0-3-5,0-2 1,0-1 1,0 4 7,0-5 12,0 3-11,-3 2 8,0-10-1,-5-3-11,2 5-2,-6-9 0,-4-3 0,-4-3-1,-5-2 0,-5-8 7,-1 3 17,-5-10-24,-6-6 1,-5-8-3,-8-2 10,-1-2-1,-2-13-7,-3-1 6,-3-8 0,0-6-6,-3-4 2,-8 1 8,5 6-9,3-3 2,6-1-1,6 1-3,10-2 4,0-8-2,17 33 0</inkml:trace>
  <inkml:trace contextRef="#ctx0" brushRef="#br1" timeOffset="3">2490 496 439,'-43'62'1,"-2"3"-1,3-8 0,6-5 0,1 4 0,9-4 0,1 1 0,-2 0 0,5-2 0,2-3-1,-2-5 1,-3 3-1,-4-5 0,-1-1 0,2-4 1,-2-8 0,5 2-1,2-7 1,1-5 0,6 4 0,1-2 1,-2 4-1,7-6-2,-2 9 2,2-1-4,1-2 4,-2 2-1,-1-3 1,2-6-2,-2 4 2,-2-4 0,1-6 0,4 2 0,-4-2 0,4-4-1,1 3 1,-1-2 1,3 2-1,-4-5 0,1 0 0,1 5 0,3-5 2,2 1-2,-3-3 0,1 1 0,2-3 0,0-1 0,3 0 2,0 0-1,0 0 2,0 0-2,-3 0-1,3 0-1,-3 10-4,-16 4-5,-7 14-50,-20 3-127</inkml:trace>
  <inkml:trace contextRef="#ctx0" brushRef="#br1" timeOffset="4">1713 1708 89,'0'0'93,"0"-18"-91,0 3 2,0 1 9,0 10-13,0-1-2,0-1 2,0-5 13,3 5-2,-3 1 3,0 2 14,0 1 8,0 2-5,0 0-4,0 0-11,0 0-7,0 0-5,0 0 4,0 0 3,0 0 2,0 0-4,0 0 2,0 0 2,0 0 0,0 0-5,0 0-4,0 0-3,0 0 0,0 0-1,0 0-3,0 0 0,0 0-5,-18 0 0,-28 16 8,-30 16 0,-24 11 1,-9 1-1,-7 9 1,2 6-2,2-1 1,3 10-1,-1-5-1,-5 3-2,2-2 0,1 5 1,-1-8-2,105-57 2</inkml:trace>
  <inkml:trace contextRef="#ctx0" brushRef="#br1" timeOffset="5">202 3234 418,'3'1'2,"69"21"-2,1-4 0,4 2 1,7 0 3,5-2 0,5 5-4,-4 2 0,-7 5 0,-11-1 0,-11 3 0,-7-4 0,1-2 0,0-3 1,-1-5-1,4 2 1,0-5 0,0-3 1,-7-4 0,-2 0-2,-15-3 1,-11 3 0,-7-6 0,-5 1-1,-11-3-1,0 0 1,0 0 0,0 0 0,0 0 1,0 0 0,0 0 0,3 0-1,3 0 0,4 0 0,2 2 3,7 1-1,-2-3-2,-4 7-1,-4-7 1,-3 0 0,-6 3 0,0-3-1,0 0 0,0 0 1,0 0 2,0 0 0,0 0 0,0 0 2,0 0-2,0 0 0,0 0-2,0 0 1,0 0-1,0 0 0,0 0 0,0 0 0,0 0 0,0 0-1,0 0 1,0 0-4,0 0-5,0 0-6,0 0-41,0 0-83,-34 0-95</inkml:trace>
  <inkml:trace contextRef="#ctx0" brushRef="#br1" timeOffset="6">5426 3557 465,'-47'-39'8,"-11"-11"0,7 11-6,5-9-2,8 12 1,5-8 0,5 4 0,-2-1-1,8 6 1,3 3 3,-4 1 0,-2 3 1,-5-5-2,-1 0-2,-5 6-1,-3-6 0,0 4 0,-2-1 1,2 3-1,5-2 0,1 9 0,4-4 0,4 4 2,-5 0-1,2-7 0,-2 1 0,2 0-1,5 6 2,4 5-1,8 2 2,3 8 4,5-2-4,-3 4-1,1 0-1,5 3-1,0-5 0,0 5 0,0 0 0,0 0 1,-3 0-1,0-2 4,-3-5-4,-1 1 3,1 1-1,-3-8-2,-2 8 1,2-5 2,-1-1-2,1 4 3,-4-6-3,4-1 1,-8-1-1,-5-5 0,0-1 0,-5 7-1,1-3 1,7 5-1,4 6 1,5 1 0,4 3-1,3 2 1,3-4 0,0 1 1,0 3-2,0 0 1,-5 0-1,5 0 3,0-3-2,0 3 0,0 0 1,0 0-1,0 0 0,0 0-1,0 0 0,0 0 0,0 0 0,0 0 0,0 0 0,0 0 0,0 0 0,0 0 0,0 0 0,0 0 0,0 0 2,0 0-2,0 0 0,0 0 0,0 0-1,0 0 0,0 0 0,0 0-2,0 0-9,0 0-12,0 0-19,0 0-28,-3 6-79</inkml:trace>
  <inkml:trace contextRef="#ctx0" brushRef="#br2" timeOffset="7">4172 2549 16,'-9'-3'7,"3"-10"18,-1 3 12,4 7-20,3-1-14,0 4 6,0 0 2,0 0-10,0 0 1,0 0-2,0 0 0,-3 0 4,0 0 0,3 0 1,-3 0 4,3 0-4,0 0-3,0 0-1,0 0-1,0 0-2,0 0-1,0 0 3,0 0 5,0 0-1,0 0 3,0 0 1,0 0-1,0 0-3,0 0 4,0 0 0,0 0-2,0-1 1,0-6 5,0-1-4,0 2-4,0 3-3,0-3-1,0 3-2,0 3 2,0-2 1,0 2 1,0 0-2,0 0-9,0 0-16,0 0-9,0 0-27</inkml:trace>
  <inkml:trace contextRef="#ctx0" brushRef="#br1" timeOffset="8">1579 3668 4,'0'-2'35,"0"2"-18,0 0-13,0 0-1,3 0 0,0-3-3,7 0 0,-4 3 0,-3 0 0,-3-7 3,0 7 7,3-3 13,0 3 9,-3-2-14,3 2-10,-3 0 0,4 0-4,-4 0-1,0 0-1,0 0-1,0 0 4,0 0-4,0 0-1,0 0 2,0 0 2,0 0-2,3 0-2,0 0-1,6 0 1,-1 0 1,1 0-1,4 0 0,-4 2 2,8 14-4,-4-1 0,-1 10 2,1 6 6,-4 10 1,-1 12-2,1 7-4,-3 15 2,1 13 2,-1 9-2,-3 4-3,4 3 1,-1 3-1,3 0-1,-4 9 1,1 9-2,-3 2 1,-3 4 1,3 2 0,0-3-1,4-9-1,-4-68 0</inkml:trace>
  <inkml:trace contextRef="#ctx0" brushRef="#br1" timeOffset="9">2159 5506 160,'37'-63'0,"8"-13"2,0-3-1,7 4 2,1-3 9,6 0-4,-1 7-2,-5 0-4,6 3 3,-4 6 0,3-6-4,-1 12 3,1-3-4,0 11 1,-3-2 0,-1 4-1,-8 5 3,-1 3-3,-6-2 2,-8 6-2,-1 2 1,-8 3-1,-7 2 3,-2 10-3,-2 6 4,-5-7 6,0 7-3,0-11-7,4 7 1,-1-1-2,2 6 1,-5-2 0,0 6 0,4-1 0,-1 6 0,4-5 0,-2 2 0,1-3-3,1-3 3,4 2 0,-6-4 0,3 4 0,-5-2 2,-6 7 0,4-5 0,-7 5 1,3 3-1,-3 0-2,0 0 0,0 0 0,0 0 0,0 0 0,0 0 0,0 0 0,0 0 5,0 0-2,0 0-3,0 0-10,0 24-22,-30 4-51</inkml:trace>
  <inkml:trace contextRef="#ctx0" brushRef="#br1" timeOffset="10">3379 3995 20,'0'0'24,"0"0"-5,0 0-14,0 0-4,0 0 0,0 0 4,0 0 0,0 0 1,0 0 1,0 0-1,0 0-6,0 0 1,0 0-1,0 0 0,0 0 0,0 0 1,0 0-1,0 0 1,-3 0-1,3 3 0,0-3 2,0 0-2,0 0 1,-3 5-1,3-2 1,-3-3-1,3 3 1,0 1-1,0-4 0,-5 0 0,5 0 4,0 0 6,0 3 1,0-3-4,0 0-3,0 0-4,-3 3 0,3-3 0,-3 2 0,3 1 0,0-3 0,0 0 1,0 0 2,0 0 3,0 0 6,0 0 4,0 0-1,0 0-7,0 0-3,0 0-3,0 0-2,0 0 1,0 0 1,-3 0 0,3 0 3,0 0 5,0 0 6,0 0-5,0 0 0,0 0-2,0 0 1,0 0-4,0 0 1,0 0 1,0 0 6,0 0-6,0 0-4,0 0 5,0 0-9,0 0-2,0 0 2,32 0 11,14 2-4,15 8-3,12-2 2,14 2-5,16 3 3,16 5-2,23 7-2,19 3 4,0 5-2,-2 7-2,2 4 0,-10 6-3,1 1 3,-7 0 0,-43-15 0</inkml:trace>
  <inkml:trace contextRef="#ctx0" brushRef="#br2" timeOffset="11">3893 4102 1,'-6'-2'53,"-1"-13"-38,1 9 2,3 3 10,3-1-2,-3 4-14,3-1 0,0 1-1,0 0-8,0-4 8,0 4-2,-5-2 5,-1 2 0,3 0-1,-5 0-9,-3 0 1,-5 0-4,-4 0 3,-2 0 0,0 0-2,-1 0 0,1 0 0,-1 0 0,1 0-1,3 0 0,-7 0 0,4 6 2,-5-1-2,-1 4 0,-1-2-2,0 3 2,0 1 0,-1 1 0,-1 1 0,1-2 0,5-4 0,0 3 0,2 0 0,4 0 0,-1-2-1,1 4 1,0-3 0,2-3 0,1-1 0,4 4 0,2-4 0,-2 2 0,-2-2-1,5-2 2,-1 6-1,-2-3 0,1-3 0,-5 5 0,4-1-1,-1 4 1,-1-4 0,-1 0 0,2 3 1,-1-3-1,0 2 0,-3 3-1,4-4 1,1 1 0,1 0 0,2-4 0,2 2 0,1-2 0,3-2 0,3-3 0,0 0-1,0 0 1,0 0 0,0 0 0,0 0 0,0 0 1,0 0 0,0 0 2,0 0 6,0 0-5,3-11-4,13-10-4,4-1 4,2 3 5,3-6-2,1-1-3,7-3-10,-1 0 7,3-2 2,1 3 1,-8 5 0,-1 10-3,-2-2-1,3 7-5,8-4-14,12 3-45,7-2-37</inkml:trace>
  <inkml:trace contextRef="#ctx0" brushRef="#br2" timeOffset="12">1835 4628 22,'0'0'38,"0"0"-22,0 0-4,0 0 4,0 0-7,0 0-5,0 0-4,0 0-5,0 0 0,0 0 0,0 0-3,0 0-6,0 0-15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3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-1 212 170,'0'-20'161,"0"7"-142,0 9 38,0 1-16,0 3-29,0 0-2,0 0-10,0 0-7,11 14 6,11 24 1,6 1 2,-4 9 0,-6-8-2,-1-6 2,-4-7-2,-7-9 1,4-13-1,-7-5 1,-3 0 8,3 0 1,-3 0 10,6 0 20,14-29 3,5-18-20,8-11-20,3 2 2,-2-3 3,-1 7-3,-5 6-5,-5 11 0,-10 10-2,0 8-1,-7 7-8,5 5-11,1 5-33,4 0-39,6 5-85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3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0 339,'0'0'25,"0"4"4,0 2 3,3 11-32,-3 9 0,0 15 0,0 7 12,0-2 5,0 4 4,0-12-11,0-4-3,3-14 2,-3-6 1,3-8-4,-3-6 0,0 0-1,0 0 1,0 0-3,0 0-1,0 0-2,0 0-6,0 0-29,0 0-104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0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  <inkml:trace contextRef="#ctx0" brushRef="#br0" timeOffset="1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0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0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3034 76,'-20'-17'20,"1"-1"-5,8 8 39,8 8-4,3 2-12,0-3 0,0 3 9,0 0-7,0 0-10,0-2-9,0 2-4,0 0-5,0 0 0,0 0-1,0 0-5,0 0-2,0 0-4,0 0 0,17 0-1,11 10-2,11 25 3,10 0 0,-4 6 0,-6 0 0,-1-8-1,-3 2 1,-6-9 0,-3-4 0,-10-11 0,-4-3 0,-4-5 1,-8-3 0,0 0 1,3 0 5,3-6 10,10-32 11,3-16-20,7-22-8,4-2 1,1-3 2,-3 6-3,2 5 1,-2 14-1,-5 6-1,-1 13 1,-8 7-4,-4 10 2,-4 12-2,-6 4-9,0 4-6,0 0-33,0 4-53,0 29-34,-6 6-48</inkml:trace>
  <inkml:trace contextRef="#ctx0" brushRef="#br0" timeOffset="1">694 3030 130,'0'0'27,"0"0"-26,0 0 53,0 0-19,0 0-11,0 0 7,0 0 13,0 0-7,0 0-13,0 0 3,0 0-11,0 0-4,0 0 2,10-13-12,2 0-1,2 1 1,-2 4-2,4 2 2,-2 0-2,-2 5 0,1 1 0,0 0-3,-4-7 3,-1 7-1,-2 0-2,-3 0-3,0 0-5,-3 18-1,0 13 4,0 12 7,0 1 1,-23 2 1,-5-5 1,1-6 4,5-7-6,10-10 1,4-10-1,8-5-1,0-3-1,0 0-5,0 0-5,8 0 11,14 0 1,1 0 2,-7 0-2,-1 0 0,-5 0 0,4 10 0,-8 3-1,-3 12-4,-3 10-3,0 9 6,-33-4 0,-15 8 2,-7-12 4,1-3-1,5-5 0,7-13-2,11-7 1,6-8-1,8 0-1,4 0-4,4 0-26,1-18-74,5 5-47</inkml:trace>
  <inkml:trace contextRef="#ctx0" brushRef="#br1" timeOffset="2">1336 3172 73,'-6'9'17,"3"-3"4,3-1 13,-3 4-14,3 0-7,0-1-9,0 4-2,0-4 5,0 2-6,0 2-1,0-8-1,0 8-13,0 6-13,0 5-23</inkml:trace>
  <inkml:trace contextRef="#ctx0" brushRef="#br0" timeOffset="3">758 384 218,'-6'0'31,"6"-2"-25,0-4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  <inkml:trace contextRef="#ctx0" brushRef="#br0" timeOffset="4">900-651 6,'-9'-24'327,"4"19"-312,5 5-6,-3 15-9,-3 54-10,-7 22 10,1 28 0,-4 6 0,2 2-14,-17-13-81</inkml:trace>
  <inkml:trace contextRef="#ctx0" brushRef="#br0" timeOffset="5">15 323 212,'-8'-5'8,"5"-9"-4,-2-3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  <inkml:trace contextRef="#ctx0" brushRef="#br0" timeOffset="6">919 1806 268,'0'-22'36,"0"1"-34,0 8 26,0 3 6,0 7-23,0 3-6,0 0-5,0 0-3,0 10-3,0 38-2,0 25 6,-22 22 2,-20 6-62,-16-8-103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1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0-1 201,'0'0'64,"3"0"-61,0 0 39,0 0 2,4 0-30,2 0-7,8 0 5,-1 0 5,1 0 5,-3 0-12,6 0-2,-1 0 1,4 0-3,-7 0-1,0 0-2,-4 0-2,-4 0-1,-2 0-1,0 0 1,1 0 0,-7 0-3,0 0-3,0 0-2,0 0-5,0 0-7,0 0-25,3 0-70,3 0-61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1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0 111,'0'0'176,"3"0"-168,-3 0 14,7 0 28,-4 0-39,-3 0-6,3 0 3,0 0 3,-3 0 10,0 0-5,0 0-9,0 0-4,0 0 1,0 0-4,0 0 0,3 0 0,5 0 0,1 0 0,4 0 0,-1 0 0,4 0-7,1 0-7,2 0-8,1 0-11,-6 0-53,3 0-53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1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498-3737 18,'-7'0'147,"7"0"-105,0-3 16,0 0-8,0-2-17,0-5-4,3-4-17,24 3-8,4-4 3,2 3-3,-2-2-3,2 2 1,2-1-2,4 0 0,3 8-2,3-8-4,-4 11-10,-2 2-61,-10 0-39</inkml:trace>
  <inkml:trace contextRef="#ctx0" brushRef="#br0" timeOffset="1">857-4148 216,'0'-17'29,"-6"8"-20,-7 9 21,-3 0-13,-7 0-15,1 3 7,-6 20 10,-2 7-2,-5 2 5,0 10-5,-4 5-2,3 5-5,8 0-2,3-5-5,11-4 3,11-5-6,3-1 0,0-5 1,17-2-1,17-5 6,8-1-3,10-13 3,3-5-2,-4-3-4,1-3-2,-8 0-6,-5 0-21,-8 0-36,-14 0-43,-4-6-47</inkml:trace>
  <inkml:trace contextRef="#ctx0" brushRef="#br0" timeOffset="2">1497-4156 202,'0'-9'46,"0"3"3,0 6 24,0 0-49,0 0-24,0 0-1,0 15-1,-17 17 2,-5 2 6,-3 6 0,-1-2-4,0 1 1,3-4 0,1 1-3,3-3-3,7-5 0,-2-5-2,8-8-8,-1 3-11,4-13-64,0 5-63</inkml:trace>
  <inkml:trace contextRef="#ctx0" brushRef="#br0" timeOffset="3">1161-4096 145,'0'-5'53,"0"3"-10,0 2 14,0 0-23,0 0-16,0 0 1,0 0-5,0 0-1,0 0-1,0 0-7,0 0-5,15 0 0,9 12 6,7 14 2,8 1-6,2 1 3,-2 4-3,3-7-2,-11 5 0,5-7 0,-3-3-1,-2 0 0,-1-5-4,-5-2-7,-11-8-14,-5 1-84,-9 1-43</inkml:trace>
  <inkml:trace contextRef="#ctx0" brushRef="#br0" timeOffset="4">1723-4019 89,'33'-18'17,"9"2"18,2-1 22,7-4-37,4-2-3,-4 3 10,1-3-4,-10 0-3,-11 3 0,-1 5-8,-8-3-4,-8 8-1,-8 0 1,-3 5-3,-3 5 2,0-3-6,0 0-1,0 3 0,0 0-1,-14 0 2,-11 0 3,-6 11-3,1 4 0,2 0 0,2 3 2,7-1-1,5-3-1,8 6-1,6-5-1,0 7-3,0 2 3,12-4 1,21 0 8,6-4-8,6 2 5,-1-6-4,4-5-1,4-7-8,-7 0-15,-3 0-46,-6 0-62</inkml:trace>
  <inkml:trace contextRef="#ctx0" brushRef="#br0" timeOffset="5">1751-4230 132,'11'-17'89,"-8"3"-67,0 4 53,0 5-36,0 5-12,-3 0-8,0 0-13,0 0-6,4 8-6,2 24 6,3 4 4,5 4 6,2-2-6,-4-4-3,7 6-1,1-5 0,-4-4 0,1-3-2,-6-3-5,-3-5-6,-8 1-16,0-3-23,0-5-55,0 2-36</inkml:trace>
  <inkml:trace contextRef="#ctx0" brushRef="#br0" timeOffset="6">2463-4403 132,'0'-3'31,"12"3"-21,7 0 8,1 0-2,6 20-12,-3 15 2,-1 12 0,0-7 4,-10 1 0,-4-2 2,-5-7-10,-3-2 5,0-11-6,0-7 6,0-9-3,0-3 5,0 0 15,0 0 5,0 0 6,0 0 0,0-16-11,0-14-22,0-8-2,0 0 0,9 1 1,4 0 0,7 7-1,-4 9 2,3 8-3,4 4 1,-1 9 0,1 0-1,5 0 1,2 22-1,-2 9 1,5-9-1,-8 4-2,4 0-1,-7-1-10,-3 3-8,-2-8-34,-7-2-63,-1-1-59</inkml:trace>
  <inkml:trace contextRef="#ctx0" brushRef="#br0" timeOffset="7">3526-4739 203,'11'-14'31,"-5"8"-7,-3 6 30,-3 0-40,0 0-14,0 14-24,3 27 24,-3 11 7,4 9 4,-1 5-3,-3-2-2,3-4-5,-3-7 1,0-9-1,0-16-2,0-8 1,0-7-4,0-8-4,0-5 7,0 0 1,0 0 8,-16-3 2,-4-17-10,-5-7-1,-4 1 1,3 5-7,-3 5 6,4 5 0,-2 11 1,5 0-2,2 0 2,5 17 1,2 6 2,7 6-2,-1-4-1,7-4-1,0 0 1,0-5 3,0-4 1,0 2-4,13-10 6,9-4 1,14 0 8,6 0-11,6 0-4,7-4-8,-1-10-40,-5 7-104</inkml:trace>
  <inkml:trace contextRef="#ctx0" brushRef="#br0" timeOffset="8">4185-4845 198,'0'-18'59,"-3"13"-22,3 2 42,-3 3-34,3 0-29,0 0-10,0 0-2,0 0-4,0 0 0,0 8-8,0 25 8,0 10 4,3 9 2,3 3-4,5-6 0,-2 3 2,-2 0-4,-1-10 1,3-1 0,2-5-1,-5-11 0,4-2-2,-7-8-4,3-5-12,-6 0-63,10-4-91</inkml:trace>
  <inkml:trace contextRef="#ctx0" brushRef="#br0" timeOffset="9">4524-4583 231,'6'-8'43,"-3"-4"-30,0 6 41,0 4-27,1 2-26,-1 0-1,0 5-9,3 23 9,8 9 3,-5-1-3,1 2 0,-4-10 0,-6 0-4,0-5-9,0-7-3,0-4-23,0-3-57,0-9-89</inkml:trace>
  <inkml:trace contextRef="#ctx0" brushRef="#br0" timeOffset="10">4572-4843 150,'134'122'10,"-121"-122"-1,4 0 7,-1 23-3,-4 6 0,4 3-2,-5 2-2,-2 4 0,0-3-2,-5-4-5,-4-4 4,0-11-1,0-1 3,0-9 5,0-6-3,0 0 16,0 0 2,0 0 7,0 0 2,0-11-11,3-18-22,6-3-3,5-12 1,-2 1 4,4 0-5,3 8-1,1 9 0,-4 9 0,1 7 2,-12 7-2,1 3-1,-6 0-1,8 0 0,1 3-4,4 21 6,2 5 0,5 2-2,-4 1 0,0 3-4,1-2-2,-1 1-11,-1-12-32,-1-1-86,-1-13-63</inkml:trace>
  <inkml:trace contextRef="#ctx0" brushRef="#br0" timeOffset="11">4572-4843 269,'0'-5'28,"0"2"-3,0 3 29,0 0-54,6 0-4,7 0-15,-1 6 15,-2 10-15,-4 1-36,-6 3-100</inkml:trace>
  <inkml:trace contextRef="#ctx0" brushRef="#br0" timeOffset="12">5259-4527 31,'27'-18'134,"1"2"-127,8-6 23,6-1 22,3 0-38,-4 0-1,1-3-4,-6 0 6,-8 1 12,-5-5-4,-7 4-10,-10 2-4,-6 10 5,0 3-12,0 8 1,0 3 4,-9 0-6,-24 0-1,-8 3-4,-7 26 4,3 5 2,6 12-1,12-1-1,18-6 0,9 2-1,0-2 1,39-8 9,19-8-1,15-15 3,21-1-11,6-5-3,-1-2-90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2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0-1 198,'3'0'26,"-3"0"-2,3 0 30,4 0-30,-1 0-13,5 0-3,1 0-5,4 0 4,0 0 3,4 0-6,-5 0-4,1 0-1,1 0-6,-1 0-7,0 0-10,-1 0-11,5 0-28,-4 0-81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4693-2138 386,'3'8'5,"-3"-8"-2,3 0 12,0 0 1,0 0-12,-3 2-3,3 6 6,-3-8 1,0 0 6,5 2 2,-5-2-10,3 3-4,-3-1-1,0 12-1,0 14-6,0 20 6,-20 15 0,-10 7 7,5 3-4,-6 0 0,-5-5-3,0-1 2,0-1 3,2-8-1,1-2 3,14-11-2,-1-10-3,8-6 0,9-12-2,3-8 4,0-2-4,0-2 2,0-5 5,0 0 0,0 0 4,12 0-1,18 0 1,15 0-4,13 0-4,3 0 1,3-12-4,-7-1-1,4 6-2,-3-4-2,-2 4-9,-15 1 2,-2-5-17,-17 7-37,-5 2-13,-11 2-45,-6 0-69</inkml:trace>
  <inkml:trace contextRef="#ctx0" brushRef="#br0" timeOffset="1">4577-1589 268,'0'0'37,"0"0"-23,0 0 47,0 0-29,0 0-9,3 0-11,7 0-3,10 0 0,5 0 1,6 0-1,8 0-4,-3-3-4,6-2 2,-1-2 2,4-1-4,-3-5-1,-12 6-6,-8-8-2,-10 2-39,-4-7-22,-8 4-42,0-1-99</inkml:trace>
  <inkml:trace contextRef="#ctx0" brushRef="#br0" timeOffset="2">4750-2201 269,'-3'-3'16,"3"-1"26,0 4 27,0 0-36,0 0-16,0 0-8,0-6-4,13 6-1,10 0-1,5 0-2,5 0 1,0 0 1,1 0-3,2 0-8,-3 0-10,1 0-66,-1 13-78</inkml:trace>
  <inkml:trace contextRef="#ctx0" brushRef="#br0" timeOffset="3">5525-2278 310,'0'-2'9,"6"2"-1,17 0-4,12 0-1,18 28 1,0 16 2,-3 9-5,-6 13-1,-9 3 0,-6 9 2,-9-9-1,-14-2-1,-6-7 1,0-5 0,-23-2 10,-15-4-2,-7-12 2,-6 2-3,2-11-1,4-7 1,4-4-3,15-7-4,10 0-1,13-10 1,3 0 4,0 0-5,0-2-17,0-23-63,0 5-37</inkml:trace>
  <inkml:trace contextRef="#ctx0" brushRef="#br0" timeOffset="4">5715-2107 316,'0'-11'72,"0"1"-66,-3 10 26,3 0-18,0 0-14,-6 15-6,-8 23 6,-5 11 1,-6 9 17,2-4-9,4-1-1,0-7-1,5 4-4,2-11 1,2 2-4,7-9 0,0-6 0,3-3-3,0-11-1,0-3-4,0 0-11,0-9-60,0 0-63</inkml:trace>
  <inkml:trace contextRef="#ctx0" brushRef="#br0" timeOffset="5">6602-2029 285,'0'-5'52,"0"5"-41,0 0 29,0 0-40,-31 34 0,-21 19 3,-4 8 6,0-2-7,4 4-2,16-4-1,7-1 1,16-8-1,13-11-3,0-7 2,0-6-1,27-8 3,15-10 5,5-8 1,15 0 0,-1 0-6,-6 0-3,-21-11 2,-11-4-2,-10 2 3,-13-2 0,0 6-1,0-6-8,-13 8-15,-19-3 24,-4 0 2,5 3 0,15 7 2,5 0 0,11 0 1,0-3-5,0 3-6,0 0 6,14-3 0,18 3 3,10 0 10,6 0-6,3 0-3,-2 0 0,-7 0-2,-11 0-2,-4 0 1,-9 13-2,-8 3 1,-7 6-3,-3 8-1,0 1 2,0 7 2,-9 2 8,-7-1 0,-4-8-4,7-2 1,1-8-5,5-11-4,4 3-9,3-10-22,0-3-78,0 0-92</inkml:trace>
  <inkml:trace contextRef="#ctx0" brushRef="#br0" timeOffset="6">7370-2049 240,'5'-9'107,"-5"6"-91,0 3 8,0 0-24,0 10-2,0 36-2,-5 14 4,-10 4 12,-7 2-2,-2 5 3,-1-7 0,2-5-8,7-12 4,4-10-3,2-5-5,7-9 1,3-9-2,0-3 0,0-8 0,0 1 2,22-4 2,17 0 6,8 0-2,12 0-6,2 0-2,-6-18-4,-1 1-5,-2-6-7,-10-3-23,-1 1-30,-15 5-57</inkml:trace>
  <inkml:trace contextRef="#ctx0" brushRef="#br0" timeOffset="7">7325-1691 178,'-3'0'114,"3"0"-93,0 0 37,0 0-11,20-7-30,16 0-7,14 1-8,6 1 0,2 2 1,-5-4-3,3 2 0,-12 0-6,-5-3-35,-11 5-34,-14-7-53</inkml:trace>
  <inkml:trace contextRef="#ctx0" brushRef="#br0" timeOffset="8">7361-2075 166,'-6'-14'90,"-1"-1"-51,7 9 46,0-2-49,0-2-18,30 3-18,17 0-9,9 5 1,5 2-1,0 0-15,0 0-51,0 0-29,-1 6-70</inkml:trace>
  <inkml:trace contextRef="#ctx0" brushRef="#br0" timeOffset="9">8435-2075 254,'3'0'28,"-3"0"38,0 0 5,0 0-46,0 0-16,0 0-9,-9 14-7,-24 18 7,-11 6 13,-4 11-2,2-8-6,14 2-4,13-12-1,16 1-1,3-6-4,0-3 2,6 4 2,33-4 1,16 6 3,9 8 4,3-4-4,-3-2-3,-9 4 1,-16-4-1,-13 5-1,-18 1-3,-8-1-3,-25 0 2,-49 7 5,-25-3 4,-14 2-4,1-5-15,9-5-74,19-11-211</inkml:trace>
  <inkml:trace contextRef="#ctx0" brushRef="#br0" timeOffset="10">10204-1673 253,'-69'-8'70,"13"-2"-70,17-1 31,19 8 11,20 3-19,0 0-6,3 0-7,23-3-4,26 3 4,18-3 4,17 3-11,4 0-2,-5-2-1,-2 2-4,-11 0-12,-12 0-65,-15 0-93</inkml:trace>
  <inkml:trace contextRef="#ctx0" brushRef="#br0" timeOffset="11">10496-1901 275,'-3'0'28,"3"0"-27,0 0 30,0 0-25,3 0-6,23 2 0,9 18 8,13 6 8,10-3-3,3 4 1,-3-6-9,-4 1 1,-9-1-4,-3-8 0,-10 8-1,-9-1 0,-7-2-1,-7 2-2,-4 0 2,-5 6-5,0 6 4,-8 6 1,-31 13 7,-28 10-4,-22 9-3,-27 2-18,-7-11-219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1:16.3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1 68,'0'4'25,"0"-4"-16,0 0 25,-3 0-8,3 0-3,0 0 6,0 0 7,0 0-2,0 0-6,0 0-7,0 0-6,0 0 2,0 0 1,0 0-4,0 0 1,0 0-4,0 0-3,0 0 6,0 0-5,0 0-1,-3 0-2,3 0 1,0 0-2,0 0-1,0 0-3,0 0 0,0 0-1,0 3-3,9-3-10,24 0 11,15 3 2,26 0 20,19-3-13,20 2-6,15-2 1,26 0 1,23 6-3,16 1 0,29-2 0,15 10 1,18-7-2,21 3-3,11 5 2,-4-5 0,-10 9 0,-9 0 1,-20-4 2,-20 9 0,-8-2-1,-10 2-2,-3 4 0,-2-1 2,-1-6 0,-10 1-1,-10-2 1,-13-7 0,-12-1 1,-15-2-2,-4-1 1,3-2 0,2 2 3,4 2-2,-8-7-1,-14 1-2,-18-1 1,-21 1 2,-20 0-2,-22-1 1,-18-1-2,-21-1-5,0 0-9,0 0 7,0-1 5,3 1-6,-2 4 1,-1-4 0,-3 8-32,0-4-151</inkml:trace>
  <inkml:trace contextRef="#ctx0" brushRef="#br0" timeOffset="1">-51 8 29,'0'-3'32,"0"3"9,0 0-6,0 0-15,0 0-7,0 0-1,0 0-4,0 0 1,0 0 3,0 0 0,0 0 3,0 0 3,0 0 2,0 0-2,0 0-6,0 0-5,0 0-3,0 0-4,0 0 1,0 0-1,0 0 0,0 0 2,0 0-2,0 0 3,0 0 0,3 17 1,5 10 3,-3 4-4,-2 4-2,3 8 2,2 12-1,1 15-1,-6 14 1,-3 11 4,0 13-1,0-4-2,0 8 1,0 0-1,0 4-2,0 1-1,-6 3 0,-3 11 0,-5-4 0,1 5 1,4 1-1,-1-1 0,4-8 0,3 6 0,0-6 0,-5 3 0,-1-5-1,-4-1 1,1 1 0,-1-1 0,-1-6-1,5-7 1,0-9 0,2-10 0,1-6-1,0-7 1,1 1-2,2-11 3,0 0-2,3-10 1,0-8-2,0 0 2,0 2 0,0-1-1,0 7 0,0 12 1,0 3 0,0 2 0,0-6 0,0-1-3,-3-5 3,3 0-3,0 0 3,-3-3 0,0-1 0,3-7 0,-3-1 0,-1-6 2,1-5-2,-3-6 0,3-4 0,0-2 0,3-3 0,0-5 0,0-1 2,0-7-4,0 0 2,0-4 0,0-2 2,0-3-2,0 3 0,0-4 2,0 3-2,0 0 0,0 4 0,0-6 0,0-1 0,0 4 0,0-4 0,0 0 0,0 0 0,0 0 0,3 2 0,13-2-3,2 0 3,12 0 3,6 0-3,1 0 0,18 0 1,7 0-1,8 0 0,15 0 1,7 0 2,11 0-2,16 0 0,23-6-1,22-8 3,15 3 1,5 2 0,5 0 1,8 1 5,6-7-10,8 4 1,12-4 7,-3 9-8,-3 1 2,-6-1-1,-5 2 1,0-3-1,-6 7 0,-8 0 3,-22 0-4,-6 0 0,-9 0 0,-1 0 0,1 0-4,-1 0 3,-10 0 2,-2 0-2,-14 0 1,-5 0-1,-4 0-1,0 0 2,-4 5 0,10 3 2,5 1-2,1 5 0,14 1 1,-9 3-1,-2-1 1,-9 6 4,-19 0-5,-6 0 1,-13-3-1,-16-2 0,-13-3-1,-13-7 1,-14-3 0,-11 2 0,-10-1-4,-7-6 4,-3 0-1,0 0-2,0 0 3,0 0 2,0 0 4,0 0-3,0 0 3,0 0-3,0 0-2,0 0-1,9 0-4,5 2-1,8-2 4,3 3 2,5-1-1,-5 2 1,-5-1-1,-8-3 0,1 0 1,1 0-1,2 0 6,2 0-6,-2 0 0,1 0 1,-1 0-1,-10 0 1,0 0-1,-1 0 0,-5 0 0,0 0-1,0 0 1,0 0 1,0 0 0,0 0 3,0 0-3,0 0-1,0 0 0,0 0 0,0 0 3,0 0 2,0 0 6,0-20-1,0-18-9,0-15-1,0-7 0,-8-4 1,-1-10 1,-1 2 4,1-7-5,-2 2-1,2 0 0,-1-3 0,1-2 2,3 3-1,3-5 3,-1-4-3,4-1 2,0-1-1,0 1 0,0 1-1,0 2 3,0-1-2,0 9-1,0-1 0,0-5 1,0 8 3,0-12-4,0 1 2,0 4-2,0-1-1,0 12 3,0 4-3,0 8 4,-3 5-1,0 2-2,0 4 1,0-3 0,0 3-2,-2-2 3,5 5-1,0-4 2,0 7-3,0 0 1,0 4 0,0-1 0,0 6-2,0 2 1,0 3-1,0 0 0,0 0 1,0-1 4,0 2-3,5-3-1,-2 1 3,-3-1-1,0 1-2,0-1 3,0 6-3,0-3 4,0-3-4,0 2-1,3-2 3,-3-4-1,0 4-2,0-5 2,0 5-2,0-1 0,0-4 0,0 8 0,0-5 0,0 6 0,0-2 3,0-6-2,0 5 1,0 1-1,0 2-1,0 2 0,0-3 1,0 2 0,0 0-1,0 6 3,0-5-1,0 3-2,0 8 0,0-7 1,0 4 0,0 2 0,0 2-1,0-2 0,0 2 0,0-4 0,0-3 0,0 6 1,0-3-1,0 1 1,0-1-1,0 7 0,0-8-1,0 7 1,0-1 0,0-3 0,0-3 1,0 1-1,0-4 0,0 10-1,0-3 2,0 6-1,0-4 0,0 4 1,0 2-1,0 2-1,0 0 1,0-6-1,0 3 2,0-4-2,0 1 1,0 0 0,0 3 0,0-6-1,0 11 1,0-1 0,0 0 0,0 0 0,0-3 0,0 1-1,0 1 1,0 2-1,0-2 0,0 3 1,0-3 0,-3-2 0,3 6 0,0-3 0,0 3 0,0 0-3,-3 0 2,-2-5 0,2-2 0,0 5 1,-3-8-5,-1-1 2,4 6 3,-3-1 0,0-1-1,3 5 1,-5-7 0,5 7 0,3-2-1,-3 3 1,0-6-2,0 1 2,-4 4-1,4-3 1,0 5-1,3 0 0,0 0 1,-3 0 0,0 0 0,0-4-2,-4 1 1,-2 3 0,-2-3-1,-1 3 1,-1 0-1,0 0 2,1 0-2,-5 0 2,-2 0 0,-1 0-1,-2 0-1,3 0 1,-4 0 0,4 0 0,-3 0 1,-1 0 0,7 0 0,-4 0-1,1 0 0,0 0 1,-4 6 0,4-2-1,-4 1 1,4-3-1,0 4 0,-4 1 1,4-6 0,-3 3 1,2-2-1,1 4 1,-1-3-1,8-1 0,-1 2-1,7-4 1,0 3 0,-7 0 0,-1-3 0,-8 5-1,-6 5-2,-14-6-10,-19 13-21,-20-1-38,-22-11-90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3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1220 30 3,'0'0'244,"0"0"-216,0 0 1,0 0 30,7 0-37,-4 0-15,3 0 1,-3 0 2,2 0 5,1 0-5,3 0-8,7 0-2,0 0 0,7 0-3,-1-5-11,0 0-10,4 3-35,-7 2-21,4 0-11,-7 0-57</inkml:trace>
  <inkml:trace contextRef="#ctx0" brushRef="#br0" timeOffset="1">1609 38 134,'0'0'62,"0"0"-51,3 0 42,4 0-23,-1 0-17,8 0-6,2 0-7,-1 0-5,8 0 2,-4 0-39,0 0-65</inkml:trace>
  <inkml:trace contextRef="#ctx0" brushRef="#br0" timeOffset="2">2012 81 114,'9'0'22,"10"0"-19,3 0-3,8 0 0,-1 0 0,-7 0-30</inkml:trace>
  <inkml:trace contextRef="#ctx0" brushRef="#br0" timeOffset="3">2355 122 102,'7'0'123,"13"0"-117,11 0-2,11 0 6,7 0-10,2 0-7,-10 0-32,-5 0-96</inkml:trace>
  <inkml:trace contextRef="#ctx0" brushRef="#br1" timeOffset="4">3197 947 257,'0'-14'0,"0"8"-10,3-2 3,5 8-44,-2 0-71</inkml:trace>
  <inkml:trace contextRef="#ctx0" brushRef="#br0" timeOffset="5">1 18 12,'0'-3'18,"0"-2"-6,0 5-2,0 0 23,0-3-6,0 3-7,0-7 4,0 7-7,0 0 2,0 0-3,0 0-8,0 0-2,-3 0-1,3 0-3,0 0 2,0 0 4,0 0 0,0 0-1,0 0-1,0 0-4,0 0-1,0 0 1,0 0 2,0 0 2,0 0 8,0 0 1,0 0-3,0 0-4,0 0-1,0 0-2,0 0-1,0 0 0,0 0 0,0 0 3,14 0-1,8 0-2,11 0 8,9 0-5,2 0-4,-2 0-1,-3 0-2,-11 0-3,-2 0 2,-10 0 0,-10 0 0,-6 0 0,0 0-3,0 0 2,0 0-15,0 0-26,0 0-13,0 0-47,0 0-56</inkml:trace>
  <inkml:trace contextRef="#ctx0" brushRef="#br2" timeOffset="6">5114 895 418,'-3'-34'34,"3"4"-29,0 18-5,0 12 10,0 4-10,19 40-8,12 29 8,8 15 4,3 5 2,-3 2 0,-3-8-3,-8-13-2,-9-3-1,4-13 0,-10-12 0,1-15 0,-9-10 2,1-7 0,-3-14 0,-3 0 9,0 0 14,0 0 10,14-8 3,5-37-5,17-11-23,6-20-9,3 7 1,-4-2-1,1 5-1,-3 9 0,-5 5 0,-4 9 0,-5 2 0,-5 10-1,-4 4-8,-4 16-2,-7 4-10,3 7-33,3 0-22,4 21-54,7 13-116</inkml:trace>
  <inkml:trace contextRef="#ctx0" brushRef="#br2" timeOffset="7">6165 1410 399,'0'0'30,"0"0"-7,0 0 28,0 0-37,0 0-10,0 2-4,0 8-4,0-2 3,3 16-2,0 10 3,0 18 3,-3 15 4,0 8 0,0-4 6,0 5 2,-3-12-8,-3-9-1,0-14 1,-1-15-5,7-6 2,-3-15-1,3-5-3,0 0 1,0 0-1,0 0 0,0 0-9,0-1-13,0-23-65,13-14-175</inkml:trace>
  <inkml:trace contextRef="#ctx0" brushRef="#br2" timeOffset="8">6644 857 238,'0'-21'44,"0"11"-13,0 7 40,0 3-32,0 0-22,0 0-11,0 0-6,3 0-6,13 26 6,10 17 0,6 22 3,0 1 0,1 1-3,-5-7 1,-1-1-1,-8-14 0,-4-11 1,-4-8-1,-6-9 0,-2-10 1,2-4-1,-5-3 5,0 0 5,3 0 9,9-7 19,10-29 2,14-11-33,6-13-6,5-13 0,3 7 2,-6-7 2,1 3 0,-3 10 1,-9 5-3,-5 20-3,-11 11-1,-9 16-3,0 3-5,-5 5-13,3 0-30,4 17-49,5 23-64</inkml:trace>
  <inkml:trace contextRef="#ctx0" brushRef="#br2" timeOffset="9">7606 1293 326,'-3'0'28,"3"0"-1,0-7 45,0-4-49,3-7-9,22-5-9,11-2-5,3-3 1,-5 8 4,-1 0-3,-11 7 5,-5 6-1,-5 4 0,-5 3-6,-4 0-2,0 7-5,0 38-3,-3 25 7,0 14 3,-25 14 1,-28 0 0,-14 6 0,-6-9-1,-4-5 0,10-17 1,20-27 0,25-21 3,19-12-3,3-11 1,36-2 2,50 0 18,46-12-2,29-13-13,3-6-7,-17 13-6,-24 0-12,-23 13-34,-33 5-113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5722 2919 234,'12'-4'177,"-9"-13"-169,0 17 0,5 0 11,-2 0-19,4 0-10,5 25 5,4 16 5,7 15 1,0 14 2,-3 0 1,2 8-4,-5-12 1,-1-5-2,-6-8 2,-4-19-1,0-9 4,-1-13-3,-5-12 0,0 0 5,7 0 11,13-20 18,15-28 5,10-18-30,7-11-3,-4-1 10,1-1-9,-7 11-8,-6 15-1,-11 10 0,-6 14-9,-5 9 0,-5 10-12,-2 10-28,-1 0-65,2 4-128</inkml:trace>
  <inkml:trace contextRef="#ctx0" brushRef="#br0" timeOffset="1">6651 3299 333,'-4'-21'32,"4"4"-28,0-4 56,7-1-51,22-4 0,-1 6-2,-4 2-4,1 6 4,-5 1 8,-1 1-14,6 8-1,4 2 0,4 0-1,-2 0 0,-1 31 1,-8 13-8,-16 20 6,-6 6-1,-3 8-2,-39-3 4,-13-5 1,-2-10 0,-4-9-2,0-10 2,6-9 6,10-11-4,15-13 2,15-5 2,12-3-1,3 0 3,0 0 1,0 0 4,35 0 6,20-14-9,15-6-9,11 5-1,-4-2-1,-2 7 0,-2 10 0,-6 0-2,-12 0-7,-10 0-3,-9 0-57,-11 0-130</inkml:trace>
  <inkml:trace contextRef="#ctx0" brushRef="#br0" timeOffset="2">7937 2923 256,'0'-18'57,"0"10"-38,0 8 36,0 0-29,0 0-19,0 0-7,3 0-7,13 29 7,7 20 5,-1 8-1,-3 7 0,-2 0-3,-8-6 1,-3-5-2,-2-17 1,-4-15 0,3-12-1,-3-9 5,3 0 8,0 0 23,3 0 3,14-38 4,9-17-15,10-12-28,3-9 4,3 5 1,-4 2-5,-6 6-3,1 12 2,-11 13-7,-1 10-7,-6 16-7,-2 12-33,3 0-34,1 7-105</inkml:trace>
  <inkml:trace contextRef="#ctx0" brushRef="#br0" timeOffset="3">8627 3339 302,'0'-17'36,"-3"2"-29,3 4 65,0-7-51,0 11 0,0-13-3,0 7-15,0-5 7,14 7 3,8-6-11,4 8 0,2 6 1,8 3-2,-6 0-1,1 0-1,-1 32-4,-15 17 0,-8 8-2,-7 13 5,-16-6 0,-32-4 2,-13-4 0,3-13 1,5-9-1,15-10 3,18-13 0,17-8 0,3-3-1,0 0 2,0 0 3,8 0 1,31 0 5,25 0-5,16 0-4,13-8-1,-4-5-3,-5 3-6,-1-5-6,-14 2-30,-16-4-75,-3-4-96</inkml:trace>
  <inkml:trace contextRef="#ctx0" brushRef="#br0" timeOffset="4">9695 2385 384,'0'0'41,"0"0"-41,-36 43 0,-14 21 0,-8 17 6,-7 5-6,7 10-13,-6-1-114</inkml:trace>
  <inkml:trace contextRef="#ctx0" brushRef="#br0" timeOffset="5">6240 4884 389,'0'-28'29,"0"12"-22,0 10 2,0 6 12,0 0-21,0 0-12,3 26 3,19 20 9,6 10 4,5 2-1,-4-4 0,-4-4-2,-6-4 0,-8-12-1,1-9 0,-8-8 1,-1-16-1,-3-1 5,0 0 5,0 0 14,3 0 14,3 0 0,11-31 5,5-15-21,8-12-22,1-6 0,5 4-2,-5 1 1,-4 10-7,-2 12 0,-2 8-11,2 5-19,5 11-30,-2 13-47,-2 0-119</inkml:trace>
  <inkml:trace contextRef="#ctx0" brushRef="#br0" timeOffset="6">6966 5211 162,'-10'0'177,"7"-3"-162,3-14 40,0-8-6,16-1-39,26 0-8,13 4-2,-4 9 0,-7 8 5,-8 5-5,-10 0 0,-10 4 0,-10 27-5,-6 18-2,0 9 7,-25 11 1,-26 9-1,-10-9 6,-8-3-1,5-15-3,10-8-2,16-16 1,15-16 2,19-6-1,4-5 0,0 0 2,0 0 3,27 0 4,17-15-4,17-5-4,12 2-3,5 7 0,-3 4 0,-8-3-5,-9 7-8,-10 3-33,-19 0-75,-6 0-172</inkml:trace>
  <inkml:trace contextRef="#ctx0" brushRef="#br0" timeOffset="7">7692 4525 278,'3'-20'25,"-3"5"-8,0 8 49,0 6-35,0 1-16,0 0-15,0 8-12,-19 35 12,-20 10 0,-3 8 3,-2 2-3,5-1 0,8 6-10,14-7-28,14-4-114</inkml:trace>
  <inkml:trace contextRef="#ctx0" brushRef="#br0" timeOffset="8">7885 5100 367,'3'-8'27,"1"5"-24,-4 3 40,3 0-42,0 0-1,3 20-12,2 16 12,1 15 0,-4 0 1,6-3-1,-5-8 4,0-12-3,1-15 1,-4-8-1,0 0 2,3-5 5,2 0 21,7 0 9,14-23-6,7-17-30,6-3-2,3-4 0,-11 7-5,-4 9-3,-5 4 1,-5 10-8,-7 8-15,-1 7-50,-2 2-120</inkml:trace>
  <inkml:trace contextRef="#ctx0" brushRef="#br0" timeOffset="9">8580 5376 220,'16'-18'40,"12"-3"-30,17-3 21,7 6-9,10 3 0,2 0-4,-9 7-6,-18 5 9,-17 3-4,-20 0-10,0 0-7,0 5-8,-26 28 8,-19 6 29,4-2-1,5-4-19,17-9-8,13-4-1,3-6-4,3 4 3,0-4-4,0 4 5,9-4 0,-2-2 0,-7-1 0,0-3-1,0 7 0,-10-2 1,-16 7 2,-4 1 3,5-3 0,-6 2-3,-5 4-2,-6-2-4,-6-1 1,-1-4-13,10-10-17,11-5-60,18-2-60</inkml:trace>
  <inkml:trace contextRef="#ctx0" brushRef="#br0" timeOffset="10">9351 4559 315,'0'-3'95,"0"3"-95,0 28-7,-29 35 5,-23 29 2,-12 9 0,-6 6 0,-14-2-75</inkml:trace>
  <inkml:trace contextRef="#ctx0" brushRef="#br0" timeOffset="11">6622 6999 224,'0'13'176,"0"-6"-175,0-7 7,3 7 21,0-3-13,1-2-7,-1-2 2,0 4-5,-3-3 3,0 3 7,0-4-4,3 3-7,-3-3-5,0 6 0,3 9-5,7 10 1,-1 13 1,11 14 2,2 5 2,-3 5-1,1-4 1,-4-10 0,-4-8-1,2-9 1,-8-9-1,1-13 0,-4-7 0,-3-2 3,3 0 2,0 0 4,0 0 26,16-15 6,11-24-9,15-13-26,9-15-5,1 1 1,-3 0 0,-1-4 2,-7 8-1,-2 9-3,-6 8-2,-11 13 1,-11 10 0,-8 10 0,-6 9-7,0 3-6,0 0-15,0 0-31,0 0-23,0 23-59,0 17-46</inkml:trace>
  <inkml:trace contextRef="#ctx0" brushRef="#br0" timeOffset="12">8182 6674 109,'3'-18'19,"-3"4"21,0 5-24,2-6-1,1 10 34,3-8-37,-1 3 10,-2 0 28,0 5-21,-3 3-3,0 2-2,0 0-5,0 0-6,0 0-6,0 0-7,0 0 0,0 0 0,0 0 2,0 0 0,0 0-2,0 0 1,0 0-1,0 0 1,0 0 0,0 0 0,0 0 0,0 0 0,0 0 2,0 0 0,0 0-1,0 0-1,0 0 3,0 0-3,0 0-1,0 0 0,0 0 0,0 0 0,0 0 0,0 0-4,0 0 1,-6 7-7,-24 28 10,-9 13 0,-8 3 6,2-5-2,6-3-3,11-8 0,4-4 0,4-3 2,12-9-2,-1-7-1,1-5 0,8-6 1,0-1-1,0 0-1,0 0 0,0 0-4,0 0-4,0 0-15,0-8-109</inkml:trace>
  <inkml:trace contextRef="#ctx0" brushRef="#br0" timeOffset="13">7351 7544 278,'0'0'53,"0"-11"-29,0 0 26,0-10-28,24 1-9,17 0-7,7-1-3,3 4 1,-5 8 1,-12 4-3,-17 5 0,-11 0-2,-6 0-4,0 11-6,-3 24 6,-20 11 4,-5 0 2,1-5-1,9-3 0,5-3-1,7-4 0,6 2 0,0-2-4,37 0 0,29 4 1,10-3-5,-7-1-13,-22-4 15,-27-6 4,-20-3-1,-6 3-9,-50 4 12,-21 2 17,-16-4-7,0-2-1,9-9-1,14-1-2,25-6-4,15-5-1,17 0-1,13 0-7,0 0-5,0-2-65,4-22-183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8:18.46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</inkml:brush>
  </inkml:definitions>
  <inkml:trace contextRef="#ctx0" brushRef="#br0">-2338-2634 138,'7'0'48,"2"0"-40,8 0-6,2-3 1,3-3-3,1 3-1,2 0 1,-2 0-3,3 3-2,-3 0-14,-1 0-12,-7 0-38</inkml:trace>
  <inkml:trace contextRef="#ctx0" brushRef="#br0" timeOffset="1">-1862-2652 149,'3'0'28,"4"0"-19,2 0 17,7 0-26,4 0-7,2-2 6,0-1-1,4 0-1,1 3-5,1 0-70</inkml:trace>
  <inkml:trace contextRef="#ctx0" brushRef="#br0" timeOffset="2">-1470-2713 71,'7'7'147,"-4"-7"-143,-3 0 2,0 0 33,3 0-30,0 0-4,0 0 6,-3 0 2,0 0 5,0 0-7,0 0-1,0 0-5,0 1 0,0 3 0,0-4-1,0 0 6,0 0 6,0 0 7,0 0 1,0 0-5,0 0 0,0 5-8,0-5-4,0 0-3,0 0-3,0 0 0,0 0 1,8 0-2,-5 0 1,8 0 0,9 0-1,10 0 8,1 0-3,5 8-5,-8-3 0,-6-3 0,-5-2 0,-7 0 0,-4 0 0,-6 3 0,0-3-1,0 0 2,0 0-2,0 0 1,0 0-3,0 0-3,0 0-4,0 0-8,0 0-29,0 3-55,0 5-51</inkml:trace>
  <inkml:trace contextRef="#ctx0" brushRef="#br0" timeOffset="3">-939-2588 134,'0'5'60,"0"-5"-55,3 0 6,-1 0 26,1 0-20,-3 0-4,0 0 7,5 0 7,-2 0-1,0 0 5,-3 0-12,0 0-2,0 5-5,0-5-4,3 0-2,0 0-4,0 0 1,1 0-1,-4 0-2,3 0 4,-3 0-2,3 2 0,11-2 3,1 4 0,11-4 3,0 2-4,-1-2-3,1 0-1,0 0 2,6 0-2,-4 0-2,-4 0-1,-12 0 1,-5 0-5,-7 0-7,0 0-2,0 0-7,0 0-59,0 0-56</inkml:trace>
  <inkml:trace contextRef="#ctx0" brushRef="#br1" timeOffset="4">-518-3039 245,'-3'-11'35,"-3"8"-18,6 3 49,0 0-22,0 0-38,0 0 1,0 0 0,0 0-2,0 0 2,0 0-2,0 0-3,0 0-2,0 0-3,0 26 1,0 9 2,3 6 5,10-4-4,-4-2-1,4-3 0,-7-4 0,5-4 1,-5-10 3,0-4-4,1-7 1,-4-3 2,3 0 1,-3 0 6,0 0 4,13 0-8,10-13 8,10-7 0,2-6-11,-6-1-3,-3 4-1,-6-3-4,-1 11-6,-5-2-4,-9 7-26,0 6-36,-8 2-90</inkml:trace>
  <inkml:trace contextRef="#ctx0" brushRef="#br1" timeOffset="5">29-3564 231,'3'7'29,"0"-3"-22,-3-4 45,3 0-34,1 0-14,5 0 9,-6 0 1,0 0-4,-3 0-1,0-4 9,0 0 0,0 4-3,0 0 1,0 0-10,0 0-4,0 0-2,-6 0-3,-10 0 1,-13 22 2,-7 15 8,-5 6-5,-4 13-2,6 4-1,0 2 4,1 1-3,9 0-1,0-10 2,11-1-2,4-4 2,8-12-1,2-5-1,4-7 0,0-6 0,0-10-4,0-2 2,0-4-3,0 3 5,0 0-3,0-3-5,0 2-5,0 2-43,0-2-61,0-4-80</inkml:trace>
  <inkml:trace contextRef="#ctx0" brushRef="#br0" timeOffset="6">-3036-2614 76,'5'0'37,"-5"0"-16,3 0 43,0 0-24,2 0-17,-2 0-9,5 0 9,1 0-4,-2 0-9,5 0 1,-1 0-7,-5 0-4,7 0-1,2 0-2,4 0-3,14 0-6,-5 0-16,8 0-29,6 0-141</inkml:trace>
  <inkml:trace contextRef="#ctx0" brushRef="#br0" timeOffset="7">829-2565 104,'0'0'92,"0"0"-85,3 0 33,0 0 2,-3 0-23,0 0-7,3 0 5,3 0 2,4 0 0,4 0-4,4 0-5,1 0-9,3 0-1,5 0-1,2 0-4,0 0-6,-3 0-15,-7 0-39,3 0-88</inkml:trace>
  <inkml:trace contextRef="#ctx0" brushRef="#br0" timeOffset="8">1230-2594 190,'0'0'18,"3"0"3,4 0 42,2 0-46,2 0-14,7 0 5,6 0-4,1 0-3,3 0-1,5-2 0,-5-1-7,2-2-2,-4 1-8,-4-2-19,-6 4-35,-1 2-25</inkml:trace>
  <inkml:trace contextRef="#ctx0" brushRef="#br0" timeOffset="9">1580-2616 120,'14'0'19,"8"0"1,4 0-20,-1 0-10</inkml:trace>
  <inkml:trace contextRef="#ctx0" brushRef="#br1" timeOffset="10">1735-2685 11,'-27'168'62,"27"-165"-53,-3-3-4,3 0 1,0 2-6,0-2-39</inkml:trace>
  <inkml:trace contextRef="#ctx0" brushRef="#br2" timeOffset="11">1774-2785 113,'-3'2'53,"0"8"-49,-3-5 14,0 10 10,-5-1-15,3 6 2,0-2 3,2-2-4,3-9-12,0-1-2,3 3-2,-4-6 1,4 0-5,0 0-8,0-1-10,0 4-5,0-6-173</inkml:trace>
  <inkml:trace contextRef="#ctx0" brushRef="#br1" timeOffset="12">1736-2685 183,'-8'0'39,"5"0"-37,3 0-2,0 0 0,0 5-16,0 0-20,0 7 16,0-3-20,0 2-16,3 0 14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8:18.4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984 1772 112,'0'0'20,"0"0"20,0 0-8,0 0-10,0 0 56,0 0-14,-78-116-16,66 102-6,7 0-12,-7 4-12,6 2-8,-3 4-6,3-2 0,6 6 6,-2-4-6,2 0 10,0 2 10,0 2 16,0 0-2,0 0-6,0 0 2,0 0 2,0 0 0,-3 0 6,3-2-4,-9-1-10,6-3-10,3 1-4,0 0 8,0 2 0,0 3-8,0-3 2,0 3-14,0 0-2,0 0 4,0 0-2,0 0 2,0 0-4,-5 0 0,-7 0-8,-6 27-2,-7 11 10,-13 10 6,1 1 0,4-8 4,11-12-10,7-8 0,0-8 4,10-6-2,-1 5 0,0-10 0,3 0 4,3-2-6,0 0 0,0 0 2,0 0-2,0 0-2,0 0-6,0 0-4,0 0 12,0 0 0,0-7 6,17-9 2,1-2-4,11-5-2,-3-4 0,6-1-2,8-1 4,3-4-4,9-1 0,3 0-4,0 5 2,-12 3 2,-8 11 2,-15 3 2,-5 10-8,-15 2 4,0 0 0,0 0-2,3 0-4,6 0-4,2 8 6,9 8 4,9 7 2,-6-1 2,7 0-4,-8-1 0,-2-3-2,-2 5 0,-1-1 2,-5 1 0,-4-2 6,7 0-6,-9-6 0,8-1 4,-11-5-2,0-6-2,-1 3 6,-2-6 0,0 0-6,0 0 4,0 0-4,0 0 0,0 0 0,0 0-10,0-9-106,-8-25-168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8:18.4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-8 318 33,'0'0'87,"0"0"33,0 0-42,0 0-8,0 0-6,0 0 6,-3-5-14,3 3 10,0 2 2,0 0-8,0 0-6,0 0-12,0 0 4,0 0-18,0 0-8,0 0-8,0 0-6,0 0-6,0 0 0,0 0-2,0 0-4,3 0-4,17 11 10,7 6 0,1 4 0,-5 1 2,6 0-2,-6-1 2,4-3-2,-4-4 2,-1-4-2,-2-4 6,-2-3-6,-1-3 0,-2 0 2,0 0 4,-2-7-4,11-21 12,2-16 6,9-14-12,0-2 4,-1 3-12,-6 5 2,-1 3-4,-1 8-8,-3 1-4,3 11-32,-6 17-64,-9 12-116,-4 0-130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8:18.4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299 120 90,'0'0'52,"0"0"78,0 0-94,0 0-18,0 0 2,0 0 32,20-105-6,-11 94 22,-3 6-22,-6 5 38,0 0-50,0 0-18,0 0-16,0 0 0,0 2-4,0 30 8,-15 12-4,-20 17 44,-5-2-18,2-5-16,-5-7-4,9-8 6,1-5-4,1-7 4,9 1 0,3-10-10,6-7 6,8-4-2,4-7-6,2 0 4,0 0-2,0 0 4,0 0-6,0 0 0,0 0 0,0 0 0,0 0 0,0 7-4,28 7 4,24 6 4,20 4 6,3 2-2,3 0 0,-8-5-6,-12-1 0,-4-2-2,-7-4 4,-9-1-4,-13-8 10,-5-1-10,-10-4 2,-7 3 0,-3-3-4,0 0 2,0 4-8,0 1-6,0 4-22,-27 7-72,-11 2-140,-5 3-234</inkml:trace>
  <inkml:trace contextRef="#ctx0" brushRef="#br0" timeOffset="1">-383 2500 292,'0'0'24,"0"0"10,0 0 52,0 0-6,0 0-14,0 0-2,-3-13-24,3 13-20,0 0-20,0 0-6,0 2-6,0 18 0,0 6-2,0 5-114,0-1-134</inkml:trace>
  <inkml:trace contextRef="#ctx0" brushRef="#br0" timeOffset="2">-404 2927 27,'0'0'12,"0"0"0,0 0 25,0 0 25,0 0-12,0 0-10,-5 137-32,5-112-8,0-2 0,0-5-60</inkml:trace>
  <inkml:trace contextRef="#ctx0" brushRef="#br0" timeOffset="3">-401 3313 240,'0'0'60,"0"0"-56,0 0 2,0 0-2,0 0-2,0 0 0,-3 75-2,13-65-94</inkml:trace>
  <inkml:trace contextRef="#ctx0" brushRef="#br0" timeOffset="4">-357 3657 234,'0'0'8,"0"0"2,0 0 28,0 0-28,0 0-8,0 0 0,-17 126-4,17-117-10,20-5-120</inkml:trace>
  <inkml:trace contextRef="#ctx0" brushRef="#br0" timeOffset="5">-274 3929 236,'0'0'54,"0"0"-54,0 0-56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8:18.4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102 15 192,'0'0'36,"0"0"12,0 0 56,0 0-6,0 0-18,0 0-10,-17-16-14,17 16-4,0 0-32,0 0-10,0 0-2,0 0-4,0 0-4,0 0 0,0 0-4,3 0 2,19 13 2,13 5 4,0 3 0,-3 2-2,6 9 4,-7 2-6,6 2-4,-2 1 4,-5-5 4,-10-5-4,-6-6-6,-8-10 6,-4-4 0,-2-4 0,0-1 2,0 2 2,0-3 0,0 1-4,0-2 2,0 0 0,0 4 6,0 1-6,-17 8 0,-11 5 6,-19 14 2,-8 6 2,-8 12-2,-4 2 16,9-3-16,13-7 16,15-17-18,13-9-8,17-5-8,0-4-50,0-7-124,3 0-465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3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1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3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40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1:16.38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7 0 58,'0'7'31,"-3"2"-24,0 8 22,3-2-4,0 8-5,0-3 2,0 3-7,0-5-8,0 0-7,0 2 0,0-3-10,0 9-8,0 4-16,0 1-36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41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4-6,101 48 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4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  <inkml:trace contextRef="#ctx0" brushRef="#br0" timeOffset="1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4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4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15 323 212,'-8'-5'8,"5"-9"-4,-2-3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  <inkml:trace contextRef="#ctx0" brushRef="#br0" timeOffset="1">758 384 218,'-6'0'31,"6"-2"-25,0-4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  <inkml:trace contextRef="#ctx0" brushRef="#br0" timeOffset="2">900-651 6,'-9'-24'327,"4"19"-312,5 5-6,-3 15-9,-3 54-10,-7 22 10,1 28 0,-4 6 0,2 2-14,-17-13-81</inkml:trace>
  <inkml:trace contextRef="#ctx0" brushRef="#br0" timeOffset="3">919 1806 268,'0'-22'36,"0"1"-34,0 8 26,0 3 6,0 7-23,0 3-6,0 0-5,0 0-3,0 10-3,0 38-2,0 25 6,-22 22 2,-20 6-62,-16-8-103</inkml:trace>
  <inkml:trace contextRef="#ctx0" brushRef="#br0" timeOffset="4">7 3034 76,'-20'-17'20,"1"-1"-5,8 8 39,8 8-4,3 2-12,0-3 0,0 3 9,0 0-7,0 0-10,0-2-9,0 2-4,0 0-5,0 0 0,0 0-1,0 0-5,0 0-2,0 0-4,0 0 0,17 0-1,11 10-2,11 25 3,10 0 0,-4 6 0,-6 0 0,-1-8-1,-3 2 1,-6-9 0,-3-4 0,-10-11 0,-4-3 0,-4-5 1,-8-3 0,0 0 1,3 0 5,3-6 10,10-32 11,3-16-20,7-22-8,4-2 1,1-3 2,-3 6-3,2 5 1,-2 14-1,-5 6-1,-1 13 1,-8 7-4,-4 10 2,-4 12-2,-6 4-9,0 4-6,0 0-33,0 4-53,0 29-34,-6 6-48</inkml:trace>
  <inkml:trace contextRef="#ctx0" brushRef="#br0" timeOffset="5">694 3030 130,'0'0'27,"0"0"-26,0 0 53,0 0-19,0 0-11,0 0 7,0 0 13,0 0-7,0 0-13,0 0 3,0 0-11,0 0-4,0 0 2,10-13-12,2 0-1,2 1 1,-2 4-2,4 2 2,-2 0-2,-2 5 0,1 1 0,0 0-3,-4-7 3,-1 7-1,-2 0-2,-3 0-3,0 0-5,-3 18-1,0 13 4,0 12 7,0 1 1,-23 2 1,-5-5 1,1-6 4,5-7-6,10-10 1,4-10-1,8-5-1,0-3-1,0 0-5,0 0-5,8 0 11,14 0 1,1 0 2,-7 0-2,-1 0 0,-5 0 0,4 10 0,-8 3-1,-3 12-4,-3 10-3,0 9 6,-33-4 0,-15 8 2,-7-12 4,1-3-1,5-5 0,7-13-2,11-7 1,6-8-1,8 0-1,4 0-4,4 0-26,1-18-74,5 5-47</inkml:trace>
  <inkml:trace contextRef="#ctx0" brushRef="#br1" timeOffset="6">1336 3172 73,'-6'9'17,"3"-3"4,3-1 13,-3 4-14,3 0-7,0-1-9,0 4-2,0-4 5,0 2-6,0 2-1,0-8-1,0 8-13,0 6-13,0 5-23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5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0-1 201,'0'0'64,"3"0"-61,0 0 39,0 0 2,4 0-30,2 0-7,8 0 5,-1 0 5,1 0 5,-3 0-12,6 0-2,-1 0 1,4 0-3,-7 0-1,0 0-2,-4 0-2,-4 0-1,-2 0-1,0 0 1,1 0 0,-7 0-3,0 0-3,0 0-2,0 0-5,0 0-7,0 0-25,3 0-70,3 0-61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54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0 111,'0'0'176,"3"0"-168,-3 0 14,7 0 28,-4 0-39,-3 0-6,3 0 3,0 0 3,-3 0 10,0 0-5,0 0-9,0 0-4,0 0 1,0 0-4,0 0 0,3 0 0,5 0 0,1 0 0,4 0 0,-1 0 0,4 0-7,1 0-7,2 0-8,1 0-11,-6 0-53,3 0-53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5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1497-4156 202,'0'-9'46,"0"3"3,0 6 24,0 0-49,0 0-24,0 0-1,0 15-1,-17 17 2,-5 2 6,-3 6 0,-1-2-4,0 1 1,3-4 0,1 1-3,3-3-3,7-5 0,-2-5-2,8-8-8,-1 3-11,4-13-64,0 5-63</inkml:trace>
  <inkml:trace contextRef="#ctx0" brushRef="#br0" timeOffset="1">857-4148 216,'0'-17'29,"-6"8"-20,-7 9 21,-3 0-13,-7 0-15,1 3 7,-6 20 10,-2 7-2,-5 2 5,0 10-5,-4 5-2,3 5-5,8 0-2,3-5-5,11-4 3,11-5-6,3-1 0,0-5 1,17-2-1,17-5 6,8-1-3,10-13 3,3-5-2,-4-3-4,1-3-2,-8 0-6,-5 0-21,-8 0-36,-14 0-43,-4-6-47</inkml:trace>
  <inkml:trace contextRef="#ctx0" brushRef="#br0" timeOffset="2">498-3737 18,'-7'0'147,"7"0"-105,0-3 16,0 0-8,0-2-17,0-5-4,3-4-17,24 3-8,4-4 3,2 3-3,-2-2-3,2 2 1,2-1-2,4 0 0,3 8-2,3-8-4,-4 11-10,-2 2-61,-10 0-39</inkml:trace>
  <inkml:trace contextRef="#ctx0" brushRef="#br0" timeOffset="3">1161-4096 145,'0'-5'53,"0"3"-10,0 2 14,0 0-23,0 0-16,0 0 1,0 0-5,0 0-1,0 0-1,0 0-7,0 0-5,15 0 0,9 12 6,7 14 2,8 1-6,2 1 3,-2 4-3,3-7-2,-11 5 0,5-7 0,-3-3-1,-2 0 0,-1-5-4,-5-2-7,-11-8-14,-5 1-84,-9 1-43</inkml:trace>
  <inkml:trace contextRef="#ctx0" brushRef="#br0" timeOffset="4">1723-4019 89,'33'-18'17,"9"2"18,2-1 22,7-4-37,4-2-3,-4 3 10,1-3-4,-10 0-3,-11 3 0,-1 5-8,-8-3-4,-8 8-1,-8 0 1,-3 5-3,-3 5 2,0-3-6,0 0-1,0 3 0,0 0-1,-14 0 2,-11 0 3,-6 11-3,1 4 0,2 0 0,2 3 2,7-1-1,5-3-1,8 6-1,6-5-1,0 7-3,0 2 3,12-4 1,21 0 8,6-4-8,6 2 5,-1-6-4,4-5-1,4-7-8,-7 0-15,-3 0-46,-6 0-62</inkml:trace>
  <inkml:trace contextRef="#ctx0" brushRef="#br0" timeOffset="5">1751-4230 132,'11'-17'89,"-8"3"-67,0 4 53,0 5-36,0 5-12,-3 0-8,0 0-13,0 0-6,4 8-6,2 24 6,3 4 4,5 4 6,2-2-6,-4-4-3,7 6-1,1-5 0,-4-4 0,1-3-2,-6-3-5,-3-5-6,-8 1-16,0-3-23,0-5-55,0 2-36</inkml:trace>
  <inkml:trace contextRef="#ctx0" brushRef="#br0" timeOffset="6">2463-4403 132,'0'-3'31,"12"3"-21,7 0 8,1 0-2,6 20-12,-3 15 2,-1 12 0,0-7 4,-10 1 0,-4-2 2,-5-7-10,-3-2 5,0-11-6,0-7 6,0-9-3,0-3 5,0 0 15,0 0 5,0 0 6,0 0 0,0-16-11,0-14-22,0-8-2,0 0 0,9 1 1,4 0 0,7 7-1,-4 9 2,3 8-3,4 4 1,-1 9 0,1 0-1,5 0 1,2 22-1,-2 9 1,5-9-1,-8 4-2,4 0-1,-7-1-10,-3 3-8,-2-8-34,-7-2-63,-1-1-59</inkml:trace>
  <inkml:trace contextRef="#ctx0" brushRef="#br0" timeOffset="7">3526-4739 203,'11'-14'31,"-5"8"-7,-3 6 30,-3 0-40,0 0-14,0 14-24,3 27 24,-3 11 7,4 9 4,-1 5-3,-3-2-2,3-4-5,-3-7 1,0-9-1,0-16-2,0-8 1,0-7-4,0-8-4,0-5 7,0 0 1,0 0 8,-16-3 2,-4-17-10,-5-7-1,-4 1 1,3 5-7,-3 5 6,4 5 0,-2 11 1,5 0-2,2 0 2,5 17 1,2 6 2,7 6-2,-1-4-1,7-4-1,0 0 1,0-5 3,0-4 1,0 2-4,13-10 6,9-4 1,14 0 8,6 0-11,6 0-4,7-4-8,-1-10-40,-5 7-104</inkml:trace>
  <inkml:trace contextRef="#ctx0" brushRef="#br0" timeOffset="8">4185-4845 198,'0'-18'59,"-3"13"-22,3 2 42,-3 3-34,3 0-29,0 0-10,0 0-2,0 0-4,0 0 0,0 8-8,0 25 8,0 10 4,3 9 2,3 3-4,5-6 0,-2 3 2,-2 0-4,-1-10 1,3-1 0,2-5-1,-5-11 0,4-2-2,-7-8-4,3-5-12,-6 0-63,10-4-91</inkml:trace>
  <inkml:trace contextRef="#ctx0" brushRef="#br0" timeOffset="9">4524-4583 231,'6'-8'43,"-3"-4"-30,0 6 41,0 4-27,1 2-26,-1 0-1,0 5-9,3 23 9,8 9 3,-5-1-3,1 2 0,-4-10 0,-6 0-4,0-5-9,0-7-3,0-4-23,0-3-57,0-9-89</inkml:trace>
  <inkml:trace contextRef="#ctx0" brushRef="#br0" timeOffset="10">4572-4843 150,'134'122'10,"-121"-122"-1,4 0 7,-1 23-3,-4 6 0,4 3-2,-5 2-2,-2 4 0,0-3-2,-5-4-5,-4-4 4,0-11-1,0-1 3,0-9 5,0-6-3,0 0 16,0 0 2,0 0 7,0 0 2,0-11-11,3-18-22,6-3-3,5-12 1,-2 1 4,4 0-5,3 8-1,1 9 0,-4 9 0,1 7 2,-12 7-2,1 3-1,-6 0-1,8 0 0,1 3-4,4 21 6,2 5 0,5 2-2,-4 1 0,0 3-4,1-2-2,-1 1-11,-1-12-32,-1-1-86,-1-13-63</inkml:trace>
  <inkml:trace contextRef="#ctx0" brushRef="#br0" timeOffset="11">4572-4843 269,'0'-5'28,"0"2"-3,0 3 29,0 0-54,6 0-4,7 0-15,-1 6 15,-2 10-15,-4 1-36,-6 3-100</inkml:trace>
  <inkml:trace contextRef="#ctx0" brushRef="#br0" timeOffset="12">5259-4527 31,'27'-18'134,"1"2"-127,8-6 23,6-1 22,3 0-38,-4 0-1,1-3-4,-6 0 6,-8 1 12,-5-5-4,-7 4-10,-10 2-4,-6 10 5,0 3-12,0 8 1,0 3 4,-9 0-6,-24 0-1,-8 3-4,-7 26 4,3 5 2,6 12-1,12-1-1,18-6 0,9 2-1,0-2 1,39-8 9,19-8-1,15-15 3,21-1-11,6-5-3,-1-2-90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6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0-1 198,'3'0'26,"-3"0"-2,3 0 30,4 0-30,-1 0-13,5 0-3,1 0-5,4 0 4,0 0 3,4 0-6,-5 0-4,1 0-1,1 0-6,-1 0-7,0 0-10,-1 0-11,5 0-28,-4 0-81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6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</inkml:brush>
  </inkml:definitions>
  <inkml:trace contextRef="#ctx0" brushRef="#br0">-3036-2614 76,'4'0'37,"-4"0"-16,2 0 43,0 0-24,2 0-17,-2 0-9,4 0 9,0 0-4,-1 0-9,4 0 1,-1 0-7,-4 0-4,5 0-1,2 0-2,2 0-3,11 0-6,-4 0-16,6 0-29,4 0-141</inkml:trace>
  <inkml:trace contextRef="#ctx0" brushRef="#br0" timeOffset="1">-1915-2713 71,'5'7'147,"-3"-7"-143,-2 0 2,0 0 33,2 0-30,0 0-4,0 0 6,-2 0 2,0 0 5,0 0-7,0 0-1,0 0-5,0 1 0,0 3 0,0-4-1,0 0 6,0 0 6,0 0 7,0 0 1,0 0-5,0 0 0,0 5-8,0-5-4,0 0-3,0 0-3,0 0 0,0 0 1,6 0-2,-4 0 1,6 0 0,6 0-1,8 0 8,0 0-3,4 8-5,-6-3 0,-5-3 0,-2-2 0,-6 0 0,-3 0 0,-4 3 0,0-3-1,0 0 2,0 0-2,0 0 1,0 0-3,0 0-3,0 0-4,0 0-8,0 0-29,0 3-55,0 5-51</inkml:trace>
  <inkml:trace contextRef="#ctx0" brushRef="#br0" timeOffset="2">-1535-2588 134,'0'5'60,"0"-5"-55,2 0 6,-1 0 26,1 0-20,-2 0-4,0 0 7,4 0 7,-2 0-1,0 0 5,-2 0-12,0 0-2,0 5-5,0-5-4,2 0-2,0 0-4,1 0 1,-1 0-1,-2 0-2,3 0 4,-3 0-2,2 2 0,8-2 3,1 4 0,7-4 3,1 2-4,-1-2-3,0 0-1,1 0 2,4 0-2,-3 0-2,-3 0-1,-9 0 1,-3 0-5,-5 0-7,0 0-2,0 0-7,0 0-59,0 0-56</inkml:trace>
  <inkml:trace contextRef="#ctx0" brushRef="#br0" timeOffset="3">-2536-2634 138,'5'0'48,"1"0"-40,6 0-6,2-3 1,2-3-3,0 3-1,2 0 1,-2 0-3,3 3-2,-3 0-14,0 0-12,-5 0-38</inkml:trace>
  <inkml:trace contextRef="#ctx0" brushRef="#br0" timeOffset="4">-2196-2652 149,'2'0'28,"3"0"-19,2 0 17,4 0-26,4 0-7,0-2 6,1-1-1,3 0-1,0 3-5,1 0-70</inkml:trace>
  <inkml:trace contextRef="#ctx0" brushRef="#br0" timeOffset="5">-271-2565 104,'0'0'92,"0"0"-85,3 0 33,-1 0 2,-2 0-23,0 0-7,2 0 5,2 0 2,3 0 0,3 0-4,3 0-5,1 0-9,2 0-1,3 0-1,2 0-4,-1 0-6,-1 0-15,-5 0-39,1 0-88</inkml:trace>
  <inkml:trace contextRef="#ctx0" brushRef="#br0" timeOffset="6">16-2594 190,'0'0'18,"3"0"3,2 0 42,1 0-46,2 0-14,5 0 5,4 0-4,1 0-3,2 0-1,3-2 0,-3-1-7,2-2-2,-3 1-8,-4-2-19,-3 4-35,-2 2-25</inkml:trace>
  <inkml:trace contextRef="#ctx0" brushRef="#br0" timeOffset="7">267-2616 120,'10'0'19,"6"0"1,2 0-20,0 0-10</inkml:trace>
  <inkml:trace contextRef="#ctx0" brushRef="#br1" timeOffset="8">378-2685 11,'-20'168'62,"20"-165"-53,-2-3-4,2 0 1,0 2-6,0-2-39</inkml:trace>
  <inkml:trace contextRef="#ctx0" brushRef="#br2" timeOffset="9">406-2785 113,'-3'2'53,"1"8"-49,-2-5 14,0 10 10,-4-1-15,2 6 2,0-2 3,2-2-4,2-9-12,0-1-2,2 3-2,-3-6 1,3 0-5,0 0-8,0-1-10,0 4-5,0-6-173</inkml:trace>
  <inkml:trace contextRef="#ctx0" brushRef="#br1" timeOffset="10">378-2685 183,'-5'0'39,"3"0"-37,2 0-2,0 0 0,0 5-16,0 0-20,0 7 16,0-3-20,0 2-16,2 0 14</inkml:trace>
  <inkml:trace contextRef="#ctx0" brushRef="#br1" timeOffset="11">-1234-3039 245,'-2'-11'35,"-3"8"-18,5 3 49,0 0-22,0 0-38,0 0 1,0 0 0,0 0-2,0 0 2,0 0-2,0 0-3,0 0-2,0 0-3,0 26 1,0 9 2,2 6 5,8-4-4,-4-2-1,4-3 0,-6-4 0,4-4 1,-4-10 3,0-4-4,1-7 1,-3-3 2,3 0 1,-3 0 6,0 0 4,9 0-8,8-13 8,7-7 0,1-6-11,-4-1-3,-2 4-1,-5-3-4,0 11-6,-4-2-4,-6 7-26,-1 6-36,-5 2-90</inkml:trace>
  <inkml:trace contextRef="#ctx0" brushRef="#br1" timeOffset="12">-843-3564 231,'2'7'29,"0"-3"-22,-2-4 45,3 0-34,-1 0-14,5 0 9,-5 0 1,0 0-4,-2 0-1,0-4 9,0 0 0,0 4-3,0 0 1,0 0-10,0 0-4,0 0-2,-4 0-3,-8 0 1,-8 22 2,-6 15 8,-3 6-5,-4 13-2,5 4-1,1 2 4,-1 1-3,8 0-1,-1-10 2,8-1-2,3-4 2,6-12-1,1-5-1,3-7 0,0-6 0,0-10-4,0-2 2,0-4-3,0 3 5,0 0-3,0-3-5,0 2-5,0 2-43,0-2-61,0-4-80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8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143-2131 342,'-15'-25'27,"2"7"-27,-7 12 12,-2 6-12,-23 66 3,0 13 4,-4 16 7,13 9-8,11-8 6,6 0 3,13-7-8,6-3-4,0-9-1,0-11 0,22-13-2,14-9 1,6-15 4,8-15 0,8-10 2,10-4 3,3-12-3,2-31-5,-7-11 1,-9-9-2,-8 0 2,-18-6-1,-12-5-1,-13-9 3,-6 6-4,0-4-2,-31 8 1,-17 14-2,-7 3-1,-9 13 0,-3-1 1,-2 19 1,11 12-6,10 13-2,13 0-18,20 0-31,10 21-50,5 7-73</inkml:trace>
  <inkml:trace contextRef="#ctx0" brushRef="#br0" timeOffset="1">822-2027 223,'3'-20'186,"-3"15"-174,3 5 22,1 0-2,-1 0-32,0 22-12,0 24 3,3 22 9,1-1 2,2-5-1,2 5-1,-5-8 4,7-3-4,2-11 0,1-3 0,7-13-3,-1-11 3,1-7 0,6-11 5,7 0 3,1 0 2,5-16-4,4-20-3,-8-5 2,1-8 0,-10-6-3,-6-5 6,-4-10-4,-7 3 3,-5-5-3,-1 9 1,-6 5-2,0 5-3,0 17 0,0 9-2,-6 10-6,-4 8-7,10 3-12,0 6-35,0 0-77</inkml:trace>
  <inkml:trace contextRef="#ctx0" brushRef="#br0" timeOffset="2">1681-2143 126,'-3'-6'39,"-5"4"-29,5-3 40,0 1-11,3 1-9,0 3 3,0 0 0,0 0-4,0 0-5,0 0-7,0 0-2,0 0-5,0 0 2,0 0-1,0 0 3,0 0 1,0 0-5,0 0 4,0-3-2,0 3 1,23-8 2,18-7 0,26-5 0,21-6-14,-1 3 1,-17 6-2,-18 11-9,-17 2-40,-25-12-192</inkml:trace>
  <inkml:trace contextRef="#ctx0" brushRef="#br0" timeOffset="3">1889-2250 313,'0'-3'79,"3"3"-75,-3 0 13,3 0-17,0 31-3,2 22 3,-2 15 1,3 6 7,-3-5-5,-3 2 4,0-5-4,0-11-3,0-9 2,0-8-2,3-4-4,-3-12-1,0-6-9,0-8-9,0-4-57,0-4-68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1:16.38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 0 76,'-3'10'29,"3"-8"-14,0 1 15,0 2-23,0 5 2,0 3-9,6 0-3,5 4-11,-2 3-45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8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8660 945 294,'-6'3'85,"2"-3"-84,4 0 5,0 0 16,0 0-9,0 0-4,0 0 1,0 0-2,0 0 4,0 0 7,0 0-7,4 0-5,2 0 2,23 7-1,26-6 0,15 2 6,18-3-9,-2 0-3,-13 0-1,-4 0-1,-12 0 0,-8 0-3,-15 0 1,-7 0-5,-15 0-2,-9 0-13,-3-3-40,0-8-58,-15-3-200</inkml:trace>
  <inkml:trace contextRef="#ctx0" brushRef="#br0" timeOffset="1">9081 625 301,'0'-3'47,"0"3"-40,0 0 37,0 0-23,10 0-15,22 0-6,12 27 6,14 7-1,1 1-3,-4 5-1,-4-9 0,-7-2 2,-8-10 1,-8-1-4,-8-13 4,-10-5-1,-7 0 1,-3 2 2,0 2-6,0 6 0,-6 15-9,-21 12 6,-4 9 3,-11 2 5,1-2-1,-1-1 2,3 0 0,6-10-2,5-3-2,9-12-2,5-2-1,5-7-1,6-4-2,0-2-9,3 0-7,-3-5-41,3 0-78</inkml:trace>
  <inkml:trace contextRef="#ctx0" brushRef="#br0" timeOffset="2">10068 670 387,'3'-7'15,"-3"7"1,3 0 18,5 0-34,3 17-7,9 29 7,5 15 0,5 3 3,-5-2 2,1-1-4,-7-14 0,-2-8-1,-1-11 0,-7-15 0,-6-8 1,1-5-1,-4 0 6,3 0 12,0 0 18,11-7 2,5-32-17,6-4-21,7-8 3,4-5-2,-1 2 0,4 0-1,-5 10-3,-4 12 0,-4 6-9,-4 9-6,-3 17-19,4 0-53,-4 0-128</inkml:trace>
  <inkml:trace contextRef="#ctx0" brushRef="#br0" timeOffset="3">10950 1090 317,'0'-9'25,"0"1"1,0-8 37,0 9-47,8-8-6,22 6-1,-1 0-1,3 3-5,3 1 1,-10 5 1,-1 0-5,-9 0 0,-2 16 0,-4 22-6,-9 15 4,0 11-2,-31 8 3,-21 1 1,-9-1 0,-7-9 0,4-12 2,9-10-2,24-15 2,14-15-1,17-7 0,0-4 6,17 0 5,47 0 6,25-10-3,31-8-12,11 2-1,5 1-2,-14 4-12,-19 11-19,-23 0-124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59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 18 12,'0'-3'18,"0"-2"-6,0 5-2,0 0 23,0-3-6,0 3-7,0-7 4,0 7-7,0 0 2,0 0-3,0 0-8,0 0-2,-3 0-1,3 0-3,0 0 2,0 0 4,0 0 0,0 0-1,0 0-1,0 0-4,0 0-1,0 0 1,0 0 2,0 0 2,0 0 8,0 0 1,0 0-3,0 0-4,0 0-1,0 0-2,0 0-1,0 0 0,0 0 0,0 0 3,14 0-1,8 0-2,11 0 8,9 0-5,2 0-4,-2 0-1,-3 0-2,-11 0-3,-2 0 2,-10 0 0,-10 0 0,-6 0 0,0 0-3,0 0 2,0 0-15,0 0-26,0 0-13,0 0-47,0 0-56</inkml:trace>
  <inkml:trace contextRef="#ctx0" brushRef="#br0" timeOffset="1">1220 30 3,'0'0'244,"0"0"-216,0 0 1,0 0 30,7 0-37,-4 0-15,3 0 1,-3 0 2,2 0 5,1 0-5,3 0-8,7 0-2,0 0 0,7 0-3,-1-5-11,0 0-10,4 3-35,-7 2-21,4 0-11,-7 0-57</inkml:trace>
  <inkml:trace contextRef="#ctx0" brushRef="#br0" timeOffset="2">1609 38 134,'0'0'62,"0"0"-51,3 0 42,4 0-23,-1 0-17,8 0-6,2 0-7,-1 0-5,8 0 2,-4 0-39,0 0-65</inkml:trace>
  <inkml:trace contextRef="#ctx0" brushRef="#br0" timeOffset="3">2012 81 114,'9'0'22,"10"0"-19,3 0-3,8 0 0,-1 0 0,-7 0-30</inkml:trace>
  <inkml:trace contextRef="#ctx0" brushRef="#br0" timeOffset="4">2355 122 102,'7'0'123,"13"0"-117,11 0-2,11 0 6,7 0-10,2 0-7,-10 0-32,-5 0-96</inkml:trace>
  <inkml:trace contextRef="#ctx0" brushRef="#br1" timeOffset="5">3197 947 257,'0'-14'0,"0"8"-10,3-2 3,5 8-44,-2 0-71</inkml:trace>
  <inkml:trace contextRef="#ctx0" brushRef="#br2" timeOffset="6">5114 895 418,'-3'-34'34,"3"4"-29,0 18-5,0 12 10,0 4-10,19 40-8,12 29 8,8 15 4,3 5 2,-3 2 0,-3-8-3,-8-13-2,-9-3-1,4-13 0,-10-12 0,1-15 0,-9-10 2,1-7 0,-3-14 0,-3 0 9,0 0 14,0 0 10,14-8 3,5-37-5,17-11-23,6-20-9,3 7 1,-4-2-1,1 5-1,-3 9 0,-5 5 0,-4 9 0,-5 2 0,-5 10-1,-4 4-8,-4 16-2,-7 4-10,3 7-33,3 0-22,4 21-54,7 13-116</inkml:trace>
  <inkml:trace contextRef="#ctx0" brushRef="#br2" timeOffset="7">6165 1410 399,'0'0'30,"0"0"-7,0 0 28,0 0-37,0 0-10,0 2-4,0 8-4,0-2 3,3 16-2,0 10 3,0 18 3,-3 15 4,0 8 0,0-4 6,0 5 2,-3-12-8,-3-9-1,0-14 1,-1-15-5,7-6 2,-3-15-1,3-5-3,0 0 1,0 0-1,0 0 0,0 0-9,0-1-13,0-23-65,13-14-175</inkml:trace>
  <inkml:trace contextRef="#ctx0" brushRef="#br2" timeOffset="8">6644 857 238,'0'-21'44,"0"11"-13,0 7 40,0 3-32,0 0-22,0 0-11,0 0-6,3 0-6,13 26 6,10 17 0,6 22 3,0 1 0,1 1-3,-5-7 1,-1-1-1,-8-14 0,-4-11 1,-4-8-1,-6-9 0,-2-10 1,2-4-1,-5-3 5,0 0 5,3 0 9,9-7 19,10-29 2,14-11-33,6-13-6,5-13 0,3 7 2,-6-7 2,1 3 0,-3 10 1,-9 5-3,-5 20-3,-11 11-1,-9 16-3,0 3-5,-5 5-13,3 0-30,4 17-49,5 23-64</inkml:trace>
  <inkml:trace contextRef="#ctx0" brushRef="#br2" timeOffset="9">7606 1293 326,'-3'0'28,"3"0"-1,0-7 45,0-4-49,3-7-9,22-5-9,11-2-5,3-3 1,-5 8 4,-1 0-3,-11 7 5,-5 6-1,-5 4 0,-5 3-6,-4 0-2,0 7-5,0 38-3,-3 25 7,0 14 3,-25 14 1,-28 0 0,-14 6 0,-6-9-1,-4-5 0,10-17 1,20-27 0,25-21 3,19-12-3,3-11 1,36-2 2,50 0 18,46-12-2,29-13-13,3-6-7,-17 13-6,-24 0-12,-23 13-34,-33 5-113</inkml:trace>
  <inkml:trace contextRef="#ctx0" brushRef="#br2" timeOffset="10">616 1828 295,'-17'9'16,"2"-6"-10,-1-3 9,0 0 40,7 0-30,9 0-7,0 0-1,0 0-2,0 0 3,0 0 1,0 0-5,0 0-1,0 0 4,0 0 4,0 0-2,0 0-5,0 0-3,0 0-3,6 0-1,29 0-1,27-7 1,24-11-3,14 3-1,3-5-2,-5 2 1,-7 0-2,-10-2 0,-17 12-3,-22-1-1,-20 0-10,-13 7-7,-9 2-24,0 0-18,-22 0-36,-26 0-78</inkml:trace>
  <inkml:trace contextRef="#ctx0" brushRef="#br2" timeOffset="11">866 1762 221,'0'0'66,"0"0"-45,0 0 46,0 0-17,0 0-28,0 0-7,0 0-4,0 0 0,0 0-5,0 0-4,0 8-2,11 24-1,1 14 1,-2 16 5,4 0 0,-9 15-3,4 0 0,-1-2 2,-5-4-2,3-12-2,-3-3 0,-3-10 0,0-9 0,0-11 2,0-11 0,0-9-2,0-6 1,0 0 0,0 0-1,0 0 4,0 0-4,0-15-6,0-2-18,0 0-75,0 2-92</inkml:trace>
  <inkml:trace contextRef="#ctx0" brushRef="#br2" timeOffset="12">555 2652 94,'-3'0'97,"3"0"-90,0 0 18,0 0 22,0 0-27,0 0 2,0 0-1,10 0 0,21 0 8,14 0-1,13-7-5,9-8-11,5-3 0,6 3-4,1 1 1,9 3-3,-5 0-1,-10 2-1,-9-1-1,-15-1-1,-14 3-1,-11 2-1,-18 2 0,-3 4 0,-3 0-3,0 0 0,0 0-4,0 0-9,0 0-8,0 0-77,0 0-90</inkml:trace>
  <inkml:trace contextRef="#ctx0" brushRef="#br2" timeOffset="13">1687 2067 342,'0'-7'22,"0"3"-14,0 4 42,0 0-46,0 7-4,0 35-9,0 11 9,-6 10 2,-14 1 0,4-8 0,-1-8 0,8-4-2,2-19 0,1-13 0,6-6 0,-3-6 1,3 0 5,0-6 10,0-31 11,0-12-23,0-10-4,0-4 5,9 0-3,7-10 0,4 13 5,-4 14-2,1 8-3,-5 23 6,-5 6-1,-4 9-7,3 0-2,7 0-3,13 18-1,12 20 6,10 8 0,1 3 1,-1-7-1,-3 0 0,-3-11 0,-7-3 0,-6-12 2,-7-5-2,-8-7 1,-5-4 0,1 0 2,12 0 8,4-26 1,3-18-6,3 1 5,-7-12-4,-1 0 4,-9 0-1,-5 0-6,-4 11-4,0 4-1,-1 7-5,-5 15 2,0 0-7,0 1-5,0 7-19,0 2-66,0-5-192</inkml:trace>
  <inkml:trace contextRef="#ctx0" brushRef="#br2" timeOffset="14">7937 2923 256,'0'-18'57,"0"10"-38,0 8 36,0 0-29,0 0-19,0 0-7,3 0-7,13 29 7,7 20 5,-1 8-1,-3 7 0,-2 0-3,-8-6 1,-3-5-2,-2-17 1,-4-15 0,3-12-1,-3-9 5,3 0 8,0 0 23,3 0 3,14-38 4,9-17-15,10-12-28,3-9 4,3 5 1,-4 2-5,-6 6-3,1 12 2,-11 13-7,-1 10-7,-6 16-7,-2 12-33,3 0-34,1 7-105</inkml:trace>
  <inkml:trace contextRef="#ctx0" brushRef="#br2" timeOffset="15">8627 3339 302,'0'-17'36,"-3"2"-29,3 4 65,0-7-51,0 11 0,0-13-3,0 7-15,0-5 7,14 7 3,8-6-11,4 8 0,2 6 1,8 3-2,-6 0-1,1 0-1,-1 32-4,-15 17 0,-8 8-2,-7 13 5,-16-6 0,-32-4 2,-13-4 0,3-13 1,5-9-1,15-10 3,18-13 0,17-8 0,3-3-1,0 0 2,0 0 3,8 0 1,31 0 5,25 0-5,16 0-4,13-8-1,-4-5-3,-5 3-6,-1-5-6,-14 2-30,-16-4-75,-3-4-96</inkml:trace>
  <inkml:trace contextRef="#ctx0" brushRef="#br2" timeOffset="16">9695 2385 384,'0'0'41,"0"0"-41,-36 43 0,-14 21 0,-8 17 6,-7 5-6,7 10-13,-6-1-114</inkml:trace>
  <inkml:trace contextRef="#ctx0" brushRef="#br1" timeOffset="17">9940 3113 198,'-20'2'169,"15"-2"-159,5 0 25,0 0 12,14 0-25,36-2-10,23-18-12,13 2 0,5 4 2,-1-4 5,-13 4-5,-16-1-1,-22 6-1,-16 7-1,-15-7-2,-5 9-7,2-6-35,1 3-51,-3-2-85</inkml:trace>
  <inkml:trace contextRef="#ctx0" brushRef="#br1" timeOffset="18">10410 2702 173,'-5'0'137,"5"0"-136,0 0 0,0 0-1,0 27 3,8 6 16,20 8 1,11-6-1,5-4-5,4-4 2,1-8-10,-7-7 2,-3 4-3,-11-11 2,-5 0-1,-10-5-1,-7 3-4,-6 1-1,0 6 0,0 8-2,0 10-2,0 13 3,0 2 1,-19 10 4,-10 2 2,-3 0 3,0-2-2,2-15-1,8-3-5,3-11-1,10-6 0,6-11-3,3-7-6,0 0-17,6 0-66,32-16-168</inkml:trace>
  <inkml:trace contextRef="#ctx0" brushRef="#br2" timeOffset="19">5722 2919 234,'12'-4'177,"-9"-13"-169,0 17 0,5 0 11,-2 0-19,4 0-10,5 25 5,4 16 5,7 15 1,0 14 2,-3 0 1,2 8-4,-5-12 1,-1-5-2,-6-8 2,-4-19-1,0-9 4,-1-13-3,-5-12 0,0 0 5,7 0 11,13-20 18,15-28 5,10-18-30,7-11-3,-4-1 10,1-1-9,-7 11-8,-6 15-1,-11 10 0,-6 14-9,-5 9 0,-5 10-12,-2 10-28,-1 0-65,2 4-128</inkml:trace>
  <inkml:trace contextRef="#ctx0" brushRef="#br2" timeOffset="20">6651 3299 333,'-4'-21'32,"4"4"-28,0-4 56,7-1-51,22-4 0,-1 6-2,-4 2-4,1 6 4,-5 1 8,-1 1-14,6 8-1,4 2 0,4 0-1,-2 0 0,-1 31 1,-8 13-8,-16 20 6,-6 6-1,-3 8-2,-39-3 4,-13-5 1,-2-10 0,-4-9-2,0-10 2,6-9 6,10-11-4,15-13 2,15-5 2,12-3-1,3 0 3,0 0 1,0 0 4,35 0 6,20-14-9,15-6-9,11 5-1,-4-2-1,-2 7 0,-2 10 0,-6 0-2,-12 0-7,-10 0-3,-9 0-57,-11 0-130</inkml:trace>
  <inkml:trace contextRef="#ctx0" brushRef="#br1" timeOffset="21">11351 2788 364,'6'-6'19,"-2"4"-18,2 2 28,0 0-29,10 8-6,1 30 6,2 5 1,-2 10 1,1-5-1,-5 1 0,0-3 0,-4-11 2,-3-11-3,-1-13 0,-5-1 2,0-10 9,0 0 18,3 0 15,3 0-2,13-27 3,7-16-29,12-3-16,7-7-5,1 4 2,-8 8-8,0 14-11,1 6-8,-3 14-31,-5 7-33,-1 0-73</inkml:trace>
  <inkml:trace contextRef="#ctx0" brushRef="#br1" timeOffset="22">11959 3153 45,'0'0'173,"0"0"-138,0 0 56,0 0-10,0 0-42,3-8-19,20-4-13,-1 3-2,6 0-1,2 1-3,-8 8 5,-5 0-6,-8 0-3,-6 0 2,-3 34-3,0 12 2,0 12 2,-6 14 0,-30-5 0,-12-3 1,7-8 2,5-20-1,13-9 2,14-17-2,9-6-1,0-4 0,0 0 5,20 0 1,28-17 0,13-12-7,9 0-20,4-4-26,-4 2-33,-5 2-93</inkml:trace>
  <inkml:trace contextRef="#ctx0" brushRef="#br1" timeOffset="23">12888 2554 345,'-19'0'3,"-26"46"-1,-13 16 27,-6 10-16,-5 7-11,2 4-2,6 1-15,3-3-165</inkml:trace>
  <inkml:trace contextRef="#ctx0" brushRef="#br2" timeOffset="24">6240 4884 389,'0'-28'29,"0"12"-22,0 10 2,0 6 12,0 0-21,0 0-12,3 26 3,19 20 9,6 10 4,5 2-1,-4-4 0,-4-4-2,-6-4 0,-8-12-1,1-9 0,-8-8 1,-1-16-1,-3-1 5,0 0 5,0 0 14,3 0 14,3 0 0,11-31 5,5-15-21,8-12-22,1-6 0,5 4-2,-5 1 1,-4 10-7,-2 12 0,-2 8-11,2 5-19,5 11-30,-2 13-47,-2 0-119</inkml:trace>
  <inkml:trace contextRef="#ctx0" brushRef="#br2" timeOffset="25">6966 5211 162,'-10'0'177,"7"-3"-162,3-14 40,0-8-6,16-1-39,26 0-8,13 4-2,-4 9 0,-7 8 5,-8 5-5,-10 0 0,-10 4 0,-10 27-5,-6 18-2,0 9 7,-25 11 1,-26 9-1,-10-9 6,-8-3-1,5-15-3,10-8-2,16-16 1,15-16 2,19-6-1,4-5 0,0 0 2,0 0 3,27 0 4,17-15-4,17-5-4,12 2-3,5 7 0,-3 4 0,-8-3-5,-9 7-8,-10 3-33,-19 0-75,-6 0-172</inkml:trace>
  <inkml:trace contextRef="#ctx0" brushRef="#br2" timeOffset="26">7692 4525 278,'3'-20'25,"-3"5"-8,0 8 49,0 6-35,0 1-16,0 0-15,0 8-12,-19 35 12,-20 10 0,-3 8 3,-2 2-3,5-1 0,8 6-10,14-7-28,14-4-114</inkml:trace>
  <inkml:trace contextRef="#ctx0" brushRef="#br2" timeOffset="27">7885 5100 367,'3'-8'27,"1"5"-24,-4 3 40,3 0-42,0 0-1,3 20-12,2 16 12,1 15 0,-4 0 1,6-3-1,-5-8 4,0-12-3,1-15 1,-4-8-1,0 0 2,3-5 5,2 0 21,7 0 9,14-23-6,7-17-30,6-3-2,3-4 0,-11 7-5,-4 9-3,-5 4 1,-5 10-8,-7 8-15,-1 7-50,-2 2-120</inkml:trace>
  <inkml:trace contextRef="#ctx0" brushRef="#br2" timeOffset="28">8580 5376 220,'16'-18'40,"12"-3"-30,17-3 21,7 6-9,10 3 0,2 0-4,-9 7-6,-18 5 9,-17 3-4,-20 0-10,0 0-7,0 5-8,-26 28 8,-19 6 29,4-2-1,5-4-19,17-9-8,13-4-1,3-6-4,3 4 3,0-4-4,0 4 5,9-4 0,-2-2 0,-7-1 0,0-3-1,0 7 0,-10-2 1,-16 7 2,-4 1 3,5-3 0,-6 2-3,-5 4-2,-6-2-4,-6-1 1,-1-4-13,10-10-17,11-5-60,18-2-60</inkml:trace>
  <inkml:trace contextRef="#ctx0" brushRef="#br2" timeOffset="29">9351 4559 315,'0'-3'95,"0"3"-95,0 28-7,-29 35 5,-23 29 2,-12 9 0,-6 6 0,-14-2-75</inkml:trace>
  <inkml:trace contextRef="#ctx0" brushRef="#br1" timeOffset="30">9498 5221 407,'0'6'29,"14"-6"-18,25 0-6,35-20 1,-1 5-4,14 3-2,-4 7 0,-5-5 2,-14 7 0,-9-2-2,-13-1-2,-11 4-3,-7-3-4,-9 0-30,-5 3-73,-4-1-86</inkml:trace>
  <inkml:trace contextRef="#ctx0" brushRef="#br1" timeOffset="31">10001 4914 254,'-10'0'48,"4"0"-44,3 0 10,3 0-11,0 12 1,0 8 9,0 8 4,25 2-5,11-7 3,6 1 0,2-14-6,1 6-4,-9-11 2,-5 1-4,-4-3 0,-5 5 0,1 1-3,-1 6 0,-3 6 0,-2-4 0,-8 8 0,-6-1-2,-3 4-3,0 13 4,-26-1 1,-12 1 5,-7-5-2,0-1-1,3 0-2,10-4-1,9-13-7,11 1-22,8-14-79</inkml:trace>
  <inkml:trace contextRef="#ctx0" brushRef="#br1" timeOffset="32">11133 5051 335,'0'-29'49,"0"8"-49,0 14 45,0 7-29,0 0-16,3 0-8,13 10 1,2 31 7,9 5 2,-8 7 0,1-7 0,-8-8 0,-2-8-1,-4-12-1,0-13 1,-3-5 3,-3 0 8,5 0 11,10-2 24,14-32-5,10-14-39,9-5-3,3 2 1,4-2-1,-8 7-4,0 1-3,-8 17 0,-11 12-12,0 14-27,2 2-40,-5 0-83</inkml:trace>
  <inkml:trace contextRef="#ctx0" brushRef="#br1" timeOffset="33">11795 5307 119,'0'0'199,"0"0"-184,20-16 19,21 1-13,7 3-17,0 6 0,-9 4-4,-17-1 1,-12 3 3,-10 0-2,0 0-2,0 0-4,0 0-8,0 14 11,0 13 1,0-2 0,0 1 2,0 0-2,12-1-2,2-1 0,2-10 2,-4 3 0,1-4 0,1 2-1,-2-2 1,1 5-2,-1-6 1,-7 1 0,-5 0-7,0-2 1,-14-2 7,-19 4 0,-4 2 11,-9-3 8,1 2-8,3-4-7,4-5-4,9 5 0,10-10-5,13 0-3,6 0-23,0-15-101</inkml:trace>
  <inkml:trace contextRef="#ctx0" brushRef="#br1" timeOffset="34">12663 4547 354,'0'0'47,"0"0"-47,-19 28-2,-30 22 2,-16 12 8,-5 11-4,-1 6-4,4-1-11,-1-1-108</inkml:trace>
  <inkml:trace contextRef="#ctx0" brushRef="#br2" timeOffset="35">6622 6999 224,'0'13'176,"0"-6"-175,0-7 7,3 7 21,0-3-13,1-2-7,-1-2 2,0 4-5,-3-3 3,0 3 7,0-4-4,3 3-7,-3-3-5,0 6 0,3 9-5,7 10 1,-1 13 1,11 14 2,2 5 2,-3 5-1,1-4 1,-4-10 0,-4-8-1,2-9 1,-8-9-1,1-13 0,-4-7 0,-3-2 3,3 0 2,0 0 4,0 0 26,16-15 6,11-24-9,15-13-26,9-15-5,1 1 1,-3 0 0,-1-4 2,-7 8-1,-2 9-3,-6 8-2,-11 13 1,-11 10 0,-8 10 0,-6 9-7,0 3-6,0 0-15,0 0-31,0 0-23,0 23-59,0 17-46</inkml:trace>
  <inkml:trace contextRef="#ctx0" brushRef="#br2" timeOffset="36">8182 6674 109,'3'-18'19,"-3"4"21,0 5-24,2-6-1,1 10 34,3-8-37,-1 3 10,-2 0 28,0 5-21,-3 3-3,0 2-2,0 0-5,0 0-6,0 0-6,0 0-7,0 0 0,0 0 0,0 0 2,0 0 0,0 0-2,0 0 1,0 0-1,0 0 1,0 0 0,0 0 0,0 0 0,0 0 0,0 0 2,0 0 0,0 0-1,0 0-1,0 0 3,0 0-3,0 0-1,0 0 0,0 0 0,0 0 0,0 0 0,0 0-4,0 0 1,-6 7-7,-24 28 10,-9 13 0,-8 3 6,2-5-2,6-3-3,11-8 0,4-4 0,4-3 2,12-9-2,-1-7-1,1-5 0,8-6 1,0-1-1,0 0-1,0 0 0,0 0-4,0 0-4,0 0-15,0-8-109</inkml:trace>
  <inkml:trace contextRef="#ctx0" brushRef="#br2" timeOffset="37">7351 7544 278,'0'0'53,"0"-11"-29,0 0 26,0-10-28,24 1-9,17 0-7,7-1-3,3 4 1,-5 8 1,-12 4-3,-17 5 0,-11 0-2,-6 0-4,0 11-6,-3 24 6,-20 11 4,-5 0 2,1-5-1,9-3 0,5-3-1,7-4 0,6 2 0,0-2-4,37 0 0,29 4 1,10-3-5,-7-1-13,-22-4 15,-27-6 4,-20-3-1,-6 3-9,-50 4 12,-21 2 17,-16-4-7,0-2-1,9-9-1,14-1-2,25-6-4,15-5-1,17 0-1,13 0-7,0 0-5,0-2-65,4-22-183</inkml:trace>
  <inkml:trace contextRef="#ctx0" brushRef="#br2" timeOffset="38">8569 7219 170,'0'-20'161,"0"7"-142,0 9 38,0 1-16,0 3-29,0 0-2,0 0-10,0 0-7,11 14 6,11 24 1,6 1 2,-4 9 0,-6-8-2,-1-6 2,-4-7-2,-7-9 1,4-13-1,-7-5 1,-3 0 8,3 0 1,-3 0 10,6 0 20,14-29 3,5-18-20,8-11-20,3 2 2,-2-3 3,-1 7-3,-5 6-5,-5 11 0,-10 10-2,0 8-1,-7 7-8,5 5-11,1 5-33,4 0-39,6 5-85</inkml:trace>
  <inkml:trace contextRef="#ctx0" brushRef="#br2" timeOffset="39">9294 7204 339,'0'0'25,"0"4"4,0 2 3,3 11-32,-3 9 0,0 15 0,0 7 12,0-2 5,0 4 4,0-12-11,0-4-3,3-14 2,-3-6 1,3-8-4,-3-6 0,0 0-1,0 0 1,0 0-3,0 0-1,0 0-2,0 0-6,0 0-29,0 0-104</inkml:trace>
  <inkml:trace contextRef="#ctx0" brushRef="#br1" timeOffset="40">10357 7175 385,'-6'0'34,"6"0"-33,0 0 23,0 4-13,3-4-2,33 0-3,15 0 1,13 0 0,11 0-3,-8 0 0,-9 0-1,-16 0-2,-17 0-1,-9 0 0,-2 0-3,-8 0-7,0 0-27,-3 0-63,-3 0-107</inkml:trace>
  <inkml:trace contextRef="#ctx0" brushRef="#br1" timeOffset="41">11145 6868 383,'0'-27'46,"0"16"-46,0 11 44,0 0-18,0 0-22,0 0-4,0 0-7,13 16 2,10 27 5,-1 9 1,0 5-1,-2-15 3,-4-5-2,-4-13 0,-4-6 0,-5-13 1,3-5 1,-3 0 7,13 0 15,14-5 26,15-25-18,2-2-31,8-7 3,-10 6-5,-6 0 0,0 5-2,-11 5-9,-3 8-17,-2 12-23,-7 3-34,1 0-93</inkml:trace>
  <inkml:trace contextRef="#ctx0" brushRef="#br1" timeOffset="42">11829 7127 276,'0'28'1,"-6"10"12,-10 11 38,4 7-13,9 2-6,3-1-21,0 0-7,0-1-4,0-1-5,0-21-38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29:32.633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404 102 275,'0'-24'28,"0"-5"-27,0 12 45,0-1-24,0 13-11,0-3 8,0 6-1,0 1 2,0 1 2,0 0-1,0 0-12,0 0 4,0 0 4,0 0-8,0 0-4,-15 1-5,-13 29 0,-13 6 1,-13 12 1,1-8 3,7-2 1,3-7-6,10-1 0,5-7 0,7-3-4,7-7 1,2 0-7,6-5-10,4-8-33,-1 0-62,0 0-83</inkml:trace>
  <inkml:trace contextRef="#ctx0" brushRef="#br0" timeOffset="1">32 6 285,'0'-5'65,"0"5"-52,0 0 40,3 0-25,4 0-27,0 5-1,7 15 0,6 8 1,5 7 16,6 0-4,0-3-10,-4-1 2,1-1-5,-6-5 0,-3-2 0,-4-2-4,-1-9-2,-4-4-12,2 2-42,-6-5-46,-6-3-21</inkml:trace>
  <inkml:trace contextRef="#ctx0" brushRef="#br0" timeOffset="2">139-52 244,'0'-3'68,"0"3"-54,0 0 39,0 0-24,0 0-15,0 0-5,0 0-4,0 0-1,0 5 6,0 21-6,11 7 9,-1 12 3,0 3-12,-7 3 0,3 0 0,-3-3-4,4-2 0,-4-11-6,-1-7-10,1 1-48,-1-12-92</inkml:trace>
  <inkml:trace contextRef="#ctx0" brushRef="#br0" timeOffset="3">844 54 126,'0'0'244,"0"0"-227,0 0-16,0 0 8,0 31-7,-11 15 4,-9 2 11,-3 1-5,-1-7 0,2-9-3,2 0-9,6-10 0,5-7-5,7-6-6,-1-8-10,3-2-66,0 0-50</inkml:trace>
  <inkml:trace contextRef="#ctx0" brushRef="#br0" timeOffset="4">805-70 244,'6'-5'67,"-4"5"-26,-2 0 4,3 0-29,-1 0-16,6 28-4,7 17 4,4 6 0,0 3 2,2 2-1,-1-7-1,-8-7 4,3-11-3,-4-9-1,-1-7 1,0-10 1,-2-2-1,-2-3 4,-1 0 17,6 0 8,2-10-11,5-25-7,5-1-8,-7-1 1,4 0 0,-3-1-5,-4 7 2,-2 4-2,-3 10 0,-4 2-1,1 1-7,-3 3-25,1 4-42,0 7-102</inkml:trace>
  <inkml:trace contextRef="#ctx0" brushRef="#br0" timeOffset="5">1537-41 289,'0'0'37,"0"0"-31,-14 15 1,-12 20-1,-3 10 4,2-1-4,10 6-3,5-11 6,7-4-2,5-5-4,0-12-1,0-7-2,0-6 4,3-3 3,11-2 0,8 0 7,3 0 10,3-23-15,-4-5 0,0-1-5,-8 0 0,-8-1 3,-5 5-7,-3-4-6,0 3-6,0 4 4,-25 1-17,-3 4-15,1 7-23,7 10-26,6 0-43</inkml:trace>
  <inkml:trace contextRef="#ctx0" brushRef="#br0" timeOffset="6">2697-166 373,'0'-46'56,"0"20"-44,0 24-3,-21 2 15,-24 0-24,-11 15 0,-19 36 1,-7 13 2,10 5 6,11 4-1,16-10-1,20-10-7,17-8 0,8-4-1,0-10 0,8-5 1,24-1 9,6-12-6,6-4 9,6-4-12,-4-5 2,-8 0-2,-4 0 0,-12 0-16,-2 0-35,-4-10-44,-1-7-145</inkml:trace>
  <inkml:trace contextRef="#ctx0" brushRef="#br0" timeOffset="7">3007-443 112,'6'-3'178,"-3"3"-174,-1 0-3,-2 0 5,3 29-6,-3 20 12,0 13 3,0 4 2,0 4 5,-5-3-9,-19-8-2,2-6-6,1-8-2,3-10-1,5-11-1,7-13-1,4-4 0,-1-7 3,3 0 11,0 0 8,0 0 1,0 0-3,0-11 0,13-11-15,11-7-2,-3 0-2,4 3-1,1 3 1,-5 8-1,-1 7-3,-3 3 2,-5 5-6,-4 0 4,0 7 3,-3 21-3,6 6 3,-2 6 0,-2 1 0,3-5-1,4-3-4,3-7-20,2 0-45,5-10-71,8-6-50</inkml:trace>
  <inkml:trace contextRef="#ctx0" brushRef="#br0" timeOffset="8">3642-61 183,'0'-17'65,"0"10"-31,0 6 48,0 1-57,-2 0-20,-21 0-3,-4 8-1,-2 15 2,5 6-1,-2 6-1,7-1 3,0 1-2,4 2 2,10-8-4,5-2 0,0-7 0,0-9-5,0-2 4,0-6 1,14-3 2,8 0 2,0 0 12,6 0-13,1-10 5,-5-12-2,1-4-2,-2 1 3,-1-4-5,0 2 2,0 1-4,-5 9 0,-6 3 0,-3 10 0,-3 1 0,-5 3 0,0 0-4,0 0-1,0 0-4,0 7-2,0 22 9,0 2 1,0 4 1,0-7-1,0 2-10,0-10-41,0-3-84,0-3-46</inkml:trace>
  <inkml:trace contextRef="#ctx0" brushRef="#br0" timeOffset="9">3871-284 9,'3'-11'315,"0"11"-314,4 0-1,6 24 0,3 22 1,1 13 8,0 4-6,-3-1-3,-7-2 4,-4-10 0,-3-4-3,0-13-1,0-10 1,0-12 3,0-6 1,-3-1 6,3-4 2,0 0 9,0 0 7,0 0-3,0-9-5,0-17-12,13-6-9,6 0 0,5 0 2,1 1-2,1 8 2,-2 2-2,-5 12-3,-1 9 2,-4 0 1,-3 0 0,-1 5 0,0 28-4,-2 2-1,-2 1 0,2 3-1,1-7 2,-4-9-13,1-3-28,2-8-24,-5-4-37,2 1-31</inkml:trace>
  <inkml:trace contextRef="#ctx0" brushRef="#br0" timeOffset="10">4657-212 127,'0'-21'185,"0"8"-178,-20 6 24,-2 7-14,-17 0-15,-6 7-1,-2 24 5,2 14-1,11 1 3,8 6 0,12-4-6,9-10-2,5-9-5,0-12 2,0-12 3,0-1 0,0-4 5,7 0 0,10 0 5,2-4 13,4-18-14,-3-3-3,-3 5 5,-7 2-5,-1 12-3,-7 6 3,1 0-6,0 0-5,-1 2-2,5 41-7,-4 16 9,2 12 4,-5-1 1,3 2 0,-3-2 0,0 0-3,0-10 3,-15-1 0,-2-16-2,4-2 2,2-16-1,-1-10-2,7-10 3,-1-2 0,1-3 5,-1 0 0,1 0 0,-5-28 0,8-10-5,2-11 0,0 3 0,2-9 0,19 2-1,-5 1 2,5 7 3,-6 0 0,2 8-4,-2 7 0,-4 8-3,3 6 3,-4 3-1,-3 1 5,-2 4-3,-2 6-1,-1-5 1,4 3-3,-3 4 2,0-2-4,-1-1 4,1 3 0,-3 0-1,2 0 1,1 0-3,-3 0 3,0 0 1,0 0 1,0 0-2,0 0-2,0 0 2,0 0-2,0 0-5,0 0 4,7 0-2,-2 0 5,6 0 0,6 5 1,5-1 4,0-4-5,2 0 3,0 0 0,-4 0-3,-1 0 5,0 0-3,1-11-1,-1-7 0,0 1-1,1-3 1,-4-4 2,-1-1-2,-1-10 2,0 0 0,-1-7 0,2 9-2,-4 3 4,-6 5-4,-2 8 5,-1 5-2,-2-1-1,0 0 1,0 10 6,0-1-3,0 4-6,0 0-1,0 0-4,0 25-9,-16 23 7,-4 22 6,3 8 0,4-9 0,7-8-3,6-11 2,0-16 1,0-17-4,0-5 1,0-9 2,9-3 1,8 0 1,2 0 13,13-23-8,-3-9-3,10 0-2,4 3-1,1 0-1,4 7 0,-8 12-1,4 10 0,-4 0-2,-6 0-2,0 23 5,-12 19-1,-8 9-3,-8 7-6,-6 1 4,-6-8 6,-30-5 1,-6-6 8,-3-10-8,4-1-7,13-22-116</inkml:trace>
  <inkml:trace contextRef="#ctx0" brushRef="#br0" timeOffset="11">4994 32 7,'0'-3'28,"0"3"-22,0-3-4,0 3 3,0 0 8,0 0 8,0 0 1,0-7-3,0 7 1,0 0 6,0 0-6,0 0-11,0 0-4,0 0 2,0 0 0,0 0 3,0 0-6,0 0-2,0 0 6,0 0-1,0 0 3,0 0 7,0 0-4,0 0 0,0 0-1,0 0-5,0 0-2,0 0-5,0 0 0,3 0 1,8 0-1,4-1 6,4-3-3,3 1 1,-3 1 1,5-8-2,-5 2 0,-3 2 2,-3-3-1,2 1 0,-1-4-2,-4 4 2,0-1-1,-7-2 4,-2 1-6,-1 6 10,0-6-3,0 8-5,0-10-3,0-6-5,0-5-4,-7-6 9,-5 9 8,-2-3-8,1 6 0,1 4 0,-2 6 0,1-4-2,-3 11 0,-5 0-7,-4 0-9,3 0-34,1 5-18,3 21-11,2 12-6,-3 2 12</inkml:trace>
  <inkml:trace contextRef="#ctx0" brushRef="#br0" timeOffset="12">6282-194 50,'0'-6'21,"0"4"28,0-4-11,0-1-8,0 5 4,0-4-1,0 6-1,0-2-1,0 2-8,0 0-5,0-3-9,0 3 0,0 0-7,0 0-2,0 0 0,-14 11-3,-13 24 3,-7 6 2,6-3-1,3-2 0,11 5-1,3-6-1,9-1-1,2-2-2,0-4 0,0 0 2,2-3-4,21-8 6,1-3-2,2-2 3,1-9-1,-7-3 12,-1 0-11,-5 0 3,0-9 0,0-13-1,4-13 6,-2 1-8,-5-4 1,2 0 9,-3-8-8,-5-1 0,3 6 2,-5-5 0,0 6 2,0 11-1,-1 6-3,1 11 1,-3 12 0,0 0-4,0 0-1,0 0-6,0 18-3,0 25-1,0 13 11,0-1 0,5-1 1,1-13-1,-1-10-1,1-11 0,-4-11 1,-2-6-1,4-3 1,-4 0 3,3 0 4,2-3 2,0-26-4,4-12-5,8-5 0,0-3 0,2 14 0,1 4-3,2 11-9,-1 11 12,5 9-7,6 0 7,-6 4-6,3 32 3,1 17 3,-7 13-4,2-2 4,-6-1 0,-5-9 0,-14-10 0,0-5-2,0-19-2,0-2 4,0-11-3,-3-7 0,1 0 1,2 0-34,0 0-65,0 0-48</inkml:trace>
  <inkml:trace contextRef="#ctx0" brushRef="#br0" timeOffset="13">7632-41 153,'2'-20'71,"-2"-1"-60,0 18 46,0-2-3,0-1-23,0 6-14,0 0-9,0 0-8,0 0 0,-16 6-3,-13 17 0,-5 12 3,5-4 3,10 2-3,4-5 0,6 1-2,9-3 2,0-5-6,0-4-1,3 1 6,18-10 2,3-5 1,-2 1 6,0-4 3,-1 0-9,-9 0 8,6-10-5,-2-13 4,-1-6-2,-1-6-7,2 0 8,-5-8-8,1 8 3,-1 4-3,-8 1 0,-1 17 3,-2 8-1,0 0-1,0 5-2,0 0 1,0 0-6,0 0-3,0 26 5,0 12 4,-2 7 2,-1 1-2,3-4 0,0 0-2,0-7-2,0-2 2,13-10-11,4-3-40,2-2-62,7-13-88</inkml:trace>
  <inkml:trace contextRef="#ctx0" brushRef="#br0" timeOffset="14">8016-289 290,'0'-12'26,"2"7"-12,-2 5 43,0 0-42,0 0-14,0 0-1,0 25-10,0 28 10,0 13 1,0 10 7,0-9-6,0 6 1,0-12 2,0-5-5,7-10 0,1-3 0,3-12-3,0-4-10,3-12-31,-2-1-94</inkml:trace>
  <inkml:trace contextRef="#ctx0" brushRef="#br0" timeOffset="15">8357-260 367,'0'0'13,"0"2"-13,0 48-5,0 24 5,0 23 5,0 0-5,1 5 0,2 1-3,-3-7-40,0-12-260</inkml:trace>
  <inkml:trace contextRef="#ctx0" brushRef="#br0" timeOffset="16">9020 6 261,'0'0'28,"2"0"-26,1 0 24,1 0-11,3 0-10,5 0-4,8 0 6,6 0 13,8 0 3,-3 0-10,2 0-2,-1-8-5,-5-9-2,-2 4-3,-5-2 3,-7-5-2,-6 5-1,-5-6-1,-2 8 1,0-5 0,0 1 2,-9 2-2,-10-1-1,-3 7-4,-7 0 1,0 9 1,-5 0-2,-5 0 2,1 0 1,0 20 0,2 9 1,8 9 0,2-7 0,7 4 0,9-3-1,10-3-1,0 0-6,0-3-4,15 0 12,11-3-3,11-5 3,4 8 1,6-6 10,2 0-9,-8-8-2,0-7-3,-4-5 3,-1 3 0,-3-3-7,-2 0-23,-6 0-66,-2 0-26,-3 0-27</inkml:trace>
  <inkml:trace contextRef="#ctx0" brushRef="#br0" timeOffset="17">9673-397 231,'5'-6'36,"0"-1"-33,-2 7 51,-3 0-34,0 0-18,0 0-2,0 13-12,0 25 10,3 17 2,-3 9 5,0-4-3,0-4-1,0-4-1,3-12 1,-3-9-1,2-12-2,1-8 2,-3-8 0,0-3-2,0 2-4,0-2-10,0 0-22,0 0 21,-14 0 13,-6-8 3,4-4-4,-6 4-1,0 3 4,5 5 0,0 0 0,3 0 2,6 0 0,2 0 3,6 13-3,0 5-3,0-3-4,0-2 1,0-1 6,0 1 6,6-3-3,7 2 3,1-4-6,3 1 15,2-2-2,7-5-1,-1-2 7,3 0-12,-1 0 3,-2 0-3,1 0-7,-4 0 0,-3-9-3,-4-2-19,-7 0 6,-2 4-62,-4 4-33</inkml:trace>
  <inkml:trace contextRef="#ctx0" brushRef="#br0" timeOffset="18">10052-208 235,'0'-4'19,"0"4"-13,0 0 1,-3 0-7,-17 26-6,-2 9 6,2 6 0,1-9 3,6-1-3,6-8 0,4-8 0,3-5-6,0-10 6,0 0 0,0 0 17,0 0 16,0 0-2,8-13-13,4-12-8,-4 4-7,0-3 0,-2 10 4,-4 7-1,-2 7 1,0 0-1,0 0-6,0 0-5,0 0-9,3 33-9,1 17 23,1 10 4,3 13-2,-2-4-2,-1 6-2,-2-6-5,-3-3 2,0-3 1,0-9-7,0-8 8,0-8-1,-5-12 1,-4-6 3,-1-11 2,0-7-1,-3-2 4,-3 0-3,-4 0-2,-3-16 3,3-12-3,4-3 4,1-2 1,6-3-3,6-2 2,3 3-3,0-2-1,5 0-16,19 1 3,5 4-13,7 1-24,5 8-49</inkml:trace>
  <inkml:trace contextRef="#ctx0" brushRef="#br0" timeOffset="19">10310 32 173,'0'-3'19,"11"0"-7,7-9 0,3 7-5,-1-3 10,-3 5-9,-3-10 0,-4 4 18,0-8 14,-8 6-29,1-4-7,-3 7-3,0 1 21,0 7-14,0 0 0,0 0-3,0 0-5,-15 0-1,-7 0-1,-5 4-1,4 16 3,3 1-2,4 1 2,10 4 2,4-3-2,2 1-6,0-7-2,0 3 0,8-2 7,11-4 1,4 0-7,5-7-22,5 1-66,-2-5-55</inkml:trace>
  <inkml:trace contextRef="#ctx0" brushRef="#br0" timeOffset="20">10821-108 54,'2'-5'222,"-2"2"-188,0 3 27,0 0-31,0 0-24,-14 0-6,-13 26 0,-4 9 0,5 0 1,11-1-1,5 1 0,8-1-4,2 1-3,0-4 1,2 2 4,13-1 2,-1-6 0,-1 4 0,-4-9 2,-3 4-2,-6-8-5,0 4-3,0-8-2,-8 2 5,-10-5 3,-10 5-37,-3-6-56,-8-5-94</inkml:trace>
  <inkml:trace contextRef="#ctx0" brushRef="#br0" timeOffset="21">10092-121 50,'-2'0'24,"2"0"16,0-3-3,-3 3-2,3-4-5,0 1-13,0 3 0,0 0 9,0 0-5,-2 0-9,-4 0-6,-5-3-4,-3 3 1,-3 0-1,3 0 1,-2 0 4,5 0-1,-4 0 0,2 3-3,-2 12 3,2 3 0,-1 2-2,3 0-4,3 1-2,5 1-2,-1-1 2,4 2-6,0-3 5,0 0 3,0 6-2,0-3 2,12-5 0,2-1 3,0 1 1,-4-13-4,0-2-1,0 0-5,1-3-2,9 0 8,-3 0 12,2 0-12,-2 0 0,-5-11 0,-5-7 0,-4 1 0,-3 1-4,0-2 4,0-1 0,0 0-8,0-5 8,0 2 1,0 2 9,0 2-8,0 6 3,0 3 6,0 9-7,0 0-4,0 0-4,0 0 1,0 0-7,0 0-8,0 0-46,-3 0-123</inkml:trace>
  <inkml:trace contextRef="#ctx0" brushRef="#br0" timeOffset="22">1340 1217 222,'-6'-17'5,"1"-1"2,2 7 42,3 7-27,0 1 6,0 3 2,0-7-8,0 3 6,0 2-3,0-2-13,0-1 0,0 2 1,0 0-1,0-2-8,0-1-2,0-6-2,0 7 0,0-2 5,0 7-4,0-3 1,0 3 2,-3 0-1,3 0 1,0 0-4,0 0-4,0 0-3,-2 10-5,-4 21 6,-1 12 6,0 5 1,2-5 1,1-7-1,1 0-1,3-8 1,0-4-1,0-10-1,0-5 1,0-6-3,0-1-8,0-2-10,0 0-24,0 0-49,3 0-64</inkml:trace>
  <inkml:trace contextRef="#ctx0" brushRef="#br0" timeOffset="23">1334 884 284,'0'-7'80,"0"-3"-74,0 0-7,3 3 1,12 4-28,4 3-25,-3 0-64</inkml:trace>
  <inkml:trace contextRef="#ctx0" brushRef="#br0" timeOffset="24">1660 1062 121,'3'13'3,"7"10"-1,-4 1 16,4 1-2,-2-1-6,-8 2-1,0-6-4,0 0 1,0-9 7,0-1-4,0-5 0,0-5 1,0 0 4,0 0 2,0 0 22,8 0 5,3 0-2,11-15-30,4-13-9,1-3 3,5-1-4,-5 3-1,-2 9 0,-3 8 1,-8 7 0,-4 5 0,-5 0-1,-5 0-1,0 0-4,0 7 0,0 28 5,0-1 2,0 8 3,0-4-3,0-7-1,0-5-2,0-9 0,0-7-5,2-5-7,4-5-44,7 0-38,7 0-32</inkml:trace>
  <inkml:trace contextRef="#ctx0" brushRef="#br0" timeOffset="25">2497 806 271,'0'-2'39,"0"2"-34,0 0 22,0 0-27,0 12-14,0 34 14,0 5 6,0 15-1,0-4 2,0-5-5,0-8-1,0-5-1,0-9 0,0-6-1,0-9 1,0-9-1,-6 2 1,-2-11 0,-4 4 0,-4-4 0,-2 3-2,-1-5-3,6 0-1,-3 0-13,1 0 10,4 0 6,-3-5 1,3-3 2,-1 0 0,7-2 1,0 8 0,1 2-1,-6 0-1,-5 0-6,1 0 2,-2 20 5,3 4 1,3-4 0,-1 5 4,3-2 2,6-5 0,2-6-3,0-7-4,0-5 2,0 0-1,21 0 11,16 0 11,8-8-5,8-14-18,-4 9-1,-6-2-2,-7 7-32,-12 2-12,-6 6-28,-4 0-72</inkml:trace>
  <inkml:trace contextRef="#ctx0" brushRef="#br0" timeOffset="26">2762 1195 102,'0'-4'203,"0"4"-192,0 0 12,0 0-7,0 0-16,0 0-9,0 18-4,0 8 13,0 7 5,0-2-1,0 1-2,0-1-2,0-6-2,0-1-2,-4-10-12,1-8-14,1 3-35,2-6-55</inkml:trace>
  <inkml:trace contextRef="#ctx0" brushRef="#br0" timeOffset="27">2778 899 243,'0'-4'12,"0"3"-12,0 1-10,9 0-54,3 0-49</inkml:trace>
  <inkml:trace contextRef="#ctx0" brushRef="#br0" timeOffset="28">3216 1049 254,'0'0'41,"0"0"-37,0 0-4,-9 14 5,-16 19-5,-5 7 5,-4 3-4,12-7 2,2-4 0,12-6-2,6-3-1,2-12-1,0 3-2,0-8-1,5 1-6,18-2 9,7-3 1,4 2 12,2 2-6,-6-6-6,-2 1 0,-9 3 0,-4-1-1,-12 3-1,-3 2-5,0 6 7,-5 7 6,-22-4 0,3 1 1,-7-7 0,9 1-4,8-9 0,8-1-3,4-2-4,2 0-8,0 0-54,0 0-119</inkml:trace>
  <inkml:trace contextRef="#ctx0" brushRef="#br0" timeOffset="29">3592 1301 133,'39'-20'26,"9"7"-20,-4-7 40,-1 9-24,-4-3-12,-15 3-5,-4-1 1,-6 3 8,-14 2 31,0 0-11,0-3-16,0 7-18,-12-4-1,-13 3-4,-6 4 1,2 0 3,-8 0 0,-3 0 1,-1 18 6,0 11-2,2 8 1,2-1-1,11-2 1,13-2-4,13-4-1,0-8-6,2 1 3,32-4 3,6 4 7,9-7 8,7 1-10,3-9-5,-4-1-2,4-2-22,-1 3-54,-1-6-37</inkml:trace>
  <inkml:trace contextRef="#ctx0" brushRef="#br0" timeOffset="30">4618 1365 168,'0'-13'24,"0"12"52,0 1-31,0-6-32,14 6-9,14-4 7,14 4-3,2 0-4,1 0-2,-1 0 0,-4 0 0,-4 0-2,-8 0 4,-2 0 0,-7-2 1,-6-3 6,1-8-2,-5-1 8,-1 3 0,-3-4-7,1 2-1,-1-4 2,1 7-4,1-8-5,-3 0-2,-1 4 0,-3 2 1,2 4 1,-2 8 3,0 0-3,0 0-2,0 0-10,0 0-9,0 24 8,0 4 10,-8 17 2,0-4 0,0 2 1,3-2-1,-4-6-1,6-9-1,1-5-1,2-12 1,0-9-3,0 0 4,0 0 5,0 0-3,2-3-2,15-12-4,2-5 2,1 2-1,6 5 3,-4 0-4,-1 8 4,-1 1 0,-6 4-3,3 0 0,0 0 2,2 0 1,9 0-1,-1 0 0,5 4-2,1-3 0,-3-1 0,-1 0-1,-8 0 2,2 0 2,-7-5 0,2-15 2,-5-1-2,-5-6 0,-4-2-4,-4-4-7,0 7 0,0 9 11,0 9 2,0 5-2,0 3-1,-9 0-4,-7 0 5,-7 17 0,7 12 4,1-1-2,7 3 4,6-4-3,2-3-3,0-2 0,10-11 4,21 2 0,5-6 2,12-7-3,8 0-3,-1 0-20,-1 0-48,-8 0-34,-4-3-55</inkml:trace>
  <inkml:trace contextRef="#ctx0" brushRef="#br0" timeOffset="31">4692 1184 223,'-5'-17'122,"3"1"-120,2 7 47,0 9-7,0 0-25,0 0-3,0 0-9,0 0-3,0 0 2,0 0-4,0 0-1,0 17-5,0 15 6,0 14 2,0 0-2,0 10 3,5-4-3,2 0-2,1-9 1,3-2-7,-6-6 1,3-12-12,-4-9-47,-1-3-61,-3-7-40</inkml:trace>
  <inkml:trace contextRef="#ctx0" brushRef="#br0" timeOffset="32">6363 1151 153,'5'-12'159,"-5"6"-147,0 6 41,0 0-25,0 0-28,0 3-3,-5 25-3,-9 3 6,-3 4 0,3-2 5,4 0-5,4-15 2,6 4-2,0-13 0,0-3 0,0-6-6,0 0 5,0 0 1,19 0 9,7-6 8,1-12-14,-1-5 1,-5 0-4,-1 0 1,-8 8 1,-5 9 2,-4 4-4,0 2 0,-3 0-4,4 0-7,1 0-5,2 8 15,8 12 1,1-2 4,4 0-2,-1-10-1,-5-1 0,1-7 0,-7 0 2,0 0 0,3 0 7,1-7-1,-1-4-2,-3-4 2,-3 2 1,1-4-1,-6 1-3,0-7-6,0-5 0,0 3-9,-2 5-7,-10 9-21,1 5-17,1 6-38,0 0-36</inkml:trace>
  <inkml:trace contextRef="#ctx0" brushRef="#br0" timeOffset="33">6904 1063 150,'-12'-19'176,"10"7"-170,2 4 38,0 8-27,0 0-17,0 0-17,0 0-50,2 0-61,5 3 29</inkml:trace>
  <inkml:trace contextRef="#ctx0" brushRef="#br0" timeOffset="34">6904 1063 101,'120'96'17,"-117"-76"-11,4 10 21,-4 4 7,4 1-7,-5 1-6,1 1 2,-3-6-3,0-11-9,0-2-4,0-7-3,0-6 0,0-5 2,0 0 5,0 0 10,0 0 19,0 0-7,11-13-17,2-13-16,8-9 0,1 0-2,3 1 4,-3 4-4,1 8 2,-6 7-1,-4 9-8,-4 6 0,-1 0 5,-2 0 4,-1 6-1,6 23 2,0-1 0,1 3 2,4 7-3,1-8-3,0-1 2,0-4-7,3-10-24,-1 3-56,2-12-32</inkml:trace>
  <inkml:trace contextRef="#ctx0" brushRef="#br0" timeOffset="35">6923 1189 255,'0'0'73,"0"6"-60,0-1 6,0 10-19,0 5-10,0 8 10,0 8 2,0-4 3,0-1 2,0-2-1,0-2-4,0-5 1,0-11-3,0-2-4,0 0-7,0-7-29,0-2-72</inkml:trace>
  <inkml:trace contextRef="#ctx0" brushRef="#br0" timeOffset="36">7749 1073 288,'2'0'44,"-2"0"-43,0 0-1,0 20-7,0 20 7,0 16 2,0 2 4,0-4 1,0-3-3,0-10-3,0-9 2,0-11-3,0-13 0,0-5 0,0-3 3,0 0-3,0 0 7,0 0 11,0-26-18,-13-7-5,-4 0 2,1 4-5,-4 7 1,0 9 7,0 8 0,-5 5 0,-3 0-1,1 0 1,4 5 0,10 19 1,4-8-1,9 8-2,0-7-8,0-2 5,0-4 5,11-4 7,3-2-5,3-2 12,2 2-7,1-2-5,5-3 5,3 0-7,3 5-13,-1-5-102,4 0-111</inkml:trace>
  <inkml:trace contextRef="#ctx0" brushRef="#br0" timeOffset="37">8187 1215 281,'0'-3'22,"0"3"20,0 0-8,0 0-34,-14 5-6,-15 21 6,-7 6 7,2 7-3,7-8 0,8 6-4,2-4 0,11-8-2,6-11-3,0-2-5,0-7 0,0-5 6,3 0 2,17 0 2,4 0 21,10 0-12,2-14-5,-5-3-4,-1-5-1,-9-3 1,-9 2 4,-2 9-4,-8-1 5,-2 1-2,0 1-3,0-5 7,0-3-7,-12-3-11,-4 8-14,3 1-30,4 10-44,6 5-28</inkml:trace>
  <inkml:trace contextRef="#ctx0" brushRef="#br0" timeOffset="38">8187 1215 3,'191'-18'159,"-188"18"-138,0 0 25,-3 0 0,0 0-18,3 0-8,-3 0-19,0 8 0,0 17 14,3 0 13,-3 1-18,2 2-2,1-3-2,-1-8-2,3-6-3,0-8-1,-3-1 2,4-2-2,2 0 4,6 0 1,4 0 3,3 0 10,4-11-18,-3-9 0,-5-2-4,-5 12 4,-5 5-4,-7 2 4,4 3-5,-4 0-6,0 0-3,5 13 10,0 14 4,7-4 1,-2 0 2,2-7-3,2-3 0,-6-6 1,-1-7 2,1 0-1,-3 0 7,3-3 9,6-21-12,-3-2 2,-2-3-5,-1-3 7,-8 6-10,0-1 0,0 2-15,-34 11-30,-24-16-104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9:32.6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 51,'0'0'29,"0"0"7,0 0-30,0 0-2,0 0-2,0 0 4,-3-5 26,3 5 22,0 0 0,0 0-14,0 0 12,0 0-14,0 0 4,0 0-6,0 0-12,0 0-10,0 0-4,0 0-2,0 0 4,0 0 8,0 0-16,0 0 4,0 0-8,0 0 0,0 0 2,0 0 0,0 0 0,0 0-2,0 0 0,0 0-2,0 0-10,0 0-6,0 0-2,0 2-24,0 4-110,0-6-143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9:32.6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156 183 11,'0'0'34,"0"0"-34,0 0-24,0 0 10,0 0 14,0 0 4,-52-91 20,46 78 0,-8 0 25,6 0-23,-5 1-12,-7 1-14,6 0-8,-4 4-52,7-5-20</inkml:trace>
  <inkml:trace contextRef="#ctx0" brushRef="#br0" timeOffset="1">-205-95 49,'0'0'105,"0"0"-47,0 0 0,0 0 0,0 0 0,0 0 0,-9-5-36,9 2 2,0 3-10,0-4 6,0 4-8,0 0 8,0 0-4,0 0 0,0 0 0,0 0-8,0 0 0,0 0-4,0 0 2,0 0-2,0 0 4,0 0-4,0 0 2,0 0 0,0 0 8,0 0 0,0 0-8,-8 12-2,-19 14 6,2 9 2,-10-1 10,9 7-4,-3-3-8,3-1 0,0-6 0,6 0-8,-1-8 6,4 0 2,-3-5 2,5-4-8,10-10-2,2-1 4,3-3 0,0 0 0,0 0 6,0 0-6,0 0 0,0 0 4,0 0-8,0 0 4,0 0-4,0 0 2,0 0-2,0-5-2,0-8-2,8-10-8,10-3 10,8 0-2,-3-3 0,-3 4 0,0 1 0,0 3-4,-2 9 10,-1-4-4,-2 3 2,3-1-2,-1 1 0,-6 1 0,6-3 0,3-1 0,4 6-6,-10-1 6,0 3 0,-11 8 0,4-3 0,-7 3 0,0 0 0,3 0 0,-3 0 0,0 0 0,0 0 0,0 0 0,2 0 0,1 0 0,12 0-2,-1 0 2,0 0 6,3 0-6,1 6-4,-1 4 4,0 0-2,1 3 2,-1 0 0,-2 3-2,-7-3 0,7 0 2,0 0 0,-1 0-2,-6-1 2,7 2 6,-7-1-6,4-3 0,-6 0 2,8 4-2,-8-4 0,3 0-2,-4 0 4,1-1-2,6 1 4,-9 1-4,6-4 2,-1 1-2,1 0 0,-1 2 0,-2-2 0,6 0 2,-9-2-2,6-2 0,-6 1 0,-1-2 2,1 0 0,-3-3-2,0 3 0,3-3 0,-3 2 0,0-2 6,2 0-6,-2 0 6,0 0-4,0 0-2,7 0 4,-7 0-4,0 0 0,0 0 0,0 7-6,0 9-14,0-5-140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9:32.6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-1 216 120,'0'0'90,"0"0"-30,0 0-20,0 0 10,0 0 32,0 0-28,0-43 22,0 43-24,0 0-36,0 0-2,0 0-14,12 0 2,8 0 14,3 6 2,14 7-8,-4 2-10,4 6 6,1 3 0,-3 2-2,-1 0 0,-5 0 4,0-5-4,-9-4-2,-2-6 0,-10-4 2,4-3 0,-7-4-2,-2 0 8,6 0 6,-1 0 12,10-29 36,14-15-14,-7-8-38,7-3 2,-12 3-2,1 11-12,-4 2-2,0 9-12,-5 2-22,-3 13-6,3 10-120,-12 5-250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9:32.6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-355 2631 192,'0'0'188,"0"0"-92,0 0-2,0 0-10,0 0-12,0 0-16,0-5-32,0 5-18,0 0-6,0 0-4,2 0-20,-2 0-10,0 23 24,3 6-8,-3 4-106,0 4-84,0-6-40</inkml:trace>
  <inkml:trace contextRef="#ctx0" brushRef="#br0" timeOffset="1">-335 3044 90,'0'0'30,"0"0"-24,0 0-6,0 0-6,0 0-26,0 0-3,0 89 27,0-79 4,0 5 4,0-4 4,0 1 4,0 2 9,0-1-13,0 5 8,0 0 0,0 3 2,-5 0-10,-5 4 0,5 0-4,-1 2 0,0 1-4,6-1 2,0-6-8,0-5 8,0-4 2,0-6-2,0 3 0,0 0 2,0 4 0,0 2 22,0 4 8,0 0-26,0-5 2,0 6-4,0-6 0,0 2-2,0 0 0,0 2 2,0-6-2,0 4 6,0-7 6,0 0-4,-3 2 4,0-1 10,1 4-8,-4 2-8,0-1-2,6-3-4,0 1 2,0-3-2,0-4-12,0-6-66</inkml:trace>
  <inkml:trace contextRef="#ctx0" brushRef="#br0" timeOffset="2">478 0 304,'0'0'36,"0"0"-22,0 0-14,0 0 0,0 0 8,0 0 32,-32 23-22,27-8-2,-12 3 0,2 5-6,-8 7 18,1 4 2,-11 3 2,-7 4 0,-9 4 2,3 1 2,-6 0 6,9-1-20,8-11-8,8-8-4,16-8-6,-1-7-2,7-4 0,2-2 4,-3 0 0,6-1 6,0-4-8,-3 2 0,3-2-4,0 3 2,0-1-2,0 3 0,0 4 0,17 4 10,21 2 4,17 3 4,17 1-6,6-7 2,12 1-4,-12-5-10,-7 0 4,-13 0-4,-12-1 0,-5-2 2,-6 4-2,-13-1-2,-4 2-8,-16 12-26,-2 3-132,-17-2-134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29:32.6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86 0 426,'0'0'30,"0"0"22,0 0-10,0 0-30,0 0 4,0 0-4,-12-5-2,12 5-8,0 2 0,17 14 6,10 2-2,-2 5 4,13 5 0,-1 4-4,1 5-6,-1 1 2,-2 1 0,-5-1-2,-5-10 0,-7-8 4,-13-8-4,4-6 0,-6-3 0,-3-3 2,0 3 0,0-3 4,0 3 6,0-2 26,0 2-4,0 3-28,0 10 0,-29 9-2,-12 16-4,-16 9 14,-13 0 6,10-1-4,-1-10 12,12-10 24,23-8-22,9-11-22,8-7-6,9 0-4,0 1-6,0 4-26,0 5-64,0-2-92,0-11-312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58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0.49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5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1:16.38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-58-1950 153,'0'0'52,"-3"0"-26,0 0 34,3 0-16,0 0-18,0 0-9,0 0 2,0 0 4,0 0-5,0 0-7,0 0 3,0 0 0,0 0-1,0 0-4,0 0-1,0 0-2,0 0-1,0 0 0,0 0 0,0 0-4,0 0 3,0 0-3,0 0 1,0 0 1,0 0-2,0 0 1,0 0-2,0 0 0,0 0-1,0 0-1,0 0 2,0 0 0,0 0 0,0 0-1,0 0 0,0 0-2,0 0-3,0 0-6,0 0 0,0 0 4,0 0-2,0 0 0,0 0-7,0-3-21,0 1-28,6-4-38,11 6-62</inkml:trace>
  <inkml:trace contextRef="#ctx0" brushRef="#br0" timeOffset="1">-83-1600 52,'0'0'56,"0"0"-13,0 0 14,0 0-22,0 0-11,0 0-1,0 0 7,0 0-9,0 0-7,0 0 0,0 0-2,0 0-2,0 0-5,0 0-1,0 0-4,0 0-4,0 0-8,0 0-4,3 0-4,10 5 19,-4 5-34,2-2-60,-5 10-53</inkml:trace>
  <inkml:trace contextRef="#ctx0" brushRef="#br0" timeOffset="2">-41-1176 3,'0'0'72,"0"0"-39,0 0 15,0 0-14,0 0-9,0 0 4,0 1-4,0-1-11,0 0 2,0 6-3,0-6-12,0 0-1,0 4-1,3-4-5,-3 5-12,7 0-13,-1 10 16,0-3-59,0 11-94</inkml:trace>
  <inkml:trace contextRef="#ctx0" brushRef="#br0" timeOffset="3">-25-750 26,'0'0'101,"0"3"-88,0-3 30,0 0 7,0 0-35,0 0-6,0 0 14,6 0-9,-3 0-10,0 0-3,2 0 13,0 0-14,-2 0 0,3 0-4,-1 0-14,1 3-9,0 5-38,-3 2-87</inkml:trace>
  <inkml:trace contextRef="#ctx0" brushRef="#br0" timeOffset="4">45-440 5,'0'0'59,"0"0"-54,0 0 9,0 3 26,3 0-17,2-1 0,-2 1 3,3 0-5,-3-3-9,-3 7 0,0-5-8,3-2-4,1 3 0,-4-1-4,0 8-5,0 1-8,0 4-12,0 8-38</inkml:trace>
  <inkml:trace contextRef="#ctx0" brushRef="#br0" timeOffset="5">0 0 10,'0'0'34,"0"3"-30,0-3 8,0 2-2,0-2 13,0 0-5,0 5-11,0-1 1,3-1-4,0 0-4,-3 2-23,5 1-21</inkml:trace>
  <inkml:trace contextRef="#ctx0" brushRef="#br0" timeOffset="6">0 0 42,'33'190'29,"-33"-190"-11,0 3 13,0 3-15,0-3-11,0 1 6,3 3-10,3-4-1,-3 4-3,0-2-1,2 0-23,1-1-89</inkml:trace>
  <inkml:trace contextRef="#ctx0" brushRef="#br1" timeOffset="7">-2272-590 249,'3'-30'29,"-3"10"-16,0 14 49,0 0-39,0 6-8,0 0-9,0 0 5,0 0-2,0 0-7,-26 17-1,-10 19-1,-5 11 1,-4 5 0,6 1 2,3 3 1,11 2-3,6-9-1,10 4-1,6-7 1,3-3-2,0-6 0,9-1-2,23-10 2,10-11 2,9-5 8,1-10-3,-1 0-1,1 0 1,-4-23-2,-4-10-1,-2-5-1,-6 0 0,-11-1 0,-5-6 2,-10 4 1,-10-2-2,0 2-2,0-1 6,0 9-2,-16-5 3,-11-3-1,-1 6-6,-1-1-1,2 5 1,13 11-2,0 7-1,8 9-5,3 4-3,-4 0-14,-2 0-29,-5 0-10,-2 17-6,4 3-64</inkml:trace>
  <inkml:trace contextRef="#ctx0" brushRef="#br1" timeOffset="8">-1661-668 210,'3'-6'46,"0"6"-33,-3 0 48,3 0-38,-3 0-22,0 0 6,0 0-3,0 0-4,0 14-2,0 24 2,0 5 12,0 5 0,0 5-3,-3-4-8,3-1 1,0-9 0,0-1 1,3-9-3,13-9 0,7 1 0,2-3 1,1-13-2,0-5 2,3 0 6,-4 0-1,-3 0-2,1-15 1,-4-3 0,-2-7 0,-1-4-1,-7-6 5,1-8 0,-4 0-2,-3-3-6,-3 5 5,0-4 0,0 12-2,0 2 0,0 11-1,0-2 2,0 8-5,0-1 0,0 7-3,0 4-2,0 1-7,5 3-9,1 0-21,6 0-94,4 0-3</inkml:trace>
  <inkml:trace contextRef="#ctx0" brushRef="#br1" timeOffset="9">-884-729 198,'0'-3'67,"0"3"-57,0 0 31,3 0-34,2 6-5,-2 22-2,2 10 14,-2 2 7,0 1-3,5 2 4,-8-2-6,3-4-9,0-5-3,0-3-2,0-6-2,0-2 0,4-10 0,-4 1 0,0-10-6,-3-2-9,0 0-22,0 0-70,0 0-77</inkml:trace>
  <inkml:trace contextRef="#ctx0" brushRef="#br1" timeOffset="10">-942-732 1,'-15'0'34,"2"0"-15,-1 0 7,5 0-11,0 0 2,5 0-3,-2 0-2,0 0 8,6 0-1,-8 0-6,5 0 1,0 3 2,-3-3-1,-1 3 3,-2-1-7,3 4 1,-4-4 2,1 8 0,1-7-3,2-1-2,6-2-3,0 0-2,0 0 1,0 0 1,0 0 1,0 0 0,0 0-3,0 0 4,0 0 1,0 0 5,11 0 1,17 0-5,11 0 5,6 0-9,2-7-5,3-9 2,-9 8-1,-6 3-2,-9-2-2,-14 7-5,-12 0-12,0 7-80,-25 6-116</inkml:trace>
  <inkml:trace contextRef="#ctx0" brushRef="#br1" timeOffset="11">962-1092 5,'6'0'0,"-3"0"0,-3-5 0,0-3 0,3 3-2</inkml:trace>
  <inkml:trace contextRef="#ctx0" brushRef="#br1" timeOffset="12">962-1092 74,'-19'-53'92,"19"53"-63,0-4 11,0 4 1,0 0-5,0 0-2,0 0 3,0 0-1,0-2-10,0 2-7,0 0 6,0 0-4,0 0-6,0 0-2,0 0-1,0 0-7,0 0-3,0 0-2,0 17-4,0 25-4,0 25 8,6 9 4,-6 4-4,0-1 1,0-8 3,0-9-3,0-9-1,0-7 1,0-14 0,0-12 0,0-9 0,0-8-1,-3-3 0,3 0 2,0 0-2,0 0-2,0 0-1,0-3-4,-3-18-43,-10-7-90,-10-4-165</inkml:trace>
  <inkml:trace contextRef="#ctx0" brushRef="#br1" timeOffset="13">707-1077 75,'0'0'85,"0"0"-60,0 0 23,0 0-10,0-2-22,0 2 5,0 0 3,0 0-1,0 0-1,0 0-5,20-3 0,16-7 3,22 3-2,6-4-1,13-7-5,-4 6-2,-8-4-1,-1-3-4,-12 8 0,-7-1-3,-15 4-2,-16 5 1,-6 3-1,-8 0-6,0 0-6,0 0-10,0 0-22,-5 0-37,-9 20 6,-9 6-39</inkml:trace>
  <inkml:trace contextRef="#ctx0" brushRef="#br1" timeOffset="14">772-359 25,'0'0'80,"0"0"-64,0 0 25,0 0-1,0 0-20,0 0 7,4 0 8,21 0-7,14 0-8,3 0 12,3-12-8,10 4-2,-2-4 3,0-3-8,-6 2-7,-5-2-4,-6 2-1,-8 2-4,-8 6-1,-10 3 0,-10 2-1,0 0-6,0 0-3,0 0-8,0 0-11,0 0-25,0 0-54,0 0-53</inkml:trace>
  <inkml:trace contextRef="#ctx0" brushRef="#br1" timeOffset="15">1728-1019 88,'5'-28'159,"1"14"-117,-3 4 19,-3 9-20,0 1-24,0 0-14,0 0-3,0 0-3,0 21-4,0 17 7,-12 12 3,-7 4 0,-3-1-3,-1 0 0,1-2 0,3-7 0,5-10-2,1-8 2,7-10-1,3-4 0,0-12-3,3 0 1,0 0 3,0 0-2,0 0 4,0-22-2,16-13 4,4-12 0,-1-4-1,-1-10 0,1-7-1,1-1 7,-1 3-4,0 13-2,1 5 7,-4 19 4,-7 12-3,-1 9-10,-2 8 2,-3 0-3,7 0-5,5 11-5,12 27 10,7 8 2,8 2 0,0-3-1,-1 1-1,1-8 0,-3-5 0,0-6 0,-9-10 0,-5-8 0,-9-4 1,-7-5-1,-3 0 0,2 0 4,1 0 3,7-28 10,0-4-8,4-6 3,-5-8-6,4 5 2,0-8-5,-2 4 0,2-8-2,-2 10-1,-5 14-1,-5 15-2,-1 6-1,-6 8-8,0 0-22,0 4-69,-25 25-62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60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60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4-6,101 48 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0 339,'0'0'25,"0"4"4,0 2 3,3 11-32,-3 9 0,0 15 0,0 7 12,0-2 5,0 4 4,0-12-11,0-4-3,3-14 2,-3-6 1,3-8-4,-3-6 0,0 0-1,0 0 1,0 0-3,0 0-1,0 0-2,0 0-6,0 0-29,0 0-104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6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3197 947 257,'0'-14'0,"0"8"-10,3-2 3,5 8-44,-2 0-71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4693-2138 386,'3'8'5,"-3"-8"-2,3 0 12,0 0 1,0 0-12,-3 2-3,3 6 6,-3-8 1,0 0 6,5 2 2,-5-2-10,3 3-4,-3-1-1,0 12-1,0 14-6,0 20 6,-20 15 0,-10 7 7,5 3-4,-6 0 0,-5-5-3,0-1 2,0-1 3,2-8-1,1-2 3,14-11-2,-1-10-3,8-6 0,9-12-2,3-8 4,0-2-4,0-2 2,0-5 5,0 0 0,0 0 4,12 0-1,18 0 1,15 0-4,13 0-4,3 0 1,3-12-4,-7-1-1,4 6-2,-3-4-2,-2 4-9,-15 1 2,-2-5-17,-17 7-37,-5 2-13,-11 2-45,-6 0-69</inkml:trace>
  <inkml:trace contextRef="#ctx0" brushRef="#br0" timeOffset="1">4577-1589 268,'0'0'37,"0"0"-23,0 0 47,0 0-29,0 0-9,3 0-11,7 0-3,10 0 0,5 0 1,6 0-1,8 0-4,-3-3-4,6-2 2,-1-2 2,4-1-4,-3-5-1,-12 6-6,-8-8-2,-10 2-39,-4-7-22,-8 4-42,0-1-99</inkml:trace>
  <inkml:trace contextRef="#ctx0" brushRef="#br0" timeOffset="2">4750-2201 269,'-3'-3'16,"3"-1"26,0 4 27,0 0-36,0 0-16,0 0-8,0-6-4,13 6-1,10 0-1,5 0-2,5 0 1,0 0 1,1 0-3,2 0-8,-3 0-10,1 0-66,-1 13-78</inkml:trace>
  <inkml:trace contextRef="#ctx0" brushRef="#br0" timeOffset="3">5525-2278 310,'0'-2'9,"6"2"-1,17 0-4,12 0-1,18 28 1,0 16 2,-3 9-5,-6 13-1,-9 3 0,-6 9 2,-9-9-1,-14-2-1,-6-7 1,0-5 0,-23-2 10,-15-4-2,-7-12 2,-6 2-3,2-11-1,4-7 1,4-4-3,15-7-4,10 0-1,13-10 1,3 0 4,0 0-5,0-2-17,0-23-63,0 5-37</inkml:trace>
  <inkml:trace contextRef="#ctx0" brushRef="#br0" timeOffset="4">5715-2107 316,'0'-11'72,"0"1"-66,-3 10 26,3 0-18,0 0-14,-6 15-6,-8 23 6,-5 11 1,-6 9 17,2-4-9,4-1-1,0-7-1,5 4-4,2-11 1,2 2-4,7-9 0,0-6 0,3-3-3,0-11-1,0-3-4,0 0-11,0-9-60,0 0-63</inkml:trace>
  <inkml:trace contextRef="#ctx0" brushRef="#br0" timeOffset="5">6602-2029 285,'0'-5'52,"0"5"-41,0 0 29,0 0-40,-31 34 0,-21 19 3,-4 8 6,0-2-7,4 4-2,16-4-1,7-1 1,16-8-1,13-11-3,0-7 2,0-6-1,27-8 3,15-10 5,5-8 1,15 0 0,-1 0-6,-6 0-3,-21-11 2,-11-4-2,-10 2 3,-13-2 0,0 6-1,0-6-8,-13 8-15,-19-3 24,-4 0 2,5 3 0,15 7 2,5 0 0,11 0 1,0-3-5,0 3-6,0 0 6,14-3 0,18 3 3,10 0 10,6 0-6,3 0-3,-2 0 0,-7 0-2,-11 0-2,-4 0 1,-9 13-2,-8 3 1,-7 6-3,-3 8-1,0 1 2,0 7 2,-9 2 8,-7-1 0,-4-8-4,7-2 1,1-8-5,5-11-4,4 3-9,3-10-22,0-3-78,0 0-92</inkml:trace>
  <inkml:trace contextRef="#ctx0" brushRef="#br0" timeOffset="6">7370-2049 240,'5'-9'107,"-5"6"-91,0 3 8,0 0-24,0 10-2,0 36-2,-5 14 4,-10 4 12,-7 2-2,-2 5 3,-1-7 0,2-5-8,7-12 4,4-10-3,2-5-5,7-9 1,3-9-2,0-3 0,0-8 0,0 1 2,22-4 2,17 0 6,8 0-2,12 0-6,2 0-2,-6-18-4,-1 1-5,-2-6-7,-10-3-23,-1 1-30,-15 5-57</inkml:trace>
  <inkml:trace contextRef="#ctx0" brushRef="#br0" timeOffset="7">7325-1691 178,'-3'0'114,"3"0"-93,0 0 37,0 0-11,20-7-30,16 0-7,14 1-8,6 1 0,2 2 1,-5-4-3,3 2 0,-12 0-6,-5-3-35,-11 5-34,-14-7-53</inkml:trace>
  <inkml:trace contextRef="#ctx0" brushRef="#br0" timeOffset="8">7361-2075 166,'-6'-14'90,"-1"-1"-51,7 9 46,0-2-49,0-2-18,30 3-18,17 0-9,9 5 1,5 2-1,0 0-15,0 0-51,0 0-29,-1 6-70</inkml:trace>
  <inkml:trace contextRef="#ctx0" brushRef="#br0" timeOffset="9">8435-2075 254,'3'0'28,"-3"0"38,0 0 5,0 0-46,0 0-16,0 0-9,-9 14-7,-24 18 7,-11 6 13,-4 11-2,2-8-6,14 2-4,13-12-1,16 1-1,3-6-4,0-3 2,6 4 2,33-4 1,16 6 3,9 8 4,3-4-4,-3-2-3,-9 4 1,-16-4-1,-13 5-1,-18 1-3,-8-1-3,-25 0 2,-49 7 5,-25-3 4,-14 2-4,1-5-15,9-5-74,19-11-211</inkml:trace>
  <inkml:trace contextRef="#ctx0" brushRef="#br0" timeOffset="10">10204-1673 253,'-69'-8'70,"13"-2"-70,17-1 31,19 8 11,20 3-19,0 0-6,3 0-7,23-3-4,26 3 4,18-3 4,17 3-11,4 0-2,-5-2-1,-2 2-4,-11 0-12,-12 0-65,-15 0-93</inkml:trace>
  <inkml:trace contextRef="#ctx0" brushRef="#br0" timeOffset="11">10496-1901 275,'-3'0'28,"3"0"-27,0 0 30,0 0-25,3 0-6,23 2 0,9 18 8,13 6 8,10-3-3,3 4 1,-3-6-9,-4 1 1,-9-1-4,-3-8 0,-10 8-1,-9-1 0,-7-2-1,-7 2-2,-4 0 2,-5 6-5,0 6 4,-8 6 1,-31 13 7,-28 10-4,-22 9-3,-27 2-18,-7-11-219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39,'0'3'34,"0"-1"-31,0 7 17,0-3 7,0 2-13,0 2-5,0-3-5,0-1 2,0 3-2,0 4-1,0-5-4,0 0 1,0 5-2,0-6-2,0 3-8,0 0-31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7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7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77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1774-2785 113,'-3'2'53,"0"8"-49,-3-5 14,0 10 10,-5-1-15,3 6 2,0-2 3,2-2-4,3-9-12,0-1-2,3 3-2,-4-6 1,4 0-5,0 0-8,0-1-10,0 4-5,0-6-173</inkml:trace>
  <inkml:trace contextRef="#ctx0" brushRef="#br1" timeOffset="1">1736-2685 183,'-8'0'39,"5"0"-37,3 0-2,0 0 0,0 5-16,0 0-20,0 7 16,0-3-20,0 2-16,3 0 14</inkml:trace>
  <inkml:trace contextRef="#ctx0" brushRef="#br1" timeOffset="2">1735-2685 11,'-27'168'62,"27"-165"-53,-3-3-4,3 0 1,0 2-6,0-2-39</inkml:trace>
  <inkml:trace contextRef="#ctx0" brushRef="#br2" timeOffset="3">1580-2616 120,'14'0'19,"8"0"1,4 0-20,-1 0-10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8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900-651 6,'-9'-24'327,"4"19"-312,5 5-6,-3 15-9,-3 54-10,-7 22 10,1 28 0,-4 6 0,2 2-14,-17-13-81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2:03.5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1 68,'0'4'25,"0"-4"-16,0 0 25,-3 0-8,3 0-3,0 0 6,0 0 7,0 0-2,0 0-6,0 0-7,0 0-6,0 0 2,0 0 1,0 0-4,0 0 1,0 0-4,0 0-3,0 0 6,0 0-5,0 0-1,-3 0-2,3 0 1,0 0-2,0 0-1,0 0-3,0 0 0,0 0-1,0 3-3,9-3-10,24 0 11,15 3 2,26 0 20,19-3-13,20 2-6,15-2 1,26 0 1,23 6-3,16 1 0,29-2 0,15 10 1,18-7-2,21 3-3,11 5 2,-4-5 0,-10 9 0,-9 0 1,-20-4 2,-20 9 0,-8-2-1,-10 2-2,-3 4 0,-2-1 2,-1-6 0,-10 1-1,-10-2 1,-13-7 0,-12-1 1,-15-2-2,-4-1 1,3-2 0,2 2 3,4 2-2,-8-7-1,-14 1-2,-18-1 1,-21 1 2,-20 0-2,-22-1 1,-18-1-2,-21-1-5,0 0-9,0 0 7,0-1 5,3 1-6,-2 4 1,-1-4 0,-3 8-32,0-4-151</inkml:trace>
  <inkml:trace contextRef="#ctx0" brushRef="#br0" timeOffset="1">-51 8 29,'0'-3'32,"0"3"9,0 0-6,0 0-15,0 0-7,0 0-1,0 0-4,0 0 1,0 0 3,0 0 0,0 0 3,0 0 3,0 0 2,0 0-2,0 0-6,0 0-5,0 0-3,0 0-4,0 0 1,0 0-1,0 0 0,0 0 2,0 0-2,0 0 3,0 0 0,3 17 1,5 10 3,-3 4-4,-2 4-2,3 8 2,2 12-1,1 15-1,-6 14 1,-3 11 4,0 13-1,0-4-2,0 8 1,0 0-1,0 4-2,0 1-1,-6 3 0,-3 11 0,-5-4 0,1 5 1,4 1-1,-1-1 0,4-8 0,3 6 0,0-6 0,-5 3 0,-1-5-1,-4-1 1,1 1 0,-1-1 0,-1-6-1,5-7 1,0-9 0,2-10 0,1-6-1,0-7 1,1 1-2,2-11 3,0 0-2,3-10 1,0-8-2,0 0 2,0 2 0,0-1-1,0 7 0,0 12 1,0 3 0,0 2 0,0-6 0,0-1-3,-3-5 3,3 0-3,0 0 3,-3-3 0,0-1 0,3-7 0,-3-1 0,-1-6 2,1-5-2,-3-6 0,3-4 0,0-2 0,3-3 0,0-5 0,0-1 2,0-7-4,0 0 2,0-4 0,0-2 2,0-3-2,0 3 0,0-4 2,0 3-2,0 0 0,0 4 0,0-6 0,0-1 0,0 4 0,0-4 0,0 0 0,0 0 0,0 0 0,3 2 0,13-2-3,2 0 3,12 0 3,6 0-3,1 0 0,18 0 1,7 0-1,8 0 0,15 0 1,7 0 2,11 0-2,16 0 0,23-6-1,22-8 3,15 3 1,5 2 0,5 0 1,8 1 5,6-7-10,8 4 1,12-4 7,-3 9-8,-3 1 2,-6-1-1,-5 2 1,0-3-1,-6 7 0,-8 0 3,-22 0-4,-6 0 0,-9 0 0,-1 0 0,1 0-4,-1 0 3,-10 0 2,-2 0-2,-14 0 1,-5 0-1,-4 0-1,0 0 2,-4 5 0,10 3 2,5 1-2,1 5 0,14 1 1,-9 3-1,-2-1 1,-9 6 4,-19 0-5,-6 0 1,-13-3-1,-16-2 0,-13-3-1,-13-7 1,-14-3 0,-11 2 0,-10-1-4,-7-6 4,-3 0-1,0 0-2,0 0 3,0 0 2,0 0 4,0 0-3,0 0 3,0 0-3,0 0-2,0 0-1,9 0-4,5 2-1,8-2 4,3 3 2,5-1-1,-5 2 1,-5-1-1,-8-3 0,1 0 1,1 0-1,2 0 6,2 0-6,-2 0 0,1 0 1,-1 0-1,-10 0 1,0 0-1,-1 0 0,-5 0 0,0 0-1,0 0 1,0 0 1,0 0 0,0 0 3,0 0-3,0 0-1,0 0 0,0 0 0,0 0 3,0 0 2,0 0 6,0-20-1,0-18-9,0-15-1,0-7 0,-8-4 1,-1-10 1,-1 2 4,1-7-5,-2 2-1,2 0 0,-1-3 0,1-2 2,3 3-1,3-5 3,-1-4-3,4-1 2,0-1-1,0 1 0,0 1-1,0 2 3,0-1-2,0 9-1,0-1 0,0-5 1,0 8 3,0-12-4,0 1 2,0 4-2,0-1-1,0 12 3,0 4-3,0 8 4,-3 5-1,0 2-2,0 4 1,0-3 0,0 3-2,-2-2 3,5 5-1,0-4 2,0 7-3,0 0 1,0 4 0,0-1 0,0 6-2,0 2 1,0 3-1,0 0 0,0 0 1,0-1 4,0 2-3,5-3-1,-2 1 3,-3-1-1,0 1-2,0-1 3,0 6-3,0-3 4,0-3-4,0 2-1,3-2 3,-3-4-1,0 4-2,0-5 2,0 5-2,0-1 0,0-4 0,0 8 0,0-5 0,0 6 0,0-2 3,0-6-2,0 5 1,0 1-1,0 2-1,0 2 0,0-3 1,0 2 0,0 0-1,0 6 3,0-5-1,0 3-2,0 8 0,0-7 1,0 4 0,0 2 0,0 2-1,0-2 0,0 2 0,0-4 0,0-3 0,0 6 1,0-3-1,0 1 1,0-1-1,0 7 0,0-8-1,0 7 1,0-1 0,0-3 0,0-3 1,0 1-1,0-4 0,0 10-1,0-3 2,0 6-1,0-4 0,0 4 1,0 2-1,0 2-1,0 0 1,0-6-1,0 3 2,0-4-2,0 1 1,0 0 0,0 3 0,0-6-1,0 11 1,0-1 0,0 0 0,0 0 0,0-3 0,0 1-1,0 1 1,0 2-1,0-2 0,0 3 1,0-3 0,-3-2 0,3 6 0,0-3 0,0 3 0,0 0-3,-3 0 2,-2-5 0,2-2 0,0 5 1,-3-8-5,-1-1 2,4 6 3,-3-1 0,0-1-1,3 5 1,-5-7 0,5 7 0,3-2-1,-3 3 1,0-6-2,0 1 2,-4 4-1,4-3 1,0 5-1,3 0 0,0 0 1,-3 0 0,0 0 0,0-4-2,-4 1 1,-2 3 0,-2-3-1,-1 3 1,-1 0-1,0 0 2,1 0-2,-5 0 2,-2 0 0,-1 0-1,-2 0-1,3 0 1,-4 0 0,4 0 0,-3 0 1,-1 0 0,7 0 0,-4 0-1,1 0 0,0 0 1,-4 6 0,4-2-1,-4 1 1,4-3-1,0 4 0,-4 1 1,4-6 0,-3 3 1,2-2-1,1 4 1,-1-3-1,8-1 0,-1 2-1,7-4 1,0 3 0,-7 0 0,-1-3 0,-8 5-1,-6 5-2,-14-6-10,-19 13-21,-20-1-38,-22-11-90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8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  <inkml:trace contextRef="#ctx0" brushRef="#br1" timeOffset="2">13662-2891 256,'0'-18'57,"0"10"-38,0 8 36,0 0-29,0 0-19,0 0-7,3 0-7,13 29 7,7 20 5,-1 8-1,-3 7 0,-2 0-3,-8-6 1,-3-5-2,-2-17 1,-4-15 0,3-12-1,-3-9 5,3 0 8,0 0 23,3 0 3,14-38 4,9-17-15,10-12-28,3-9 4,3 5 1,-4 2-5,-6 6-3,1 12 2,-11 13-7,-1 10-7,-6 16-7,-2 12-33,3 0-34,1 7-105</inkml:trace>
  <inkml:trace contextRef="#ctx0" brushRef="#br1" timeOffset="3">14352-2475 302,'0'-17'36,"-3"2"-29,3 4 65,0-7-51,0 11 0,0-13-3,0 7-15,0-5 7,14 7 3,8-6-11,4 8 0,2 6 1,8 3-2,-6 0-1,1 0-1,-1 32-4,-15 17 0,-8 8-2,-7 13 5,-16-6 0,-32-4 2,-13-4 0,3-13 1,5-9-1,15-10 3,18-13 0,17-8 0,3-3-1,0 0 2,0 0 3,8 0 1,31 0 5,25 0-5,16 0-4,13-8-1,-4-5-3,-5 3-6,-1-5-6,-14 2-30,-16-4-75,-3-4-96</inkml:trace>
  <inkml:trace contextRef="#ctx0" brushRef="#br1" timeOffset="4">15420-3429 384,'0'0'41,"0"0"-41,-36 43 0,-14 21 0,-8 17 6,-7 5-6,7 10-13,-6-1-114</inkml:trace>
  <inkml:trace contextRef="#ctx0" brushRef="#br1" timeOffset="5">11447-2895 234,'12'-4'177,"-9"-13"-169,0 17 0,5 0 11,-2 0-19,4 0-10,5 25 5,4 16 5,7 15 1,0 14 2,-3 0 1,2 8-4,-5-12 1,-1-5-2,-6-8 2,-4-19-1,0-9 4,-1-13-3,-5-12 0,0 0 5,7 0 11,13-20 18,15-28 5,10-18-30,7-11-3,-4-1 10,1-1-9,-7 11-8,-6 15-1,-11 10 0,-6 14-9,-5 9 0,-5 10-12,-2 10-28,-1 0-65,2 4-128</inkml:trace>
  <inkml:trace contextRef="#ctx0" brushRef="#br1" timeOffset="6">12376-2515 333,'-4'-21'32,"4"4"-28,0-4 56,7-1-51,22-4 0,-1 6-2,-4 2-4,1 6 4,-5 1 8,-1 1-14,6 8-1,4 2 0,4 0-1,-2 0 0,-1 31 1,-8 13-8,-16 20 6,-6 6-1,-3 8-2,-39-3 4,-13-5 1,-2-10 0,-4-9-2,0-10 2,6-9 6,10-11-4,15-13 2,15-5 2,12-3-1,3 0 3,0 0 1,0 0 4,35 0 6,20-14-9,15-6-9,11 5-1,-4-2-1,-2 7 0,-2 10 0,-6 0-2,-12 0-7,-10 0-3,-9 0-57,-11 0-130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8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3034 76,'-20'-17'20,"1"-1"-5,8 8 39,8 8-4,3 2-12,0-3 0,0 3 9,0 0-7,0 0-10,0-2-9,0 2-4,0 0-5,0 0 0,0 0-1,0 0-5,0 0-2,0 0-4,0 0 0,17 0-1,11 10-2,11 25 3,10 0 0,-4 6 0,-6 0 0,-1-8-1,-3 2 1,-6-9 0,-3-4 0,-10-11 0,-4-3 0,-4-5 1,-8-3 0,0 0 1,3 0 5,3-6 10,10-32 11,3-16-20,7-22-8,4-2 1,1-3 2,-3 6-3,2 5 1,-2 14-1,-5 6-1,-1 13 1,-8 7-4,-4 10 2,-4 12-2,-6 4-9,0 4-6,0 0-33,0 4-53,0 29-34,-6 6-48</inkml:trace>
  <inkml:trace contextRef="#ctx0" brushRef="#br0" timeOffset="1">694 3030 130,'0'0'27,"0"0"-26,0 0 53,0 0-19,0 0-11,0 0 7,0 0 13,0 0-7,0 0-13,0 0 3,0 0-11,0 0-4,0 0 2,10-13-12,2 0-1,2 1 1,-2 4-2,4 2 2,-2 0-2,-2 5 0,1 1 0,0 0-3,-4-7 3,-1 7-1,-2 0-2,-3 0-3,0 0-5,-3 18-1,0 13 4,0 12 7,0 1 1,-23 2 1,-5-5 1,1-6 4,5-7-6,10-10 1,4-10-1,8-5-1,0-3-1,0 0-5,0 0-5,8 0 11,14 0 1,1 0 2,-7 0-2,-1 0 0,-5 0 0,4 10 0,-8 3-1,-3 12-4,-3 10-3,0 9 6,-33-4 0,-15 8 2,-7-12 4,1-3-1,5-5 0,7-13-2,11-7 1,6-8-1,8 0-1,4 0-4,4 0-26,1-18-74,5 5-47</inkml:trace>
  <inkml:trace contextRef="#ctx0" brushRef="#br1" timeOffset="2">1336 3172 73,'-6'9'17,"3"-3"4,3-1 13,-3 4-14,3 0-7,0-1-9,0 4-2,0-4 5,0 2-6,0 2-1,0-8-1,0 8-13,0 6-13,0 5-23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9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108 59 1,'-16'0'3,"5"-2"-2,5 2 6,0 0 4,3-3-3,-1 3 4,1 0 14,3-2-13,-6-8-10,0 7-3,-1-2 2,1 2 3,-3-4-1,1 7 2,2-3 20,3-5 1,0 6-9,0 2 4,3-5-1,-4 5 4,4 0-8,0 0 6,0 0 2,0 0 0,0 0-8,0 0-1,0 0 6,0 0-1,0 0-2,0 0-7,0 0-4,0 0-2,4 0-1,11 0 1,8-5 0,6 5-5,-3-2 2,2 2-3,-4 0 0,-9 0 0,1 0 0,1 0 0,-8 0-3,4 0 2,-4 0 0,-1 0-2,-5 0-4,-1 0-2,-2 0-8,3 0-10,-3 0-30,3 0-10,5 0-22,1 0-72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66,'0'0'115,"0"0"-106,3 0 16,0 0-12,0 0-13,10 0-16,7 0-18,2 0 12,6 0-21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9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758 384 218,'-6'0'31,"6"-2"-25,0-4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  <inkml:trace contextRef="#ctx0" brushRef="#br0" timeOffset="1">15 323 212,'-8'-5'8,"5"-9"-4,-2-3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69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1247 1839 25,'0'-3'24,"0"3"7,0 0-3,0-2-8,0 2 2,0-3-3,0-4-4,0-1-5,0 5-9,0 0 13,0-1 4,0 3-3,0-3 8,0 2 3,0-4-1,0-3-10,0 3-11,0 1 9,0 0-1,0 5-9,0-5 7,0 5 2,0 0-3,0 0-3,0 0-4,0 0-2,3 0 0,-3 0-1,0 0 0,0 0-2,0 0 2,0 0-3,0 10 0,0 10 4,0-3 3,0 4-2,0-8 3,0 5-4,0 3 0,0-7 0,0 3 1,0-6-1,0-1 2,0-2-2,0-2 1,0 0 0,0-5-1,0 6 0,0-7 0,0 0 0,0 0 0,0 0-1,0 0 0,0 0-5,0 0-7,6 0-27,2 0-73,1 0 29,-6 6-58</inkml:trace>
  <inkml:trace contextRef="#ctx0" brushRef="#br0" timeOffset="1">1305 2166 63,'0'2'18,"0"2"-4,0-2 16,0 3-16,0-5-2,0 10 0,0 1 0,0-1 14,0-3-5,0 6 0,-2-5-11,-3 0-2,2 4 21,-3-3-20,6-3-7,-3 2-1,0-1-1,-1 1-1,1 0-2,3-1-4,0-2 3,0 1-8,0-4-18,0 3-1,0 0-46,0 3-54</inkml:trace>
  <inkml:trace contextRef="#ctx0" brushRef="#br0" timeOffset="2">1292 2481 64,'0'0'54,"0"3"-52,0 3 12,0 1 3,0 6 0,0-8-3,0 1-6,0 0 3,0-3-1,0 6 1,0-6-4,0 0-5,0 4 0,0-6-2,0 9-2,0-3-2,0 3-9,0-2-10,0 3-54</inkml:trace>
  <inkml:trace contextRef="#ctx0" brushRef="#br1" timeOffset="3">733 2360 71,'0'0'21,"0"0"-14,-3 0 18,3 0-17,0 0-3,0 0 2,0 0 2,0 0 3,0 0 4,0 0-8,0 0 1,0 0 2,0 0 5,0 0 2,0 0-3,0 0 3,0 0 4,0 0-1,0 0-5,0 0 1,0 0 4,6-3 7,16-14-6,11-7-16,3 1-4,-5 0 6,-3 5-6,-1 4 1,-4 6 0,-7-5 3,-7 11-4,-6-1-1,0 1 0,-3 2-1,0 0-5,0 0-1,0 0-3,0 0-2,0 0-5,0 0-2,0 15-14,-3 1-85,-9-5-88</inkml:trace>
  <inkml:trace contextRef="#ctx0" brushRef="#br0" timeOffset="4">1264 3160 79,'-3'0'79,"3"0"-75,0 4 4,0-4 14,0 0-22,0 8 2,0-4 2,9-3-4,0-1 0,-5 0-6,-4 4-11,0-1-1,0 0-14,0 2-46</inkml:trace>
  <inkml:trace contextRef="#ctx0" brushRef="#br0" timeOffset="5">1264 3160 0,'44'119'1,"-44"-109"1,0-5-1,0-3-1,0 4-4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7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0 157,'0'0'84,"5"0"-82,1 0 23,3 0 8,7 0-26,6 0 0,4 0 0,-7 0-3,3 0 1,-2 3-3,-4-1-2,4 1 1,2 0-1,-3-3-9,7 3-10,1 6-19,-5-7-39,0 2-110</inkml:trace>
  <inkml:trace contextRef="#ctx0" brushRef="#br0" timeOffset="1">598 49 156,'0'0'62,"0"0"-40,5 0 32,1 0-31,6 0-20,4 0-1,6-6-2,5 4-2,-4-3-2,-1 5-10,0 0-4,4 0-17,-1 0-71</inkml:trace>
  <inkml:trace contextRef="#ctx0" brushRef="#br0" timeOffset="2">1052 25 188,'0'0'30,"0"-2"-6,0 2 25,7 0-35,2-4-11,7 4-3,4 0-9,-1 0-2,7 0-16,-4 0-81</inkml:trace>
  <inkml:trace contextRef="#ctx0" brushRef="#br0" timeOffset="3">1447 3 125,'0'0'76,"0"-3"-73,4 1 40,8 2-20,11-4-19,3 4-4,3-4-5,-1-1-8,-1 3-26,1 2-26,-5 0-25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7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5114 895 418,'-3'-34'34,"3"4"-29,0 18-5,0 12 10,0 4-10,19 40-8,12 29 8,8 15 4,3 5 2,-3 2 0,-3-8-3,-8-13-2,-9-3-1,4-13 0,-10-12 0,1-15 0,-9-10 2,1-7 0,-3-14 0,-3 0 9,0 0 14,0 0 10,14-8 3,5-37-5,17-11-23,6-20-9,3 7 1,-4-2-1,1 5-1,-3 9 0,-5 5 0,-4 9 0,-5 2 0,-5 10-1,-4 4-8,-4 16-2,-7 4-10,3 7-33,3 0-22,4 21-54,7 13-116</inkml:trace>
  <inkml:trace contextRef="#ctx0" brushRef="#br0" timeOffset="1">6165 1410 399,'0'0'30,"0"0"-7,0 0 28,0 0-37,0 0-10,0 2-4,0 8-4,0-2 3,3 16-2,0 10 3,0 18 3,-3 15 4,0 8 0,0-4 6,0 5 2,-3-12-8,-3-9-1,0-14 1,-1-15-5,7-6 2,-3-15-1,3-5-3,0 0 1,0 0-1,0 0 0,0 0-9,0-1-13,0-23-65,13-14-175</inkml:trace>
  <inkml:trace contextRef="#ctx0" brushRef="#br0" timeOffset="2">6644 857 238,'0'-21'44,"0"11"-13,0 7 40,0 3-32,0 0-22,0 0-11,0 0-6,3 0-6,13 26 6,10 17 0,6 22 3,0 1 0,1 1-3,-5-7 1,-1-1-1,-8-14 0,-4-11 1,-4-8-1,-6-9 0,-2-10 1,2-4-1,-5-3 5,0 0 5,3 0 9,9-7 19,10-29 2,14-11-33,6-13-6,5-13 0,3 7 2,-6-7 2,1 3 0,-3 10 1,-9 5-3,-5 20-3,-11 11-1,-9 16-3,0 3-5,-5 5-13,3 0-30,4 17-49,5 23-64</inkml:trace>
  <inkml:trace contextRef="#ctx0" brushRef="#br0" timeOffset="3">7606 1293 326,'-3'0'28,"3"0"-1,0-7 45,0-4-49,3-7-9,22-5-9,11-2-5,3-3 1,-5 8 4,-1 0-3,-11 7 5,-5 6-1,-5 4 0,-5 3-6,-4 0-2,0 7-5,0 38-3,-3 25 7,0 14 3,-25 14 1,-28 0 0,-14 6 0,-6-9-1,-4-5 0,10-17 1,20-27 0,25-21 3,19-12-3,3-11 1,36-2 2,50 0 18,46-12-2,29-13-13,3-6-7,-17 13-6,-24 0-12,-23 13-34,-33 5-113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7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-91 4235 11,'6'-5'9,"-6"1"-9,3-2 2,1 3 2,-4 1 5,3 2-2,-3-6-1,3-1 0,0 2-6,0 0-3,0-3 1,-3 6-2,5-1 4,-5-2-1,0 5 1,0-3 4,0 3 0,0-3 2,0 3 2,0-4 1,0 3-8,0-3-1,0 4 3,0-2-3,0-2 0,0 2 0,0-3-2,0 5 0,0-4 2,0 4 4,0-3 3,0 3 1,0 0 4,0 0 2,0 0 0,0 0 1,0 0-6,0 0-4,0 0 0,0 0-5,0 0-2,0 0 2,0 0 0,0 0 2,0 0 0,0 0 3,0 0 2,0 0-1,0 0 0,0 0-1,0 0 0,0 0-2,0 0 0,0 0 1,0 0 0,0 0 3,0 0 1,0 0 4,0 0-3,0 0 1,0 0-3,0 0 3,0 0-1,0 0-1,0 0 2,0 0-3,0 0 1,0 0 0,9 0 5,10 0-7,12 0 11,11 0-13,4 0 1,5-3-3,1-2-1,-7 0 1,0-5 0,-13 7-2,-12 1 2,-11 2-1,-9 0-1,0 0 0,0 0 0,0 0-1,0 0 0,0 0 0,0 0-2,0 0 1,0 0 1,0 0-8,0 0-11,0 0-16,0 0-58,0 0-49</inkml:trace>
  <inkml:trace contextRef="#ctx0" brushRef="#br0" timeOffset="1">619 4042 162,'0'0'23,"0"0"-7,4 0 30,2 0-25,3 0-7,5 0-6,2 0-1,3 0-1,1 0 0,-5 0-3,-2 0-2,-4 0 1,-5 0-2,-1 0 0,-3 0-3,3 0-5,0 0-11,8 0-4,-2 0-14,0 0-52</inkml:trace>
  <inkml:trace contextRef="#ctx0" brushRef="#br0" timeOffset="2">1114 4052 184,'0'0'24,"7"0"3,-1 0 32,8 0-34,8 0-19,0 0-4,-2 0 2,-1-3-3,1 1 0,-1-1-1,-1 3-1,1-2-1,1-2-6,-4 4-17,0 0-18,-2 0-28,-5 0-45</inkml:trace>
  <inkml:trace contextRef="#ctx0" brushRef="#br0" timeOffset="3">1681 4038 160,'0'0'45,"0"0"-23,0 0 36,0 0-26,0 0-21,6 0-5,-3 0 0,7 0 3,2 0 1,4 0-9,7-4-1,2-1 0,2 5-8,-2-2-5,1-1-6,-1 3-45,5 0-19,-5 0-42</inkml:trace>
  <inkml:trace contextRef="#ctx0" brushRef="#br0" timeOffset="4">2207 4055 172,'0'0'27,"3"0"5,4 0 18,5 0-23,8 0-18,7 0-9,1 0-2,5 0 0,1 0-6,-1-3-12,3 3-15,-5-3-33,-6 3-113</inkml:trace>
  <inkml:trace contextRef="#ctx0" brushRef="#br0" timeOffset="5">-222 4168 20,'0'-4'27,"3"4"3,-3-1 4,6-3-13,-1 4-2,0-2-12,1 2 6,-3-4 8,-3 4-3,0 0 0,0 0 5,0 0 2,0 0-3,3 0-7,3-2-6,10-3-9,10 1-4,12 1-9,4 3-10,10-3-44</inkml:trace>
  <inkml:trace contextRef="#ctx0" brushRef="#br0" timeOffset="6">3227 4049 155,'15'-2'5,"12"-3"-3,-2-3-4,4 3-15</inkml:trace>
  <inkml:trace contextRef="#ctx0" brushRef="#br1" timeOffset="7">7692 4525 278,'3'-20'25,"-3"5"-8,0 8 49,0 6-35,0 1-16,0 0-15,0 8-12,-19 35 12,-20 10 0,-3 8 3,-2 2-3,5-1 0,8 6-10,14-7-28,14-4-114</inkml:trace>
  <inkml:trace contextRef="#ctx0" brushRef="#br1" timeOffset="8">6240 4884 389,'0'-28'29,"0"12"-22,0 10 2,0 6 12,0 0-21,0 0-12,3 26 3,19 20 9,6 10 4,5 2-1,-4-4 0,-4-4-2,-6-4 0,-8-12-1,1-9 0,-8-8 1,-1-16-1,-3-1 5,0 0 5,0 0 14,3 0 14,3 0 0,11-31 5,5-15-21,8-12-22,1-6 0,5 4-2,-5 1 1,-4 10-7,-2 12 0,-2 8-11,2 5-19,5 11-30,-2 13-47,-2 0-119</inkml:trace>
  <inkml:trace contextRef="#ctx0" brushRef="#br1" timeOffset="9">9351 4559 315,'0'-3'95,"0"3"-95,0 28-7,-29 35 5,-23 29 2,-12 9 0,-6 6 0,-14-2-75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72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85,'0'0'111,"0"0"-104,7 0 24,8 0-3,12 0-28,7 0-9,8 0-19,-3 0-50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2:03.58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58 3442 80,'-23'18'119,"4"-6"-107,4-7-7,11-5 29,4 0-28,0 0-6,0 0 11,0 0 6,0 0 3,0 0-2,0 0-2,0 0 7,0 0 1,0 0-5,0 0-4,0 0-4,0 0-1,0 0-1,0 0-4,0 0-2,0 0-2,10 0-1,9 0 0,13-15 1,10-7 0,10-4-1,9-7 0,9-1 0,18-8 2,10-15-2,19-3 0,11-12 1,11-12-1,5-3 1,14-3 0,9-14 0,20 3 1,8-6-1,-1-3 0,-1 5-1,-17 5 0,-12 7 0,-3 7 0,-17 8 0,-8 8 0,-5-2 0,-5 8 0,-1 1 0,0 5 0,-3 0 3,-2 0-3,-1-1 1,0 3 0,13-3-1,6 1 0,-4 4 1,-5-1-1,-13 5 0,-13 4 0,-3-5 0,-5-5 0,5 4 0,-6 0 0,6 3 0,-10 0 0,-7 3 0,4-1 1,-7 4-1,1 0 0,-4-5 0,-10 12 1,3-5 0,-1 6 0,1-3 0,-6 3 1,0 4-1,-5 2 1,-1 0 0,-3 1 0,-1-6-2,-5 4 1,-4 5 1,-1 4 0,-2-4 0,3-2 0,-3 6 0,-4 3 0,-5 1 0,-10 9 2,-9 0 1,-3 3-1,-2 0 1,-5 3-2,-1-2 5,-3 4-4,0 0-2,0 0 2,0 0 0,0 0-3,0 0 0,0 0 0,0 0 1,0 0 0,0 0-2,0 0 0,0 0 1,0 0-1,0 0-1,0 0-2,0-2-3,0 2-7,0-4-35,-16 4-97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0:38.7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6966 5211 162,'-10'0'177,"7"-3"-162,3-14 40,0-8-6,16-1-39,26 0-8,13 4-2,-4 9 0,-7 8 5,-8 5-5,-10 0 0,-10 4 0,-10 27-5,-6 18-2,0 9 7,-25 11 1,-26 9-1,-10-9 6,-8-3-1,5-15-3,10-8-2,16-16 1,15-16 2,19-6-1,4-5 0,0 0 2,0 0 3,27 0 4,17-15-4,17-5-4,12 2-3,5 7 0,-3 4 0,-8-3-5,-9 7-8,-10 3-33,-19 0-75,-6 0-172</inkml:trace>
  <inkml:trace contextRef="#ctx0" brushRef="#br0" timeOffset="1">7885 5100 367,'3'-8'27,"1"5"-24,-4 3 40,3 0-42,0 0-1,3 20-12,2 16 12,1 15 0,-4 0 1,6-3-1,-5-8 4,0-12-3,1-15 1,-4-8-1,0 0 2,3-5 5,2 0 21,7 0 9,14-23-6,7-17-30,6-3-2,3-4 0,-11 7-5,-4 9-3,-5 4 1,-5 10-8,-7 8-15,-1 7-50,-2 2-120</inkml:trace>
  <inkml:trace contextRef="#ctx0" brushRef="#br0" timeOffset="2">8580 5376 220,'16'-18'40,"12"-3"-30,17-3 21,7 6-9,10 3 0,2 0-4,-9 7-6,-18 5 9,-17 3-4,-20 0-10,0 0-7,0 5-8,-26 28 8,-19 6 29,4-2-1,5-4-19,17-9-8,13-4-1,3-6-4,3 4 3,0-4-4,0 4 5,9-4 0,-2-2 0,-7-1 0,0-3-1,0 7 0,-10-2 1,-16 7 2,-4 1 3,5-3 0,-6 2-3,-5 4-2,-6-2-4,-6-1 1,-1-4-13,10-10-17,11-5-60,18-2-60</inkml:trace>
  <inkml:trace contextRef="#ctx0" brushRef="#br0" timeOffset="3">6622 6999 224,'0'13'176,"0"-6"-175,0-7 7,3 7 21,0-3-13,1-2-7,-1-2 2,0 4-5,-3-3 3,0 3 7,0-4-4,3 3-7,-3-3-5,0 6 0,3 9-5,7 10 1,-1 13 1,11 14 2,2 5 2,-3 5-1,1-4 1,-4-10 0,-4-8-1,2-9 1,-8-9-1,1-13 0,-4-7 0,-3-2 3,3 0 2,0 0 4,0 0 26,16-15 6,11-24-9,15-13-26,9-15-5,1 1 1,-3 0 0,-1-4 2,-7 8-1,-2 9-3,-6 8-2,-11 13 1,-11 10 0,-8 10 0,-6 9-7,0 3-6,0 0-15,0 0-31,0 0-23,0 23-59,0 17-46</inkml:trace>
  <inkml:trace contextRef="#ctx0" brushRef="#br0" timeOffset="4">8182 6674 109,'3'-18'19,"-3"4"21,0 5-24,2-6-1,1 10 34,3-8-37,-1 3 10,-2 0 28,0 5-21,-3 3-3,0 2-2,0 0-5,0 0-6,0 0-6,0 0-7,0 0 0,0 0 0,0 0 2,0 0 0,0 0-2,0 0 1,0 0-1,0 0 1,0 0 0,0 0 0,0 0 0,0 0 0,0 0 2,0 0 0,0 0-1,0 0-1,0 0 3,0 0-3,0 0-1,0 0 0,0 0 0,0 0 0,0 0 0,0 0-4,0 0 1,-6 7-7,-24 28 10,-9 13 0,-8 3 6,2-5-2,6-3-3,11-8 0,4-4 0,4-3 2,12-9-2,-1-7-1,1-5 0,8-6 1,0-1-1,0 0-1,0 0 0,0 0-4,0 0-4,0 0-15,0-8-109</inkml:trace>
  <inkml:trace contextRef="#ctx0" brushRef="#br0" timeOffset="5">7351 7544 278,'0'0'53,"0"-11"-29,0 0 26,0-10-28,24 1-9,17 0-7,7-1-3,3 4 1,-5 8 1,-12 4-3,-17 5 0,-11 0-2,-6 0-4,0 11-6,-3 24 6,-20 11 4,-5 0 2,1-5-1,9-3 0,5-3-1,7-4 0,6 2 0,0-2-4,37 0 0,29 4 1,10-3-5,-7-1-13,-22-4 15,-27-6 4,-20-3-1,-6 3-9,-50 4 12,-21 2 17,-16-4-7,0-2-1,9-9-1,14-1-2,25-6-4,15-5-1,17 0-1,13 0-7,0 0-5,0-2-65,4-22-183</inkml:trace>
  <inkml:trace contextRef="#ctx0" brushRef="#br0" timeOffset="6">8569 7219 170,'0'-20'161,"0"7"-142,0 9 38,0 1-16,0 3-29,0 0-2,0 0-10,0 0-7,11 14 6,11 24 1,6 1 2,-4 9 0,-6-8-2,-1-6 2,-4-7-2,-7-9 1,4-13-1,-7-5 1,-3 0 8,3 0 1,-3 0 10,6 0 20,14-29 3,5-18-20,8-11-20,3 2 2,-2-3 3,-1 7-3,-5 6-5,-5 11 0,-10 10-2,0 8-1,-7 7-8,5 5-11,1 5-33,4 0-39,6 5-85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30:38.7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231 1 274,'0'0'30,"0"0"16,0 0 44,0 0-14,0 0 4,0 0-24,0-13-18,0 13-26,0 0-8,0 0 2,0 0 4,0 0-10,0 0-2,0 0 0,0 0-10,5 4 12,15 12-2,7 5 8,1 4 0,4 10-2,-6-1-2,6 0 4,-12-3-4,3-8-2,-3-2 2,-6-7-2,-4-5 0,-10 2 2,0-6-2,0 0 0,0-1-2,0 0-2,0 7 4,-10 1 8,-10 4 0,-2 5 6,-16 2-12,-12 6 2,-2-1 6,-5 6 4,8-2 10,0 0-2,-4-2 8,16-1 0,9-12 0,10-9 4,12-5-14,6-3-20,0 0 6,0 0-6,0 0 0,0 0-28,0-8-72,0-12-70,6-21-202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30:38.7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181 87 29,'0'0'0,"0"0"71,0 0-45,0 0 0,0 0 0,0 0 12,53-40-16,-48 37 12,-5 1 22,0 0 6,0 2 6,0 0-16,0 0 4,0 0-4,0 0-4,0 0-14,0 0 6,0 0-16,0 0 12,0 0-2,0-3-16,3 3-2,-3-3-8,6-3-4,0-1 2,-4 0-6,1-1 0,0 5 2,3 0 2,-6 3-4,0 0-6,0 0 2,0 0-2,0 0-8,0 0-4,0 6 0,-12 16 18,-13 19 14,-13 0-8,-6 5-4,9-8 2,12-8 2,3 0-2,0-8-2,3-1 2,2-5 0,10 0-2,-1-6 0,-3-3-2,9-5 2,0-2-2,0 0 0,0 0 0,0 0-4,0 0 4,0 0 2,0 0 6,0-3 6,0-17 0,17-3-12,1-7 2,5 3-4,3-5 0,0-2 0,6 4 0,3-2 0,-4 4-2,-2 8 0,-6 4 2,4 3 0,-7 0 0,-3 7-2,-6 6 0,4 0-2,2 0 0,3 0 4,13 0-4,-5 6 4,4 1 0,-3 6 0,-15 6-4,3 2 4,-2 2-2,2 0 2,3 0 0,-2 0 2,2-1 4,-3-10-6,1-1 4,-6-9-4,-7 1 10,-2-3-6,-3 0-4,0 0-8,0 0-88,0 0-130,-8-21-347</inkml:trace>
  <inkml:trace contextRef="#ctx0" brushRef="#br0" timeOffset="1">-258-1052 276,'0'0'48,"0"0"28,0 0-32,0 0 2,0 0-2,0 0-6,0 0 24,6-24-26,-6 24-22,0 0-14,0 0-2,0 0-6,0 0-14,0 0 10,-6 13 12,-20 16 12,-26 15 14,-6 2-8,-5 2-10,2-9 4,20-3-2,4-2 6,11-6-2,0 1-10,15-8-4,2-8 0,0-5 2,9-5-2,0-3 4,0 0-4,0 0 6,0 0-6,0 0-8,0 7 8,9 6 2,8 5 8,15 2-6,3-2-4,5-4 2,0-3 6,15-6 0,-5-5 4,-2 0 0,-4 0-2,-18 0-8,-6-2 8,-8 2-10,-7 0 2,10 0-2,0 0 2,5 0 0,-9-3-2,3 3-44,1 0-152,-15 0-240</inkml:trace>
  <inkml:trace contextRef="#ctx0" brushRef="#br0" timeOffset="2">-1434 480 146,'0'0'156,"0"0"-116,0 0 80,0 0-32,0 0-40,0 0-4,3-9-12,-3 6-4,0 3-12,0 0 2,3 0 6,-3 0-10,2 0-6,5 0 2,1 0-8,9 0 4,3 0-6,1 0 0,5 0-6,0 8 2,3 11 4,-3 0 2,3 0 0,-3 3 2,-6-6-4,0-4 6,-3-5-4,-5-1-2,-6-6 4,-6 0-4,3 0 10,6 0-2,-1-13 12,21-26 6,-3-5-20,3 2 10,-6 6-12,0 2-4,6-6 0,12-1-4,-1-3-40,7 10-66,-16 11-114,-5 12-4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26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1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501 45 58,'0'-6'2,"0"-3"4,0 3 10,0-1-12,0 3-4,0 4 7,0-3 24,0 0-6,0 0-6,0 1-2,0 2 9,0-3 7,0 0-7,0 3 5,0 0-6,0-4-4,0 4 1,0-5-7,0 2 3,0 3-1,0 0-4,0 0 1,0 0-3,0 0 5,0-2-5,0 2-2,0-3 1,0 3-2,0 0-1,0 0 0,0 0-3,0 0-2,0 0-2,0 0-1,0 0 1,0 0-2,0 0-2,0 0-2,-3 34 0,-10 23 4,-9 27 2,-7 20 3,-1 13-3,-1 4 0,1 9 0,8 3 0,-1 2 0,4 7 1,3 5-1,1 7 0,-2 6 0,1-7 0,0-9 1,4-4-1,1-8 1,2 0-2,-1 0 1,4-12 0,0 1 0,3-12 0,-5-4 0,5-14 0,-3-1 0,-1-10 0,4 2 0,-6-10-1,3 1 1,-4 0 0,-4 6 1,5-1-1,0-4 0,-1 2 0,7 3 0,-3 2 1,2 6-1,1-3 1,0-6-1,3-5 0,-3-14-1,3-3 1,0-15 1,0-9-1,0-11 1,0-4-1,0-4 0,0-8 0,0 2 0,0-7 0,0 0 0,0 0 0,0 0 4,0 0-3,0 0-1,0 0 1,0 0 0,0 0-1,0 0-1,0 0 1,0 0 0,0 0-2,0 0 0,0 0-3,0 0-21,-3 0-51,-20 0-81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29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30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5124 2602 0,'0'0'5,"0"0"18,0 0 5,0 0-10,0 0-9,0 0 8,0 0 8,0 0-5,0 0-5,0 0-2,0 0 4,0 0-5,0 0-10,0 0-1,0 0-1,0 0 3,0 0 1,0 0 5,0 0 5,0 0 5,0 0-8,0 0-2,0 0 0,0 0-3,0 0-5,0 0-1,0 0 1,0 0 0,0 0 2,0 0 4,0 0 2,0 0 6,0 0-1,0 0-1,0 0-1,-9 0-4,-16-14-8,-11-9 0,-12-6 0,-7-5 2,-15-11-2,-27-9 1,-19-15 2,-21-1 1,-11-7-3,-7-2 0,-3 3 8,-2 4-6,101 48 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0 339,'0'0'25,"0"4"4,0 2 3,3 11-32,-3 9 0,0 15 0,0 7 12,0-2 5,0 4 4,0-12-11,0-4-3,3-14 2,-3-6 1,3-8-4,-3-6 0,0 0-1,0 0 1,0 0-3,0 0-1,0 0-2,0 0-6,0 0-29,0 0-104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39,'0'3'34,"0"-1"-31,0 7 17,0-3 7,0 2-13,0 2-5,0-3-5,0-1 2,0 3-2,0 4-1,0-5-4,0 0 1,0 5-2,0-6-2,0 3-8,0 0-31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3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2:03.58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-83-1600 52,'0'0'56,"0"0"-13,0 0 14,0 0-22,0 0-11,0 0-1,0 0 7,0 0-9,0 0-7,0 0 0,0 0-2,0 0-2,0 0-5,0 0-1,0 0-4,0 0-4,0 0-8,0 0-4,3 0-4,10 5 19,-4 5-34,2-2-60,-5 10-53</inkml:trace>
  <inkml:trace contextRef="#ctx0" brushRef="#br0" timeOffset="1">-58-1950 153,'0'0'52,"-3"0"-26,0 0 34,3 0-16,0 0-18,0 0-9,0 0 2,0 0 4,0 0-5,0 0-7,0 0 3,0 0 0,0 0-1,0 0-4,0 0-1,0 0-2,0 0-1,0 0 0,0 0 0,0 0-4,0 0 3,0 0-3,0 0 1,0 0 1,0 0-2,0 0 1,0 0-2,0 0 0,0 0-1,0 0-1,0 0 2,0 0 0,0 0 0,0 0-1,0 0 0,0 0-2,0 0-3,0 0-6,0 0 0,0 0 4,0 0-2,0 0 0,0 0-7,0-3-21,0 1-28,6-4-38,11 6-62</inkml:trace>
  <inkml:trace contextRef="#ctx0" brushRef="#br0" timeOffset="2">-41-1176 3,'0'0'72,"0"0"-39,0 0 15,0 0-14,0 0-9,0 0 4,0 1-4,0-1-11,0 0 2,0 6-3,0-6-12,0 0-1,0 4-1,3-4-5,-3 5-12,7 0-13,-1 10 16,0-3-59,0 11-94</inkml:trace>
  <inkml:trace contextRef="#ctx0" brushRef="#br0" timeOffset="3">0 0 42,'33'190'29,"-33"-190"-11,0 3 13,0 3-15,0-3-11,0 1 6,3 3-10,3-4-1,-3 4-3,0-2-1,2 0-23,1-1-89</inkml:trace>
  <inkml:trace contextRef="#ctx0" brushRef="#br0" timeOffset="4">0 0 10,'0'0'34,"0"3"-30,0-3 8,0 2-2,0-2 13,0 0-5,0 5-11,0-1 1,3-1-4,0 0-4,-3 2-23,5 1-21</inkml:trace>
  <inkml:trace contextRef="#ctx0" brushRef="#br0" timeOffset="5">-25-750 26,'0'0'101,"0"3"-88,0-3 30,0 0 7,0 0-35,0 0-6,0 0 14,6 0-9,-3 0-10,0 0-3,2 0 13,0 0-14,-2 0 0,3 0-4,-1 0-14,1 3-9,0 5-38,-3 2-87</inkml:trace>
  <inkml:trace contextRef="#ctx0" brushRef="#br0" timeOffset="6">45-440 5,'0'0'59,"0"0"-54,0 0 9,0 3 26,3 0-17,2-1 0,-2 1 3,3 0-5,-3-3-9,-3 7 0,0-5-8,3-2-4,1 3 0,-4-1-4,0 8-5,0 1-8,0 4-12,0 8-38</inkml:trace>
  <inkml:trace contextRef="#ctx0" brushRef="#br1" timeOffset="7">-2272-590 249,'3'-30'29,"-3"10"-16,0 14 49,0 0-39,0 6-8,0 0-9,0 0 5,0 0-2,0 0-7,-26 17-1,-10 19-1,-5 11 1,-4 5 0,6 1 2,3 3 1,11 2-3,6-9-1,10 4-1,6-7 1,3-3-2,0-6 0,9-1-2,23-10 2,10-11 2,9-5 8,1-10-3,-1 0-1,1 0 1,-4-23-2,-4-10-1,-2-5-1,-6 0 0,-11-1 0,-5-6 2,-10 4 1,-10-2-2,0 2-2,0-1 6,0 9-2,-16-5 3,-11-3-1,-1 6-6,-1-1-1,2 5 1,13 11-2,0 7-1,8 9-5,3 4-3,-4 0-14,-2 0-29,-5 0-10,-2 17-6,4 3-64</inkml:trace>
  <inkml:trace contextRef="#ctx0" brushRef="#br1" timeOffset="8">-1661-668 210,'3'-6'46,"0"6"-33,-3 0 48,3 0-38,-3 0-22,0 0 6,0 0-3,0 0-4,0 14-2,0 24 2,0 5 12,0 5 0,0 5-3,-3-4-8,3-1 1,0-9 0,0-1 1,3-9-3,13-9 0,7 1 0,2-3 1,1-13-2,0-5 2,3 0 6,-4 0-1,-3 0-2,1-15 1,-4-3 0,-2-7 0,-1-4-1,-7-6 5,1-8 0,-4 0-2,-3-3-6,-3 5 5,0-4 0,0 12-2,0 2 0,0 11-1,0-2 2,0 8-5,0-1 0,0 7-3,0 4-2,0 1-7,5 3-9,1 0-21,6 0-94,4 0-3</inkml:trace>
  <inkml:trace contextRef="#ctx0" brushRef="#br1" timeOffset="9">-884-729 198,'0'-3'67,"0"3"-57,0 0 31,3 0-34,2 6-5,-2 22-2,2 10 14,-2 2 7,0 1-3,5 2 4,-8-2-6,3-4-9,0-5-3,0-3-2,0-6-2,0-2 0,4-10 0,-4 1 0,0-10-6,-3-2-9,0 0-22,0 0-70,0 0-77</inkml:trace>
  <inkml:trace contextRef="#ctx0" brushRef="#br1" timeOffset="10">-942-732 1,'-15'0'34,"2"0"-15,-1 0 7,5 0-11,0 0 2,5 0-3,-2 0-2,0 0 8,6 0-1,-8 0-6,5 0 1,0 3 2,-3-3-1,-1 3 3,-2-1-7,3 4 1,-4-4 2,1 8 0,1-7-3,2-1-2,6-2-3,0 0-2,0 0 1,0 0 1,0 0 1,0 0 0,0 0-3,0 0 4,0 0 1,0 0 5,11 0 1,17 0-5,11 0 5,6 0-9,2-7-5,3-9 2,-9 8-1,-6 3-2,-9-2-2,-14 7-5,-12 0-12,0 7-80,-25 6-116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3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35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1774-2785 113,'-3'2'53,"0"8"-49,-3-5 14,0 10 10,-5-1-15,3 6 2,0-2 3,2-2-4,3-9-12,0-1-2,3 3-2,-4-6 1,4 0-5,0 0-8,0-1-10,0 4-5,0-6-173</inkml:trace>
  <inkml:trace contextRef="#ctx0" brushRef="#br1" timeOffset="1">1736-2685 183,'-8'0'39,"5"0"-37,3 0-2,0 0 0,0 5-16,0 0-20,0 7 16,0-3-20,0 2-16,3 0 14</inkml:trace>
  <inkml:trace contextRef="#ctx0" brushRef="#br1" timeOffset="2">1735-2685 11,'-27'168'62,"27"-165"-53,-3-3-4,3 0 1,0 2-6,0-2-39</inkml:trace>
  <inkml:trace contextRef="#ctx0" brushRef="#br2" timeOffset="3">1580-2616 120,'14'0'19,"8"0"1,4 0-20,-1 0-10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3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900-651 6,'-9'-24'327,"4"19"-312,5 5-6,-3 15-9,-3 54-10,-7 22 10,1 28 0,-4 6 0,2 2-14,-17-13-81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4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3034 76,'-20'-17'20,"1"-1"-5,8 8 39,8 8-4,3 2-12,0-3 0,0 3 9,0 0-7,0 0-10,0-2-9,0 2-4,0 0-5,0 0 0,0 0-1,0 0-5,0 0-2,0 0-4,0 0 0,17 0-1,11 10-2,11 25 3,10 0 0,-4 6 0,-6 0 0,-1-8-1,-3 2 1,-6-9 0,-3-4 0,-10-11 0,-4-3 0,-4-5 1,-8-3 0,0 0 1,3 0 5,3-6 10,10-32 11,3-16-20,7-22-8,4-2 1,1-3 2,-3 6-3,2 5 1,-2 14-1,-5 6-1,-1 13 1,-8 7-4,-4 10 2,-4 12-2,-6 4-9,0 4-6,0 0-33,0 4-53,0 29-34,-6 6-48</inkml:trace>
  <inkml:trace contextRef="#ctx0" brushRef="#br0" timeOffset="1">694 3030 130,'0'0'27,"0"0"-26,0 0 53,0 0-19,0 0-11,0 0 7,0 0 13,0 0-7,0 0-13,0 0 3,0 0-11,0 0-4,0 0 2,10-13-12,2 0-1,2 1 1,-2 4-2,4 2 2,-2 0-2,-2 5 0,1 1 0,0 0-3,-4-7 3,-1 7-1,-2 0-2,-3 0-3,0 0-5,-3 18-1,0 13 4,0 12 7,0 1 1,-23 2 1,-5-5 1,1-6 4,5-7-6,10-10 1,4-10-1,8-5-1,0-3-1,0 0-5,0 0-5,8 0 11,14 0 1,1 0 2,-7 0-2,-1 0 0,-5 0 0,4 10 0,-8 3-1,-3 12-4,-3 10-3,0 9 6,-33-4 0,-15 8 2,-7-12 4,1-3-1,5-5 0,7-13-2,11-7 1,6-8-1,8 0-1,4 0-4,4 0-26,1-18-74,5 5-47</inkml:trace>
  <inkml:trace contextRef="#ctx0" brushRef="#br1" timeOffset="2">1336 3172 73,'-6'9'17,"3"-3"4,3-1 13,-3 4-14,3 0-7,0-1-9,0 4-2,0-4 5,0 2-6,0 2-1,0-8-1,0 8-13,0 6-13,0 5-23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4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66,'0'0'115,"0"0"-106,3 0 16,0 0-12,0 0-13,10 0-16,7 0-18,2 0 12,6 0-21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45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758 384 218,'-6'0'31,"6"-2"-25,0-4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  <inkml:trace contextRef="#ctx0" brushRef="#br0" timeOffset="1">15 323 212,'-8'-5'8,"5"-9"-4,-2-3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47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1247 1839 25,'0'-3'24,"0"3"7,0 0-3,0-2-8,0 2 2,0-3-3,0-4-4,0-1-5,0 5-9,0 0 13,0-1 4,0 3-3,0-3 8,0 2 3,0-4-1,0-3-10,0 3-11,0 1 9,0 0-1,0 5-9,0-5 7,0 5 2,0 0-3,0 0-3,0 0-4,0 0-2,3 0 0,-3 0-1,0 0 0,0 0-2,0 0 2,0 0-3,0 10 0,0 10 4,0-3 3,0 4-2,0-8 3,0 5-4,0 3 0,0-7 0,0 3 1,0-6-1,0-1 2,0-2-2,0-2 1,0 0 0,0-5-1,0 6 0,0-7 0,0 0 0,0 0 0,0 0-1,0 0 0,0 0-5,0 0-7,6 0-27,2 0-73,1 0 29,-6 6-58</inkml:trace>
  <inkml:trace contextRef="#ctx0" brushRef="#br0" timeOffset="1">1305 2166 63,'0'2'18,"0"2"-4,0-2 16,0 3-16,0-5-2,0 10 0,0 1 0,0-1 14,0-3-5,0 6 0,-2-5-11,-3 0-2,2 4 21,-3-3-20,6-3-7,-3 2-1,0-1-1,-1 1-1,1 0-2,3-1-4,0-2 3,0 1-8,0-4-18,0 3-1,0 0-46,0 3-54</inkml:trace>
  <inkml:trace contextRef="#ctx0" brushRef="#br0" timeOffset="2">1292 2481 64,'0'0'54,"0"3"-52,0 3 12,0 1 3,0 6 0,0-8-3,0 1-6,0 0 3,0-3-1,0 6 1,0-6-4,0 0-5,0 4 0,0-6-2,0 9-2,0-3-2,0 3-9,0-2-10,0 3-54</inkml:trace>
  <inkml:trace contextRef="#ctx0" brushRef="#br1" timeOffset="3">733 2360 71,'0'0'21,"0"0"-14,-3 0 18,3 0-17,0 0-3,0 0 2,0 0 2,0 0 3,0 0 4,0 0-8,0 0 1,0 0 2,0 0 5,0 0 2,0 0-3,0 0 3,0 0 4,0 0-1,0 0-5,0 0 1,0 0 4,6-3 7,16-14-6,11-7-16,3 1-4,-5 0 6,-3 5-6,-1 4 1,-4 6 0,-7-5 3,-7 11-4,-6-1-1,0 1 0,-3 2-1,0 0-5,0 0-1,0 0-3,0 0-2,0 0-5,0 0-2,0 15-14,-3 1-85,-9-5-88</inkml:trace>
  <inkml:trace contextRef="#ctx0" brushRef="#br0" timeOffset="4">1264 3160 79,'-3'0'79,"3"0"-75,0 4 4,0-4 14,0 0-22,0 8 2,0-4 2,9-3-4,0-1 0,-5 0-6,-4 4-11,0-1-1,0 0-14,0 2-46</inkml:trace>
  <inkml:trace contextRef="#ctx0" brushRef="#br0" timeOffset="5">1264 3160 0,'44'119'1,"-44"-109"1,0-5-1,0-3-1,0 4-4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15 157,'0'0'84,"4"0"-82,1 0 23,2 0 8,6 0-26,5 0 0,3 0 0,-6 0-3,3 0 1,-2 6-3,-3-2-2,3 1 1,2 1-1,-3-6-9,6 6-10,0 11-19,-3-13-39,0 3-110</inkml:trace>
  <inkml:trace contextRef="#ctx0" brushRef="#br0" timeOffset="1">481 108 156,'0'0'62,"0"0"-40,4 0 32,1 0-31,5 0-20,3 0-1,4-11-2,5 7-2,-3-6-2,-2 10-10,1 0-4,3 0-17,-1 0-71</inkml:trace>
  <inkml:trace contextRef="#ctx0" brushRef="#br0" timeOffset="2">847 63 188,'0'0'30,"0"-4"-6,0 4 25,5 0-35,3-8-11,4 8-3,4 0-9,0 0-2,5 0-16,-4 0-81</inkml:trace>
  <inkml:trace contextRef="#ctx0" brushRef="#br0" timeOffset="3">1164 21 125,'0'0'76,"0"-6"-73,4 2 40,5 4-20,10-7-19,2 7-4,2-8-5,0-1-8,-2 5-26,2 4-26,-5 0-25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6240 4884 389,'0'-28'29,"0"12"-22,0 10 2,0 6 12,0 0-21,0 0-12,3 26 3,19 20 9,6 10 4,5 2-1,-4-4 0,-4-4-2,-6-4 0,-8-12-1,1-9 0,-8-8 1,-1-16-1,-3-1 5,0 0 5,0 0 14,3 0 14,3 0 0,11-31 5,5-15-21,8-12-22,1-6 0,5 4-2,-5 1 1,-4 10-7,-2 12 0,-2 8-11,2 5-19,5 11-30,-2 13-47,-2 0-119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5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85,'0'0'111,"0"0"-104,7 0 24,8 0-3,12 0-28,7 0-9,8 0-19,-3 0-50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2:03.5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707-1077 75,'0'0'85,"0"0"-60,0 0 23,0 0-10,0-2-22,0 2 5,0 0 3,0 0-1,0 0-1,0 0-5,20-3 0,16-7 3,22 3-2,6-4-1,13-7-5,-4 6-2,-8-4-1,-1-3-4,-12 8 0,-7-1-3,-15 4-2,-16 5 1,-6 3-1,-8 0-6,0 0-6,0 0-10,0 0-22,-5 0-37,-9 20 6,-9 6-39</inkml:trace>
  <inkml:trace contextRef="#ctx0" brushRef="#br0" timeOffset="1">962-1092 74,'-19'-53'92,"19"53"-63,0-4 11,0 4 1,0 0-5,0 0-2,0 0 3,0 0-1,0-2-10,0 2-7,0 0 6,0 0-4,0 0-6,0 0-2,0 0-1,0 0-7,0 0-3,0 0-2,0 17-4,0 25-4,0 25 8,6 9 4,-6 4-4,0-1 1,0-8 3,0-9-3,0-9-1,0-7 1,0-14 0,0-12 0,0-9 0,0-8-1,-3-3 0,3 0 2,0 0-2,0 0-2,0 0-1,0-3-4,-3-18-43,-10-7-90,-10-4-165</inkml:trace>
  <inkml:trace contextRef="#ctx0" brushRef="#br0" timeOffset="2">962-1092 5,'6'0'0,"-3"0"0,-3-5 0,0-3 0,3 3-2</inkml:trace>
  <inkml:trace contextRef="#ctx0" brushRef="#br0" timeOffset="3">1728-1019 88,'5'-28'159,"1"14"-117,-3 4 19,-3 9-20,0 1-24,0 0-14,0 0-3,0 0-3,0 21-4,0 17 7,-12 12 3,-7 4 0,-3-1-3,-1 0 0,1-2 0,3-7 0,5-10-2,1-8 2,7-10-1,3-4 0,0-12-3,3 0 1,0 0 3,0 0-2,0 0 4,0-22-2,16-13 4,4-12 0,-1-4-1,-1-10 0,1-7-1,1-1 7,-1 3-4,0 13-2,1 5 7,-4 19 4,-7 12-3,-1 9-10,-2 8 2,-3 0-3,7 0-5,5 11-5,12 27 10,7 8 2,8 2 0,0-3-1,-1 1-1,1-8 0,-3-5 0,0-6 0,-9-10 0,-5-8 0,-9-4 1,-7-5-1,-3 0 0,2 0 4,1 0 3,7-28 10,0-4-8,4-6 3,-5-8-6,4 5 2,0-8-5,-2 4 0,2-8-2,-2 10-1,-5 14-1,-5 15-2,-1 6-1,-6 8-8,0 0-22,0 4-69,-25 25-62</inkml:trace>
  <inkml:trace contextRef="#ctx0" brushRef="#br0" timeOffset="4">772-359 25,'0'0'80,"0"0"-64,0 0 25,0 0-1,0 0-20,0 0 7,4 0 8,21 0-7,14 0-8,3 0 12,3-12-8,10 4-2,-2-4 3,0-3-8,-6 2-7,-5-2-4,-6 2-1,-8 2-4,-8 6-1,-10 3 0,-10 2-1,0 0-6,0 0-3,0 0-8,0 0-11,0 0-25,0 0-54,0 0-53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6966 5211 162,'-10'0'177,"7"-3"-162,3-14 40,0-8-6,16-1-39,26 0-8,13 4-2,-4 9 0,-7 8 5,-8 5-5,-10 0 0,-10 4 0,-10 27-5,-6 18-2,0 9 7,-25 11 1,-26 9-1,-10-9 6,-8-3-1,5-15-3,10-8-2,16-16 1,15-16 2,19-6-1,4-5 0,0 0 2,0 0 3,27 0 4,17-15-4,17-5-4,12 2-3,5 7 0,-3 4 0,-8-3-5,-9 7-8,-10 3-33,-19 0-75,-6 0-172</inkml:trace>
  <inkml:trace contextRef="#ctx0" brushRef="#br0" timeOffset="1">7885 5100 367,'3'-8'27,"1"5"-24,-4 3 40,3 0-42,0 0-1,3 20-12,2 16 12,1 15 0,-4 0 1,6-3-1,-5-8 4,0-12-3,1-15 1,-4-8-1,0 0 2,3-5 5,2 0 21,7 0 9,14-23-6,7-17-30,6-3-2,3-4 0,-11 7-5,-4 9-3,-5 4 1,-5 10-8,-7 8-15,-1 7-50,-2 2-120</inkml:trace>
  <inkml:trace contextRef="#ctx0" brushRef="#br0" timeOffset="2">8580 5376 220,'16'-18'40,"12"-3"-30,17-3 21,7 6-9,10 3 0,2 0-4,-9 7-6,-18 5 9,-17 3-4,-20 0-10,0 0-7,0 5-8,-26 28 8,-19 6 29,4-2-1,5-4-19,17-9-8,13-4-1,3-6-4,3 4 3,0-4-4,0 4 5,9-4 0,-2-2 0,-7-1 0,0-3-1,0 7 0,-10-2 1,-16 7 2,-4 1 3,5-3 0,-6 2-3,-5 4-2,-6-2-4,-6-1 1,-1-4-13,10-10-17,11-5-60,18-2-60</inkml:trace>
  <inkml:trace contextRef="#ctx0" brushRef="#br0" timeOffset="3">6622 6999 224,'0'13'176,"0"-6"-175,0-7 7,3 7 21,0-3-13,1-2-7,-1-2 2,0 4-5,-3-3 3,0 3 7,0-4-4,3 3-7,-3-3-5,0 6 0,3 9-5,7 10 1,-1 13 1,11 14 2,2 5 2,-3 5-1,1-4 1,-4-10 0,-4-8-1,2-9 1,-8-9-1,1-13 0,-4-7 0,-3-2 3,3 0 2,0 0 4,0 0 26,16-15 6,11-24-9,15-13-26,9-15-5,1 1 1,-3 0 0,-1-4 2,-7 8-1,-2 9-3,-6 8-2,-11 13 1,-11 10 0,-8 10 0,-6 9-7,0 3-6,0 0-15,0 0-31,0 0-23,0 23-59,0 17-46</inkml:trace>
  <inkml:trace contextRef="#ctx0" brushRef="#br0" timeOffset="4">8182 6674 109,'3'-18'19,"-3"4"21,0 5-24,2-6-1,1 10 34,3-8-37,-1 3 10,-2 0 28,0 5-21,-3 3-3,0 2-2,0 0-5,0 0-6,0 0-6,0 0-7,0 0 0,0 0 0,0 0 2,0 0 0,0 0-2,0 0 1,0 0-1,0 0 1,0 0 0,0 0 0,0 0 0,0 0 0,0 0 2,0 0 0,0 0-1,0 0-1,0 0 3,0 0-3,0 0-1,0 0 0,0 0 0,0 0 0,0 0 0,0 0-4,0 0 1,-6 7-7,-24 28 10,-9 13 0,-8 3 6,2-5-2,6-3-3,11-8 0,4-4 0,4-3 2,12-9-2,-1-7-1,1-5 0,8-6 1,0-1-1,0 0-1,0 0 0,0 0-4,0 0-4,0 0-15,0-8-109</inkml:trace>
  <inkml:trace contextRef="#ctx0" brushRef="#br0" timeOffset="5">7351 7544 278,'0'0'53,"0"-11"-29,0 0 26,0-10-28,24 1-9,17 0-7,7-1-3,3 4 1,-5 8 1,-12 4-3,-17 5 0,-11 0-2,-6 0-4,0 11-6,-3 24 6,-20 11 4,-5 0 2,1-5-1,9-3 0,5-3-1,7-4 0,6 2 0,0-2-4,37 0 0,29 4 1,10-3-5,-7-1-13,-22-4 15,-27-6 4,-20-3-1,-6 3-9,-50 4 12,-21 2 17,-16-4-7,0-2-1,9-9-1,14-1-2,25-6-4,15-5-1,17 0-1,13 0-7,0 0-5,0-2-65,4-22-183</inkml:trace>
  <inkml:trace contextRef="#ctx0" brushRef="#br0" timeOffset="6">8569 7219 170,'0'-20'161,"0"7"-142,0 9 38,0 1-16,0 3-29,0 0-2,0 0-10,0 0-7,11 14 6,11 24 1,6 1 2,-4 9 0,-6-8-2,-1-6 2,-4-7-2,-7-9 1,4-13-1,-7-5 1,-3 0 8,3 0 1,-3 0 10,6 0 20,14-29 3,5-18-20,8-11-20,3 2 2,-2-3 3,-1 7-3,-5 6-5,-5 11 0,-10 10-2,0 8-1,-7 7-8,5 5-11,1 5-33,4 0-39,6 5-85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66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4802-1341 360,'0'-9'21,"0"5"-2,0 4 38,0 0-47,0 0-10,0 4-8,0 25-2,0 17 10,-9 5 6,5 2-4,4-5-1,0-3-1,0-11 0,4-8 1,8-14-1,-2-4 1,-4-8 1,0 0 3,5 0 3,11 0 4,1-21-4,2-10-5,-6 0 0,-5 0 3,-5-8-2,1 1 1,-7 3-1,-3 4-3,0-2-1,0 6-4,0-2 1,0 9-1,0 5-5,0 7-6,0 8-27,20 0-67,11 0-127</inkml:trace>
  <inkml:trace contextRef="#ctx0" brushRef="#br0" timeOffset="1">4168-1475 118,'3'-11'67,"-3"1"-62,5 0 14,-5 7 36,0 3-15,0 0-19,0 0-4,0 0-5,0 0 1,0 0-5,0 5-6,-33 39-2,-15 6 11,-7 16 28,0-2-26,7 2-10,9-3 0,8 3 3,15-7-5,10-13-1,6-6 1,0-14 0,14-8 0,19-1 2,18-14 3,15-3-1,4 0 3,-3-8-8,-12-28 1,-10 3 0,-12-2 0,-11-6 3,-10 0-4,-9-1 1,-3-2 2,0 6-3,0 1 0,-23-2-4,-2 5 4,-3 2-2,1 7 2,5 1-5,7 6 4,7 8-3,8 0-12,0 8-7,0 2-24,17 0-65,18 0-6</inkml:trace>
  <inkml:trace contextRef="#ctx0" brushRef="#br0" timeOffset="2">5156-1476 244,'-3'-7'95,"3"-4"-79,0 9 60,3-6-40,32 6-34,16-4 2,7 6-3,6-2-1,-6 2 0,-10 0 0,-9 0-5,-6 0-1,-14 0-17,1 0-57,-12 0-49,3 0-96</inkml:trace>
  <inkml:trace contextRef="#ctx0" brushRef="#br0" timeOffset="3">5464-1417 305,'0'-8'58,"0"8"-42,0 0 36,0 0-34,0 0-18,0 8-8,0 24 5,0 12 3,0 2 11,0-3-6,0-2-4,0-4 1,0-4-1,0-8-1,0-7-2,0-5-4,-3-3-3,3-10-5,0 0-50,0 0-58</inkml:trace>
  <inkml:trace contextRef="#ctx0" brushRef="#br0" timeOffset="4">6065-1413 235,'0'3'138,"0"8"-138,0 9-8,0 15 8,0 8 5,0 12 6,6 2-6,-1-1 2,-5-4-4,3-10 3,-3-4-3,0-14-3,0-10 0,0-11 2,0-3-2,0 0 5,0 0 8,0 0 11,0 0 8,0-26-13,-3-17-8,-8-20-9,8-4-1,3-3 3,0-5-4,0 12 2,23 5 0,6 8 0,-3 19-2,5 8-1,5 10 0,6 8 1,-1 5-4,4 0 0,-6 3 3,-6 27 0,-11 8-3,-13 8-1,-9-3 2,0-6 0,0 4 1,-22-12 0,-14-4 1,-6-10 2,5 1 6,-2-9-4,9-4-2,8 0-1,6-3-2,13 0-4,3 0-6,0 0-19,0-3-33,19-14-61,17 2-14</inkml:trace>
  <inkml:trace contextRef="#ctx0" brushRef="#br0" timeOffset="5">6750-1367 165,'0'0'69,"0"0"-69,0 3 1,0 25 14,0 13 7,0 2-7,0 5-7,0-3-1,7 2 8,16-10-2,2-8-3,3-7-1,-1-10 13,1-8 10,1-4 1,1 0 4,-2-6-15,5-19-5,-8-6 6,-2-2-2,-4-4-7,-6 3 1,-4-3-10,-6 8-5,-3 3 0,0 1-4,0 7-13,3 3-13,2 6-22,10 9-38,14 0-128</inkml:trace>
  <inkml:trace contextRef="#ctx0" brushRef="#br0" timeOffset="6">7701-1339 179,'0'-2'139,"0"2"-120,0 0 14,0 0-26,0 8-7,-9 30-7,-10 11 7,-3 6 7,2 0-3,7-4 1,7-2-3,0-1-2,3-16-1,3-6-6,-5-16-4,5 0-18,0-7-41,0-3-108</inkml:trace>
  <inkml:trace contextRef="#ctx0" brushRef="#br1" timeOffset="7">3197 947 257,'0'-14'0,"0"8"-10,3-2 3,5 8-44,-2 0-71</inkml:trace>
  <inkml:trace contextRef="#ctx0" brushRef="#br0" timeOffset="8">5114 895 418,'-3'-34'34,"3"4"-29,0 18-5,0 12 10,0 4-10,19 40-8,12 29 8,8 15 4,3 5 2,-3 2 0,-3-8-3,-8-13-2,-9-3-1,4-13 0,-10-12 0,1-15 0,-9-10 2,1-7 0,-3-14 0,-3 0 9,0 0 14,0 0 10,14-8 3,5-37-5,17-11-23,6-20-9,3 7 1,-4-2-1,1 5-1,-3 9 0,-5 5 0,-4 9 0,-5 2 0,-5 10-1,-4 4-8,-4 16-2,-7 4-10,3 7-33,3 0-22,4 21-54,7 13-116</inkml:trace>
  <inkml:trace contextRef="#ctx0" brushRef="#br0" timeOffset="9">6165 1410 399,'0'0'30,"0"0"-7,0 0 28,0 0-37,0 0-10,0 2-4,0 8-4,0-2 3,3 16-2,0 10 3,0 18 3,-3 15 4,0 8 0,0-4 6,0 5 2,-3-12-8,-3-9-1,0-14 1,-1-15-5,7-6 2,-3-15-1,3-5-3,0 0 1,0 0-1,0 0 0,0 0-9,0-1-13,0-23-65,13-14-175</inkml:trace>
  <inkml:trace contextRef="#ctx0" brushRef="#br0" timeOffset="10">6644 857 238,'0'-21'44,"0"11"-13,0 7 40,0 3-32,0 0-22,0 0-11,0 0-6,3 0-6,13 26 6,10 17 0,6 22 3,0 1 0,1 1-3,-5-7 1,-1-1-1,-8-14 0,-4-11 1,-4-8-1,-6-9 0,-2-10 1,2-4-1,-5-3 5,0 0 5,3 0 9,9-7 19,10-29 2,14-11-33,6-13-6,5-13 0,3 7 2,-6-7 2,1 3 0,-3 10 1,-9 5-3,-5 20-3,-11 11-1,-9 16-3,0 3-5,-5 5-13,3 0-30,4 17-49,5 23-64</inkml:trace>
  <inkml:trace contextRef="#ctx0" brushRef="#br0" timeOffset="11">7606 1293 326,'-3'0'28,"3"0"-1,0-7 45,0-4-49,3-7-9,22-5-9,11-2-5,3-3 1,-5 8 4,-1 0-3,-11 7 5,-5 6-1,-5 4 0,-5 3-6,-4 0-2,0 7-5,0 38-3,-3 25 7,0 14 3,-25 14 1,-28 0 0,-14 6 0,-6-9-1,-4-5 0,10-17 1,20-27 0,25-21 3,19-12-3,3-11 1,36-2 2,50 0 18,46-12-2,29-13-13,3-6-7,-17 13-6,-24 0-12,-23 13-34,-33 5-113</inkml:trace>
  <inkml:trace contextRef="#ctx0" brushRef="#br1" timeOffset="12">-91 4235 11,'6'-5'9,"-6"1"-9,3-2 2,1 3 2,-4 1 5,3 2-2,-3-6-1,3-1 0,0 2-6,0 0-3,0-3 1,-3 6-2,5-1 4,-5-2-1,0 5 1,0-3 4,0 3 0,0-3 2,0 3 2,0-4 1,0 3-8,0-3-1,0 4 3,0-2-3,0-2 0,0 2 0,0-3-2,0 5 0,0-4 2,0 4 4,0-3 3,0 3 1,0 0 4,0 0 2,0 0 0,0 0 1,0 0-6,0 0-4,0 0 0,0 0-5,0 0-2,0 0 2,0 0 0,0 0 2,0 0 0,0 0 3,0 0 2,0 0-1,0 0 0,0 0-1,0 0 0,0 0-2,0 0 0,0 0 1,0 0 0,0 0 3,0 0 1,0 0 4,0 0-3,0 0 1,0 0-3,0 0 3,0 0-1,0 0-1,0 0 2,0 0-3,0 0 1,0 0 0,9 0 5,10 0-7,12 0 11,11 0-13,4 0 1,5-3-3,1-2-1,-7 0 1,0-5 0,-13 7-2,-12 1 2,-11 2-1,-9 0-1,0 0 0,0 0 0,0 0-1,0 0 0,0 0 0,0 0-2,0 0 1,0 0 1,0 0-8,0 0-11,0 0-16,0 0-58,0 0-49</inkml:trace>
  <inkml:trace contextRef="#ctx0" brushRef="#br1" timeOffset="13">-222 4168 20,'0'-4'27,"3"4"3,-3-1 4,6-3-13,-1 4-2,0-2-12,1 2 6,-3-4 8,-3 4-3,0 0 0,0 0 5,0 0 2,0 0-3,3 0-7,3-2-6,10-3-9,10 1-4,12 1-9,4 3-10,10-3-44</inkml:trace>
  <inkml:trace contextRef="#ctx0" brushRef="#br1" timeOffset="14">619 4042 162,'0'0'23,"0"0"-7,4 0 30,2 0-25,3 0-7,5 0-6,2 0-1,3 0-1,1 0 0,-5 0-3,-2 0-2,-4 0 1,-5 0-2,-1 0 0,-3 0-3,3 0-5,0 0-11,8 0-4,-2 0-14,0 0-52</inkml:trace>
  <inkml:trace contextRef="#ctx0" brushRef="#br1" timeOffset="15">1114 4052 184,'0'0'24,"7"0"3,-1 0 32,8 0-34,8 0-19,0 0-4,-2 0 2,-1-3-3,1 1 0,-1-1-1,-1 3-1,1-2-1,1-2-6,-4 4-17,0 0-18,-2 0-28,-5 0-45</inkml:trace>
  <inkml:trace contextRef="#ctx0" brushRef="#br1" timeOffset="16">1681 4038 160,'0'0'45,"0"0"-23,0 0 36,0 0-26,0 0-21,6 0-5,-3 0 0,7 0 3,2 0 1,4 0-9,7-4-1,2-1 0,2 5-8,-2-2-5,1-1-6,-1 3-45,5 0-19,-5 0-42</inkml:trace>
  <inkml:trace contextRef="#ctx0" brushRef="#br1" timeOffset="17">2207 4055 172,'0'0'27,"3"0"5,4 0 18,5 0-23,8 0-18,7 0-9,1 0-2,5 0 0,1 0-6,-1-3-12,3 3-15,-5-3-33,-6 3-113</inkml:trace>
  <inkml:trace contextRef="#ctx0" brushRef="#br0" timeOffset="18">7937 2923 256,'0'-18'57,"0"10"-38,0 8 36,0 0-29,0 0-19,0 0-7,3 0-7,13 29 7,7 20 5,-1 8-1,-3 7 0,-2 0-3,-8-6 1,-3-5-2,-2-17 1,-4-15 0,3-12-1,-3-9 5,3 0 8,0 0 23,3 0 3,14-38 4,9-17-15,10-12-28,3-9 4,3 5 1,-4 2-5,-6 6-3,1 12 2,-11 13-7,-1 10-7,-6 16-7,-2 12-33,3 0-34,1 7-105</inkml:trace>
  <inkml:trace contextRef="#ctx0" brushRef="#br0" timeOffset="19">8627 3339 302,'0'-17'36,"-3"2"-29,3 4 65,0-7-51,0 11 0,0-13-3,0 7-15,0-5 7,14 7 3,8-6-11,4 8 0,2 6 1,8 3-2,-6 0-1,1 0-1,-1 32-4,-15 17 0,-8 8-2,-7 13 5,-16-6 0,-32-4 2,-13-4 0,3-13 1,5-9-1,15-10 3,18-13 0,17-8 0,3-3-1,0 0 2,0 0 3,8 0 1,31 0 5,25 0-5,16 0-4,13-8-1,-4-5-3,-5 3-6,-1-5-6,-14 2-30,-16-4-75,-3-4-96</inkml:trace>
  <inkml:trace contextRef="#ctx0" brushRef="#br0" timeOffset="20">9695 2385 384,'0'0'41,"0"0"-41,-36 43 0,-14 21 0,-8 17 6,-7 5-6,7 10-13,-6-1-114</inkml:trace>
  <inkml:trace contextRef="#ctx0" brushRef="#br0" timeOffset="21">5722 2919 234,'12'-4'177,"-9"-13"-169,0 17 0,5 0 11,-2 0-19,4 0-10,5 25 5,4 16 5,7 15 1,0 14 2,-3 0 1,2 8-4,-5-12 1,-1-5-2,-6-8 2,-4-19-1,0-9 4,-1-13-3,-5-12 0,0 0 5,7 0 11,13-20 18,15-28 5,10-18-30,7-11-3,-4-1 10,1-1-9,-7 11-8,-6 15-1,-11 10 0,-6 14-9,-5 9 0,-5 10-12,-2 10-28,-1 0-65,2 4-128</inkml:trace>
  <inkml:trace contextRef="#ctx0" brushRef="#br0" timeOffset="22">6651 3299 333,'-4'-21'32,"4"4"-28,0-4 56,7-1-51,22-4 0,-1 6-2,-4 2-4,1 6 4,-5 1 8,-1 1-14,6 8-1,4 2 0,4 0-1,-2 0 0,-1 31 1,-8 13-8,-16 20 6,-6 6-1,-3 8-2,-39-3 4,-13-5 1,-2-10 0,-4-9-2,0-10 2,6-9 6,10-11-4,15-13 2,15-5 2,12-3-1,3 0 3,0 0 1,0 0 4,35 0 6,20-14-9,15-6-9,11 5-1,-4-2-1,-2 7 0,-2 10 0,-6 0-2,-12 0-7,-10 0-3,-9 0-57,-11 0-130</inkml:trace>
  <inkml:trace contextRef="#ctx0" brushRef="#br1" timeOffset="23">3227 4049 155,'15'-2'5,"12"-3"-3,-2-3-4,4 3-15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9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-2 303 223,'0'-26'26,"0"1"-18,0-3 61,0 17-25,0 4-21,0-3 4,0 5 2,0 5-5,0 0-7,0 0-2,0 0-4,0 0-2,0 0 1,0 0-3,0 0-4,0 0-3,0 0-1,9 8-1,15 21 1,1 8 1,6 5 3,2 0-1,-7-7-2,-1 3 2,-6-6-1,1-6-1,-7-6 0,-4-7 0,-2-8 1,-7-5 1,0 0 0,3 0 3,3 0 4,11-33 21,5-12-24,4-16-3,6-3-2,-3 1-1,1 4 0,-2 6-1,-6 15 0,-5-1-3,-5 14-1,-2 8-1,-7 4-6,0 10-6,-3-2-17,0 5-15,0 0-30,0 0-78</inkml:trace>
  <inkml:trace contextRef="#ctx0" brushRef="#br0" timeOffset="1">599 323 306,'0'0'34,"0"0"-26,0 0 40,0 0-37,0 0-9,0 13 0,0 12 12,3 10-1,0 11 3,1 0 9,-4 4-7,0-1-2,0-8-6,0-1-4,0-6 1,0-7-3,3-13 1,0-3-1,-3-11-3,0 0-1,0 0-2,0 0-10,0 0-23,0-11-111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9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7692 4525 278,'3'-20'25,"-3"5"-8,0 8 49,0 6-35,0 1-16,0 0-15,0 8-12,-19 35 12,-20 10 0,-3 8 3,-2 2-3,5-1 0,8 6-10,14-7-28,14-4-114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9351 4559 315,'0'-3'95,"0"3"-95,0 28-7,-29 35 5,-23 29 2,-12 9 0,-6 6 0,-14-2-75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 45 282,'0'-11'62,"0"1"3,38 2-16,21-2-49,18 5-1,7 5 0,-4 0-3,-13 0-9,-9 0-42,-23 0-108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39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33 14 181,'-14'11'135,"8"-8"-124,6-3-5,0 0 46,-4 0-25,4 0-10,0 0-10,0 0-2,0 0 3,0 0 2,0 0-1,-3 0-3,0 0 1,0 0 2,0 0 0,0 0-1,3 0-2,-3 0-1,3 0 3,0 0-1,0 0-2,0 0-1,0 0-1,0 0 3,0 0-1,0 0 0,22 0-4,20 0 2,12 0 11,10 0-9,-3 0-5,-15 0 2,-14 0-2,-13 0-6,0 0 1,-10 0-6,2 0-8,-5 0-33,-6 0-39,3 7-80</inkml:trace>
  <inkml:trace contextRef="#ctx0" brushRef="#br0" timeOffset="1">128-174 364,'0'-17'14,"0"2"-5,0 6 40,0 5-22,0 4-11,0 0-5,0 0-6,0 0 1,0 0-2,0 0-2,0 0-2,11 0 0,11 0 5,6 0 4,11 0-6,9 13-1,10 7-2,6 2 5,11-4-3,-8 0-1,0-7-1,-12 4 0,-10-10 1,-12-2-1,-17-3 1,-10 4 0,-6-4-1,0 0 0,0 0 0,0 3-1,0 4-2,-13 11-2,-7 8 5,-8 7 6,0-2-1,-2-2-2,-2 0-2,-6 2-1,-7 4 0,-1-5-5,-5-7-15,12 3-46,6-6-96</inkml:trace>
  <inkml:trace contextRef="#ctx0" brushRef="#br1" timeOffset="2">1350-701 183,'10'-6'40,"-4"-6"-38,0 2 35,-2 4 16,2 2-24,-3-4-3,0 5-4,-3 0 2,0 0 0,0 3-4,0 0-6,0 0-4,0 0-5,0 0-2,0 0-3,-3 9-4,-25 34 2,-11 15 2,-10 20 1,4 2 2,11 8-3,7 7 2,12-5-1,2-10-1,10-7 2,0-3-2,3-8 0,0 0-2,0-11 2,6-7 0,13-4 0,4-10-2,-4-10 1,3 0-3,-2-7-2,2-6 3,-2-1-4,-7-2 2,-4-4-23,-6 3-54,-3-3-77</inkml:trace>
  <inkml:trace contextRef="#ctx0" brushRef="#br1" timeOffset="3">1630-135 38,'-10'-8'119,"1"3"-101,6-7 14,0 1 25,3 1-23,0 1-10,0 8 0,0-9-2,0 7 4,0-2-13,0 2-3,0 0 2,0 3-4,0 0-4,0 0 0,0 0-1,-3 0-2,3 0-1,-5 0 0,2 0 1,0 0-1,-6 0-5,-10 11-4,-11 19 7,-1 12 2,-2 3 0,8 1-3,5 3 1,4-7 2,7 2 0,1-4-3,8-2 0,0 0 0,0-3 3,17-9 2,5-9-2,-2-1 1,2-11-1,5-5 3,4 0 1,5-5 0,-5-22-3,2-2 0,-5-6 0,-1-6 0,-7 3-1,-6-2 0,0-4-1,-11 4 1,-3-1 0,0-2-1,0 3 1,-6 8-2,-13 12-5,-4 2 5,-4 1-1,2 9-6,6-2 1,4 8-6,4 2-22,2 0-30,-1 0-2,4 0-30</inkml:trace>
  <inkml:trace contextRef="#ctx0" brushRef="#br1" timeOffset="4">1958-114 222,'0'0'47,"0"0"-41,0 0 20,0 0-19,0 0-7,0 0-10,0 24 9,0 7 1,0 7 2,0-3 1,0 1 0,3-3 1,0-4-3,0-4-1,5-4 0,-3-10 0,4-5 0,2 1 2,-5-7 6,-3 0 2,-3 0 5,3 0 7,7 0 7,4 0-8,-2-15-18,7-5 6,-6 0-8,4-8 5,-8-1-1,0-2-5,-2-6 2,-1 1-1,5 5-1,-5 2-1,-1 3-2,-2 11 2,0-3-1,5 11-4,-5 3 0,3 4-8,4 0-28,5 0-69,2 0-8</inkml:trace>
  <inkml:trace contextRef="#ctx0" brushRef="#br1" timeOffset="5">2440-100 80,'0'-2'125,"0"2"-118,0 0 26,0 0 7,0 0-24,0 0-16,0 0-3,0 0 2,0 15 1,0 10 11,0 3-3,0 3 1,0-3-3,-3 4-2,-3-3-2,3 1-2,-2-5 1,2 1-1,3-6 0,0-7-3,0 2-4,0-5-11,0-8-68,0-2-46</inkml:trace>
  <inkml:trace contextRef="#ctx0" brushRef="#br1" timeOffset="6">2350-143 71,'0'0'56,"0"0"-34,0 0 20,0 0-15,0 0-5,0-3-2,0 3-4,0 0 0,0 0 1,0 0-8,0 0-4,3 0 2,0 0 2,0 0 2,8 0 7,8-2-3,6-3 1,7-6-8,4 4-4,-7 0 1,3 1-1,-2 4-2,-5-3-2,-9 5-2,-10 0-5,-6 0-5,0 0-20,0 7-62,-3 6-134</inkml:trace>
  <inkml:trace contextRef="#ctx0" brushRef="#br1" timeOffset="7">2835-164 0,'0'-2'64,"3"-3"-27,4 5-1,-7 0-4,0 0 6,0 0 30,3 0-41,0 0-4,-3 0 9,0 0 0,0 0-4,0 0-5,0 0-3,0 0-7,0-3-1,0 3-4,0 0 2,0-4-1,0 4-3,0 0-1,0 0-4,0 0-1,0 0 0,0 0-1,0 0 0,0 0 1,3 0-1,0 0 0,5 0-5,14 0 1,14 0 5,15 18 6,16-6 2,1 1-6,-11-3-1,-5-5-1,-10 1 0,-6 3 0,-11-6 0,-8-1-2,-14-2-2,-3 0 0,0 0-3,0 0-7,0 0-14,0 0-29,0 0-14,-14 0-72,-11-7-53</inkml:trace>
  <inkml:trace contextRef="#ctx0" brushRef="#br1" timeOffset="8">3071-303 173,'0'-2'80,"0"2"-75,0 0 15,0 0-14,0 0-1,9 0 0,20 9 9,3 12-3,7-8 2,-4 5-1,-3-6-4,0 1-1,-6-6 1,-4 1-7,-5 5 1,-4-6 0,-1-1-2,-2 1 3,-4-7-2,-6 0-1,0 0 4,0 0-1,0 5-1,0-3-2,0 9-5,0 6-4,-10 12 9,-12 9 5,-7 0 3,1 7-7,-8-11 2,3-2 0,5 0 2,3-3-5,5-6 0,1 0 0,5-10-4,8 0-7,6-6-9,0-7-114</inkml:trace>
  <inkml:trace contextRef="#ctx0" brushRef="#br1" timeOffset="9">5742-681 136,'0'-8'16,"0"-1"-8,0 0 7,0 7 25,0 2-20,0 0-6,0 0-7,0 0 4,0 0-4,0 0-6,0 0 0,0 0-1,0 0 6,0 0 1,0 0 3,0 0 3,0 0 1,0 0-1,0 0-2,0 0 6,0 0 0,0 0-4,0 0 2,0 0-1,0 0-2,0 0-3,0 0-1,0 0-5,0 0-1,0 0-2,0 0-3,3 0-4,4 2 0,5 24 7,7 7 0,1 5 3,2 10-1,-2-5-1,-4 1-1,0-4-1,-4-5 1,-1-1 0,1-9-1,-5-9 1,-4-7-2,-3-7 2,0-2 1,0 0-1,0 0 3,3 0 4,-3 0 0,0 0-1,3 0 2,3-2 11,11-30-8,2-3-10,11-11-2,-5 5-2,-3 5-1,-2 9 3,-8 3-8,-2 4-6,-4 8-21,-3 9-25,-3 3-70</inkml:trace>
  <inkml:trace contextRef="#ctx0" brushRef="#br1" timeOffset="10">6179-201 68,'0'-14'60,"0"-1"-56,0 9 13,0 5 26,0-3-19,0 1 3,0 3-9,0-3-7,0 3 6,0 0-1,0-3-5,0 3 0,0-5 0,0 3-3,10-3-4,-1 0-2,2-2 3,0 6-3,6-2-4,-1 3 2,-4 0 0,-1 0-3,-5 0 2,1 0-3,-4 14-4,-3 13-1,0 6-4,0 11 7,-3-4 2,-21 4 3,-4-7-4,0-1 5,-2-11 0,4 3 0,1-4 1,0-4-1,5-5 4,7-1-2,7-8-2,3-3 0,3-3 1,0 2 0,0-2 4,0 0 1,0 0-3,6 0 3,19 0 6,11 0-9,3 0-1,3 0-2,-1 0 0,-6 0-2,3 0-6,-2 0-16,-7 0-57,-7 10-86</inkml:trace>
  <inkml:trace contextRef="#ctx0" brushRef="#br1" timeOffset="11">6565-557 258,'0'-2'12,"0"2"-5,0 0 38,0 0-21,0 0-7,0-3-8,0 3-5,0 0-2,0 0-2,0 0-6,3 0-1,7 11 5,-1 14 2,2 8 1,1-4-1,-2 0-1,-1-3 1,2-4 1,-5-6-1,-1 1 1,1-4-1,-1-6 0,-5-4 0,3-3 3,-3 0 1,0 0 3,0 0 5,3 0 8,6-10 12,7-8-18,4-12-13,5-5-1,-3 1 2,2 1 2,-6 5-4,2 3-4,-1 7 3,-6 3-1,-4 7-8,2 4 1,2 4-20,2 0-48,1 0-45,1 15-60</inkml:trace>
  <inkml:trace contextRef="#ctx0" brushRef="#br1" timeOffset="12">7024-270 3,'3'0'23,"-3"0"-16,0 0 14,5-4-8,1 4-6,3 0-6,-2 0-1,2 0 0,-3-1 1,-1 1 2,-5 0 3,0 0 9,0 0 12,0 0-4,0 0-5,0 0-4,0-3-4,0 3-1,0 0-2,0 0 1,0 0-1,0 0 5,0 0 4,0 0-5,0 0-2,0 0-3,0 0-3,0 0-1,0 0-2,0 0 0,0 0-4,0 11-4,0 19 8,-5 3 4,-4 5-4,-4-4 3,4-4-3,3-2 1,1-5 1,2-6-1,3-1-1,-3-4 1,3-7-1,-3 6 0,3-6-2,0 5-8,-10-7-15,1-3-178</inkml:trace>
  <inkml:trace contextRef="#ctx0" brushRef="#br1" timeOffset="13">7500-904 276,'0'-6'15,"0"4"-12,0 2 16,0 0-19,0 0-4,-9 23-20,-24 22 24,-8 11 5,2 5-5,0 5 0,2 3-15,1-10-185</inkml:trace>
  <inkml:trace contextRef="#ctx0" brushRef="#br1" timeOffset="14">3861-412 253,'0'-2'81,"3"2"-78,-3 0 9,0 0 2,0 0-14,0 2-6,0 27 6,-3 18 2,-13-4 9,-4 3 2,1-3-7,4-3 1,-1-1-2,2-11-3,5-5-1,-1-8 0,4 3-1,3-11 0,0 0-1,3 2-2,0-7-12,0 1-30,0-3-136</inkml:trace>
  <inkml:trace contextRef="#ctx0" brushRef="#br1" timeOffset="15">4209-285 274,'3'0'21,"-3"0"-21,0 0 0,0 28-15,0 8 15,0 4 5,0 5-3,-3-11-1,-11-6 8,5-5-5,2-8-2,4-6 0,0 0-2,3-9 4,0 0 9,0 0 10,0 0 25,0-23-1,0-6-29,0-18-16,0 0-2,0 2 2,3-1-2,7 11 2,2 17 2,-4 5 2,-2 9-1,0 1-3,-3 3-2,1 0-3,2 0-6,10 20 0,4 13 9,2 5-1,1-7 0,-4-3-2,-3-3 3,-1-4 1,-1-11-1,-5-5 2,-2-5-2,-4 0 5,0 0 2,6 0 3,1-8 5,7-20-9,2-3-3,-4-6 4,4-4-4,1 0-1,-4-1-1,4 4-1,-1-3-1,-3 12-4,-4 4-4,-1 5-3,-2 9-31,-6 1-37,1 3-101</inkml:trace>
  <inkml:trace contextRef="#ctx0" brushRef="#br1" timeOffset="16">4552-831 231,'0'-2'11,"0"2"3,4 0 38,8 0-51,4 25 1,13 30 5,10 22-2,5 20-2,-5 15 4,0 7 5,-6-7-5,-14-8-5,-10-13-2,-9-18-1,0-2-2,-16-16 5,-22-8-2,-11-7 2,-2-12 3,2-4-5,7-17-6,11-2-15,12-5-71,8 0-42</inkml:trace>
  <inkml:trace contextRef="#ctx0" brushRef="#br1" timeOffset="17">5115-285 100,'0'0'58,"0"0"-34,0 0 21,0 0-7,0 0-9,0 0 8,0 0-26,0 0-3,0 0 2,0 0-7,0 0 1,0 0 0,0 0 6,0 0 3,0 0 5,0 0-8,0 0-3,0 0 1,0 0 0,0 0 2,0 0-3,0 0-5,0 0 2,0 0 2,0 0-1,0 0 1,0 0-1,6 0 2,-3 0 0,8 0-1,4 0 0,9 0 0,1 0-5,0 0 0,-5 0-1,-1 0 0,0 0 1,1 0-1,2 0-1,-13 0-1,-1-3-3,-5 1 2,-3 2-6,0-6-20,0 3-31,0-3-92</inkml:trace>
  <inkml:trace contextRef="#ctx0" brushRef="#br1" timeOffset="18">5108-516 47,'0'0'67,"0"0"-63,0 0 30,19 15 13,4-2-17,6 0-14,3-5-7,-2 1 4,-5 0-8,-6-2-1,-2 0 0,2-1-2,-4 1 3,1 3-5,-5-5 1,-5-2 1,0 1 0,-2-4 4,-1 6 2,-3-6 2,0 2-2,0-2-5,0 0-2,3 0-1,-3 3 0,0-3 0,0 2 0,0 9-1,0 2 0,0 14 1,0 6 7,0 8 4,-10 6 4,-2-3-11,-7 2-4,-1-8-6,-2-7-29,-8-14-188</inkml:trace>
  <inkml:trace contextRef="#ctx0" brushRef="#br1" timeOffset="19">4646 1853 211,'0'0'70,"0"0"-69,0 0 16,0 0-17,0 0-2,0 25 2,-6 10 4,-14 3 1,-2-3 4,5-6 1,4-1-4,4-4-4,-1-7-2,4-2 0,0-2 0,3-3-1,3-2-8,0 2-29,0-9-94</inkml:trace>
  <inkml:trace contextRef="#ctx0" brushRef="#br1" timeOffset="20">4926 1902 184,'0'0'66,"0"0"-65,0 0-1,0 0-2,0 17 2,0 12 6,-8 3 0,3-4-3,-1 5 1,1-10 2,-1-6-2,3-8 0,0-5-4,3-4 5,-3 0 7,3 0 16,0 0 23,0-15-10,0-15-33,0-8-5,6 4 4,11-1-4,2 0 2,-4 12 0,-2 7-1,-2 9 2,-5 7-6,-3 0-3,0 0-5,7 0-3,5 28 8,1 5 2,4 2-2,-4-6 1,-7-4-1,2-4 2,-5-12 1,-3-1 1,-3-8-1,3 0 3,-3 0 2,0 0 4,7 0 4,2-8 0,7-12-8,7-15-3,-4 4 3,0-2-3,-2 7 1,-1 3 0,-4 8-3,2-3-2,-5 8 0,1 3-13,2-1-14,7 5-81,-8 3-103</inkml:trace>
  <inkml:trace contextRef="#ctx0" brushRef="#br1" timeOffset="21">5402 1581 178,'15'3'8,"4"40"-5,3 18 6,1 14-6,-4 15 8,-2 12 10,-10 12-9,-7 5 7,0 3 1,-49-7-17,-29-16-3,-25-13-7,-14-19-42,-3-18-182</inkml:trace>
  <inkml:trace contextRef="#ctx0" brushRef="#br1" timeOffset="22">5939 1899 138,'-17'0'90,"1"0"-84,7 0 13,1 0 25,8 0-19,0 0-9,0 0-8,0 0 1,0 0 5,0 0 1,0 0-7,0 0-4,0 0 4,0 0 1,0 0-1,0 0-2,0 0-1,11 0 7,14 0-1,11 0-1,9 0-7,5 0-1,-8-3 1,-9 0-3,-11 3 0,-2 0-6,-7-4 2,-7 4-14,0 0-24,-3 0-17,-3-1-21,0 1-25</inkml:trace>
  <inkml:trace contextRef="#ctx0" brushRef="#br1" timeOffset="23">6103 1630 169,'-5'0'43,"5"0"-41,0 0 24,0 0-4,0 0-22,0 0 2,14 8-2,8 16 7,3 2 10,2 0-15,-1-6 13,-1-5-9,0-7 3,-2 4-4,0-9 9,0-1-7,-4-2 4,-4 0-1,2 0 0,-4 0-1,-1 0-3,-9 0-1,-3 0 0,0 0-4,0 3-1,0 12-9,0 2-10,-18 17 9,-18 11 10,-9-2 7,-4-1-1,4 0-6,7-1-1,-1-2-9,14-4-74</inkml:trace>
  <inkml:trace contextRef="#ctx0" brushRef="#br1" timeOffset="24">6616 1384 143,'0'0'163,"-6"-3"-146,3-2-6,3 5 19,0 0-7,0 0-13,0 0-5,0 0-4,0 0 0,0 0 0,0 0-1,0 0-1,0 0 0,0 0-3,3 25 4,13 13 0,7 10 4,-1 8 0,0 0-4,-2-1 2,-4-4-2,0-4 0,-4-1-1,2-9 1,-5-8 0,-2-9 0,-4-8 0,0-9 0,-3-3 1,0 0 0,3 0 2,-3 0 4,0 0 2,0 0 3,0 0 17,6-6-6,5-19-3,2-10-17,9-6-3,1-9 1,-1-2-1,0 4-1,-2-2 1,5 4 0,-5 5-3,-1 1 2,0 6-3,1 2-1,2 3-7,-5 6-9,-6 13-5,3 10-25,-1 0-47,-4 6-18</inkml:trace>
  <inkml:trace contextRef="#ctx0" brushRef="#br1" timeOffset="25">7172 1948 234,'0'0'9,"0"0"4,0-6 41,0 1-37,0-8 0,0 6-11,7-3 5,2-1 8,-3 4-7,5 6-4,-5-5 2,4 2-7,2-3 5,2 4-4,2-1-4,0 4-4,-1 0 3,2 0-1,-4 0-3,2 20 0,-5 18-6,-4 9 6,-6 5-4,0 1 4,-9 9 5,-26-2 0,-7-5 0,-3-9 0,-3-4 0,2-7-1,9-13 1,4-9 1,14-10 0,10-3 0,9 0 4,0 0 3,0 0 2,0 0-4,0 0 2,0 0-3,6 0-2,13 0-1,12 0-2,8-3-4,6-1 3,4 0-2,-1 4 1,4 0-2,-1 0-6,4 0-29,6 0-37,-10 0-76</inkml:trace>
  <inkml:trace contextRef="#ctx0" brushRef="#br1" timeOffset="26">7687 1187 18,'0'-11'253,"0"8"-252,0 3 7,0 0 15,0 0-23,0 3-8,0 29 8,-12 11 0,-15 8 3,-2 2 0,-3 6-3,-3 7-11,-1-13-70</inkml:trace>
  <inkml:trace contextRef="#ctx0" brushRef="#br1" timeOffset="27">2507 1804 162,'0'-6'33,"0"-5"-18,4-2 37,-4 11-19,3-3-10,-3 1-9,0 4-4,3-6 1,-3 6 7,0 0-3,0 0-7,0 0 0,0 0 0,0 0 0,0 0-5,0 0-3,0 0-3,0 6-5,0 18 7,-10 11 1,-8 4 7,-1 7-5,-5-2 2,-2 6 0,7-8-1,0 2-2,4-6 0,1-10 0,8-3-1,-1-15 0,7-2-2,0-8 1,0 0-8,0 0-9,0 0-19,30 0-97</inkml:trace>
  <inkml:trace contextRef="#ctx0" brushRef="#br1" timeOffset="28">3725 2015 285,'0'0'19,"0"0"-10,0 0 33,0 0-18,11 0-3,20 0-18,8 0-3,13 0-1,-4 0 1,1-4-6,-7 1-10,-5 1-24,-4-1-10,-8-3-20,-2 4-20</inkml:trace>
  <inkml:trace contextRef="#ctx0" brushRef="#br1" timeOffset="29">3894 1822 144,'-8'-10'15,"5"10"3,3 0 34,0 0-17,0 0-18,0 0-17,0 0 0,11 0-5,11 0 5,10 21 15,6-1 2,1-5-12,-3-1-1,-8-3-4,-5 3 3,-4 1-3,-3 2 0,-4 4 0,-1-1 0,-11 3-1,0 2 1,0-4-2,0-1 1,0 5 0,-20 3 1,-8 1 3,-5-2 1,-3 4-1,8-9 0,3 4-1,5-8-2,7-1-3,7-5 1,6-6-4,0-1-10,0-2-20,12 0-72</inkml:trace>
  <inkml:trace contextRef="#ctx0" brushRef="#br1" timeOffset="30">2899 1924 153,'0'-2'117,"0"2"-117,0 0-1,0 0 0,0 15-3,0 20 4,-15 1 5,-4 5-2,-1-3 5,1 0-5,6-5 1,1-6-2,4-13-2,2-7 0,6-7 1,0 0 8,0 0 20,0 0 21,0-33-5,0-4-38,0-15-6,14 0 4,5 0 0,6 3 2,-5 6 0,-1 8-4,1 12 2,-5 5-3,-5 11 0,-4 7-2,-3 0-2,7 0-7,7 21 1,1 14 8,6 6 0,1 5 0,-6-4-4,1-6 4,-1-1-1,-7-9 2,-2-6-1,-4-11 0,-3-6 0,0-3 2,-3 0 1,0 0 5,11-3 4,5-19-2,7-11-6,2-5-4,0 5 4,-2 0-1,-7 0-2,3 11 1,-2-2 0,-1 4-2,-4 2 0,2 8-2,-2-5 0,-5 12-2,-1-4-7,3 7-9,7 0-44,4 0-36,5 0-47</inkml:trace>
  <inkml:trace contextRef="#ctx0" brushRef="#br1" timeOffset="31">2225 1538 138,'0'-4'67,"0"-7"-67,0 0 5,0-3 33,0 7-8,0 3-11,0 2 1,0 2-4,0 0-1,0 0 4,0 0-10,0 0-6,0 0 2,0 0-2,0 0 1,0 0-4,0 0-2,0 0-1,-10 13-6,-13 27 9,-8 21 2,-15 16-1,4 4 4,0 13-2,8-6-3,1 5 3,11 0-3,5-9 0,14-6 0,3-15-2,0-8 1,6-2-3,18-16 3,4-8 1,-2-4-2,-1-7 1,-8-9 1,-11-3-1,-6-6-2,0 0-14,0 2-33,0 1-57</inkml:trace>
  <inkml:trace contextRef="#ctx0" brushRef="#br1" timeOffset="32">2899 1924 153,'0'-2'117,"0"2"-117,0 0-1,0 0 0,0 15-3,0 20 4,-15 1 5,-4 5-2,-1-3 5,1 0-5,6-5 1,1-6-2,4-13-2,2-7 0,6-7 1,0 0 8,0 0 20,0 0 21,0-33-5,0-4-38,0-15-6,14 0 4,5 0 0,6 3 2,-5 6 0,-1 8-4,1 12 2,-5 5-3,-5 11 0,-4 7-2,-3 0-2,7 0-7,7 21 1,1 14 8,6 6 0,1 5 0,-6-4-4,1-6 4,-1-1-1,-7-9 2,-2-6-1,-4-11 0,-3-6 0,0-3 2,-3 0 1,0 0 5,11-3 4,5-19-2,7-11-6,2-5-4,0 5 4,-2 0-1,-7 0-2,3 11 1,-2-2 0,-1 4-2,-4 2 0,2 8-2,-2-5 0,-5 12-2,-1-4-7,3 7-9,7 0-44,4 0-36,5 0-47</inkml:trace>
  <inkml:trace contextRef="#ctx0" brushRef="#br1" timeOffset="33">2225 1538 138,'0'-4'67,"0"-7"-67,0 0 5,0-3 33,0 7-8,0 3-11,0 2 1,0 2-4,0 0-1,0 0 4,0 0-10,0 0-6,0 0 2,0 0-2,0 0 1,0 0-4,0 0-2,0 0-1,-10 13-6,-13 27 9,-8 21 2,-15 16-1,4 4 4,0 13-2,8-6-3,1 5 3,11 0-3,5-9 0,14-6 0,3-15-2,0-8 1,6-2-3,18-16 3,4-8 1,-2-4-2,-1-7 1,-8-9 1,-11-3-1,-6-6-2,0 0-14,0 2-33,0 1-57</inkml:trace>
  <inkml:trace contextRef="#ctx0" brushRef="#br0" timeOffset="34">1362 3906 132,'0'0'97,"0"0"-89,0 0 3,0 0 8,0 0-12,0 0-3,11 0 1,8 0 4,3 14 5,0-4-5,0 1 2,0 1-6,0-4 2,-2-1-3,-7-2-1,-4 1 0,-3-4 2,-2-2-1,-1 0-1,-3 0 0,0 0 2,0 4-5,0-3 0,0 12-1,0 7-5,0 8 6,0 8 3,0 6-2,-19 2 2,-3 6-2,-5-1 1,2-3-1,-3 3-1,2-2-3,-2-7-22,-3-8-138</inkml:trace>
  <inkml:trace contextRef="#ctx0" brushRef="#br0" timeOffset="35">1051 4204 157,'6'-17'16,"2"-6"-12,-3 5 17,1 12 1,-3 1 0,-3 5 4,0 0-13,0 0 1,0 0 7,0 0-4,0 0-5,0 0 4,0 0 2,0 0 4,0 0-2,3 0-7,2 0-7,7 0 0,13 0-3,20-6 5,19 0-6,8-6 1,-1 4-1,-8-7-1,-16 7-1,-11 5 0,-17-4 0,-10 6-1,-5-3-4,-4 4-4,0-6-7,0 6-29,0 0-70,0 0-29</inkml:trace>
  <inkml:trace contextRef="#ctx0" brushRef="#br1" timeOffset="36">1884 3623 73,'16'-11'90,"-7"-6"-85,-5 2 9,-1-6 18,0 9-11,3 4 6,-3 5-8,5 0-2,-5-1 5,3 3-4,1-3-9,-1 2-6,0-8 4,0 9 4,1-6-1,2 4-1,-1-2 0,-2 2-8,-3 1 6,0 2 0,0 0 1,-3-8 0,0 8-1,0 0-3,0 0-1,0 0-3,0 0-3,0 10-8,-9 30 3,-24 22 8,-9 15 6,-2 3-4,-1 11-2,-3-3 2,6 2-2,10-6 2,6-7-1,13-17 2,13-6-2,0-8-1,0 0 1,25-11-1,-3-5 0,5-11 2,-7-3-2,-1-2 1,-7-9-1,-2 2 0,-4-5-1,-3 8-4,0-9-6,0 6-8,-3 1-45,0 5-77</inkml:trace>
  <inkml:trace contextRef="#ctx0" brushRef="#br1" timeOffset="37">2376 3986 192,'0'-7'42,"0"-8"-41,0 6 25,0 2 17,0 2-15,0 5-3,0 0-9,0-2-1,0 2 7,0 0-7,0-3-9,0 3 2,0 0 0,0 0 1,0 0-1,0 0-4,0 0 3,0 0-4,0 0-3,0 0-1,0 0-7,0 10-3,-26 23 6,-6 11 5,-10 11 3,0 0-1,3-6-1,8-6 0,-2-2 1,11-9-2,2-4 0,4-2 0,4-8 1,5-3-1,1-10-1,6-2-1,0-3-1,0 0-7,0 0-8,0 0-44,13 0-24,23 0 1,1 0-76</inkml:trace>
  <inkml:trace contextRef="#ctx0" brushRef="#br1" timeOffset="38">2649 4146 138,'0'-3'57,"0"3"-54,0 0 10,0 0-1,0 0-10,0 0-2,0 23 0,-3 10 2,-17 10 11,1-2-5,2-2 2,0-2-6,0 2-2,4-7-1,1-4 2,1-10-2,5-12-1,3-6 2,3 0 3,0 0 4,0 0 16,0 0 19,0-15-7,0-19-28,0-7-8,6-9-1,8 11 1,-2-11-1,1 10 0,4-4 0,-6 11 0,0 12 0,-5 11 0,-3 8 0,0 2 0,-3 0 0,7 0-6,-1 0-4,11 20 8,-2 11 2,-2 2-1,0-1-2,-4-7 3,2-1-1,-8-4 0,3-5 1,-6-7 0,3-5 1,-3-3 0,0 0 2,3 0 5,-3 0 2,7 0 0,2 0 4,8-21-2,2-2-11,0 1 0,-2-2 4,-2 4-2,-2 3-1,0-6-1,-1 2-1,-1 3 0,-2 4-1,4 3 0,-7 5-6,5-3-2,1 7-7,1 2-16,6 0-43,1 0-24,5 0-24</inkml:trace>
  <inkml:trace contextRef="#ctx0" brushRef="#br1" timeOffset="39">3188 4303 175,'0'0'45,"0"0"-30,0 0 34,0 0-17,0 0-4,20 0-7,16 0-18,-1 0-2,1-3-1,-1-4 2,-6-3-2,-3 2 0,-7 3 0,-2 0-2,-3-5-10,0 5-21,-1 3-27,-1-8-18,-4-1-15</inkml:trace>
  <inkml:trace contextRef="#ctx0" brushRef="#br1" timeOffset="40">3411 4052 88,'-20'-13'42,"4"-1"12,4 8-17,2 3-8,7 3-10,3 0-13,0 0-6,0 0 0,0 0-6,0 0 1,0 0-1,3 9 6,10 8 9,3 0-1,4 4 7,-1-1-8,1-2-1,2-1-4,-7-9 1,1 7 0,-2-7-2,-5 1 3,1 0-2,-7-1-1,0 2 0,0 1-1,-3 0-2,0 7 0,0-2 2,-6 12 4,-13 0 2,-4 4-2,-10 2-1,2 2 3,1-9 1,8 2-7,7-2 1,2-10-1,2 1-1,2-10-1,6-2-7,3 1 0,0-7-8,0 0-51,0 0-69</inkml:trace>
  <inkml:trace contextRef="#ctx0" brushRef="#br1" timeOffset="41">3833 4027 207,'0'0'38,"0"0"-36,0 0-4,0 10 1,0 18 1,-14 1 5,1 2-4,4 2 2,3-4 0,-1-3-3,1-2 0,6-11 1,0-5-1,0 4 0,0-3 0,0-9 5,0 0 1,0 0 7,13 0 5,2 0-1,1 0-8,4-4-2,-1-13 7,3 1-5,4-7-5,-7-1-3,-2 4 2,-11 3 2,-2-5 3,-4 9 2,0-5 1,0 7-5,0-6-6,0 9 0,0-4 0,-7 7 1,1 0-1,0 5 0,-11-2-10,-2 2-4,-3-3-12,-4 3-15,10 0-24,5-3 0,11 3-36</inkml:trace>
  <inkml:trace contextRef="#ctx0" brushRef="#br1" timeOffset="42">4212 4021 194,'0'0'37,"0"0"-28,0 0 18,0 0-27,0 0 0,0 18-12,0 12 12,0-1 1,0 2 0,0 1 2,0-4-2,0-2 2,6-3-3,1-8 0,-1-3 0,0-7 1,1-5 1,-1 0 3,6 0 4,2 0 9,5 0-5,3 0-6,4-12-3,-4-2 5,-5-3-1,-1-6 5,-3 6 7,-4-6-5,2-5 2,-8 3-10,0 2 0,-3 5-1,0 0-6,0 8-3,0 5-2,0-5-3,0 8-5,3 2-14,0 0-34,4 0-42,-1 0-73</inkml:trace>
  <inkml:trace contextRef="#ctx0" brushRef="#br1" timeOffset="43">4751 4016 119,'0'-2'86,"0"-1"-75,0 3 48,3 0-25,-3 0-23,0 0-5,0 0-6,0 0-2,0 0 0,0 3-7,0 20 9,0-1 2,0 4 0,0 0 0,0-2-1,0-1 1,0-9-2,0 6 0,0-8 0,0 3-2,0-7-1,0 3 1,0-5-4,0-2-4,0-2-6,0-2-17,0 0-39,0 0-21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620-2762 331,'3'-20'24,"2"-5"-22,-5-4 45,0 17-6,0 1-19,0 11-2,0 0-4,0 0 4,0 0 2,0 0-5,0 0-7,0 0-10,0 28-4,-23 21-2,-23 17 6,-11 18 7,2-1 0,3-9-6,10-9 1,14-8 2,3-16-2,11-9-2,5-12 0,6-12 0,3 2-2,0-10-8,0 0-9,0 0-27,0 0-41,18-7-18,24-10-59</inkml:trace>
  <inkml:trace contextRef="#ctx0" brushRef="#br0" timeOffset="1">1026-2800 291,'0'-15'94,"3"2"-83,-3 13 12,0 0 16,0 0-35,0 0-4,0 21-9,0 19 9,0 10 4,-6-4 2,-11-7-1,4 3-5,1-11 0,-4-3 0,7-12 1,-2-5-1,8-7 0,0-4 0,3 0 5,0 0 4,-3-24 4,3-18-12,0-6 1,0-6-1,0 1 2,20 5-3,2 10 2,-2 12 0,-6 13-1,-3 11-1,-5 2 0,10 0-5,10 12 5,15 19 0,4 5 2,-3 1 0,-3-3-2,-7-4 0,0-5 0,-2-7 0,-5-3 1,-9-9 1,1-6 0,-2 0 1,7-4 10,8-21 7,1-13-4,5-7-5,-3 3-2,-5-5-6,-6 6-2,-2 3-1,-4 3-1,1 4-7,-2 6-3,1 2-12,0 12-22,-2 11-51,-5 0-171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4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-816-112 37,'0'-20'30,"0"2"-29,0 5 25,0 3-1,0 3-7,0 6-16,0-3 12,3 4 10,1 0 1,-4 0-3,0 0 1,0 0-6,0 0 1,0 0-2,0 0-5,0 0-2,0 0-2,0 0 3,0 0 0,0 0-7,0 5 4,-16 13 5,-7 9-2,-6 12 0,-10 6 5,-9 10-5,-3 5 4,-7 2-9,-3-6 2,3 0-1,0 0-4,4-5 0,2-5-1,10-8 3,9-10-3,11-8 0,10-2 0,2-6-1,7-4 0,0-5 0,3-3-1,0 0-4,0 0 5,0 3-3,0-3 0,0 0-6,0 0-1,0 0-10,16 0-4,6 0-23,4 0-56</inkml:trace>
  <inkml:trace contextRef="#ctx0" brushRef="#br0" timeOffset="1">-2211-79 165,'-4'-10'42,"4"3"-26,0 7 50,0-1-25,0 1-22,0 0 0,0-7 1,0 7 4,0-3-2,0 3-6,0 0-3,0 0-2,0 0-4,0 0-2,0 0-5,0 0 0,0 0-2,10 15 1,10 8 1,5 5 0,0 1 0,5 1 1,-4-2-1,-4 2 0,0-10 0,-5 0-1,-1-6-1,-7-7 2,-1-2 0,-5-5 0,-3 0 0,0 0 3,0 0-2,0 0 4,0 0 1,0 0-1,0-20-2,5-9-2,1-3 1,2-4-2,-2-2 0,0-7 0,1 6 0,-4-2-3,0 9 3,0 4-1,0 4 0,0 10-2,0-4-1,2 15-3,-5 0-5,3 3-12,-3 0-29,3 0-30,0 0-49</inkml:trace>
  <inkml:trace contextRef="#ctx0" brushRef="#br0" timeOffset="2">-1729 9 56,'0'0'23,"0"0"-22,0 0 23,0 0-7,0 0-11,0 0 3,0-4 1,0 4 10,0 0 2,0 0-6,0 0 0,0 0-1,0 0 1,0 0-2,0 0-2,0 0-4,0 0-3,0 0 2,0 0-3,0 0-2,0 0-1,0 0 0,0 0 2,0 0 0,0-1 3,0 1 1,0 0-3,0 0 0,0-4-2,0 2-2,6-2 0,1 4 0,-1 0-2,-3 0 1,-3 0-5,3 0 1,0 0-2,2 15 2,-2 8 0,-3 3 3,0 4-1,0-5 2,0-1 1,-3-6-8,-8-1 7,2-9 1,-4 4 0,0-4 3,1 2 0,1 1-2,2-6-1,6-3 0,3 2 0,0-1-3,0 0 2,0-3 1,0 0 3,0 0-2,0 0 2,0 0 0,0 0-2,12 0 6,5 0-5,5 0-1,3 0 0,2 0-1,2 0-3,-4 0-5,2-3-18,-2 0-23,-5-1-13,-1 4-77</inkml:trace>
  <inkml:trace contextRef="#ctx0" brushRef="#br1" timeOffset="3">-1648-973 13,'0'-13'17,"0"1"-2,0 10-8,0-1 7,0 3 1,0-3 4,0-1 9,0 3 10,0-2-8,0-1-16,0-4 4,0 2-8,0-1-6,0 2 7,0-1-2,0 0-2,0 1 4,0-1-2,0 1 0,0 1-3,0-4 1,0 5-5,0 0 0,0-1-2,0 4 0,0-1 2,0 1 0,0-3-1,6 3-1,4-4-1,2 4-1,1 0 0,1 0-2,-2 0 2,1 0-3,-4 0 2,2 4-3,-9 4 0,1 6 0,-3-2 3,0 6-5,0-7 5,0 10 2,0-5 0,0 5-5,0 1 0,0 6 6,0-6 1,-5-6-1,2 5 0,-5-6 0,5 2 0,0-4-2,0 4 1,0-9 1,-4 6 0,4-7-2,-3 3 1,-5 3-4,2-1 1,-1-2-6,1 0-6,-1-2 16,7 3 2,-3-5-1,6-2-1,0 1 0,-3-3-1,3 5-1,0-1 2,0-4 1,0 3 0,-3 2-1,3-1 1,0-3-1,0 6 0,0-6-1,0 2 0,0-2 1,0-3 0,0 3-1,0-3 1,0 0 0,0 0 3,0 0 8,0 0 5,0 0 1,3 0-4,3 0-6,7 0-2,-1 0-5,4 0 1,4-3 2,2-5 0,0-4 1,5 3 0,2-5-1,3-6 3,3-4 2,4 2-5,-1 2 1,-2-5 3,-5 8-1,-5 0 3,-2 2-4,-9 7-1,-5-4-4,-4 9 0,-6 3 0,3 0-2,-3 0 1,0 0 0,3 0 0,-3 0-2,0 0-2,0 0-6,0 0 2,0 0-12,0 0-11,0 0 8,-9 0 4,-4 0-29,7 0-33</inkml:trace>
  <inkml:trace contextRef="#ctx0" brushRef="#br1" timeOffset="4">-1651-940 57,'0'0'12,"3"0"6,0 0 0,-3 0-18,3 0-4,-3 0 4,0 0 0,0 0-2,0 0 2,0 0 5,0 0 2,0 13 0,0-8-4,0 3-1,-6 1-1,-5-3 0,2-1 4,-1 0 3,4-5 9,0 0 7,0 0-5,-5 0-13,8 0-3,0 0 5,3 0 5,0-16-10,0-1-1,0-3-2,0 2 9,0-2-3,6 2-4,8 5 4,-2 3-6,1-1-11,1 4 11,-2 6 9,1-3-9,-4 4-3,-6 0-10,-3 0-13,0 0-20,0 5-38</inkml:trace>
  <inkml:trace contextRef="#ctx0" brushRef="#br0" timeOffset="5">-1540-364 38,'0'-2'4,"0"2"6,0 0 12,0 0-13,0 0 1,0 0 1,0 0 2,0 0 7,0 0 1,0 0-7,0 0 3,0 0-4,0 0-7,0 0 0,0 0-3,0 0-2,0 0 3,0 0-2,0 7 2,-3 8 8,0 6 1,-2 2 3,-6 0 0,5 3-6,-4-4-3,1 2-4,-2 0 1,2-6-2,-1-5 0,4-5-2,3-1 2,0-7-2,3 3 0,-3-3-3,3 0-1,0 0-3,0 0-11,0 0-14,0 0-33</inkml:trace>
  <inkml:trace contextRef="#ctx0" brushRef="#br0" timeOffset="6">-1375-335 56,'0'0'21,"0"0"26,0 0-19,0-3-14,0 3-1,0 0-7,0 0 3,0 0-1,0 0-5,0 0 1,0 0 2,0 0-4,0 3 2,0 17 3,0 3 5,-9 4-4,-2-5 0,5 2 4,-4 2-8,4 0 1,0-4 0,-2-2 0,2-5-2,0 3-2,3-5 6,0-8-4,3 6-3,0-9 0,0 1-4,0-3-9,0 0-16,0 0-67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370 138 285,'6'-44'59,"-6"9"-58,0 20 2,0 12 32,0 1-22,-18 2-13,-15 0 0,-9 15 0,-10 21 0,1 5 0,-1 12 3,7-1-2,7 0 2,9-9-3,16-5 0,10-4 0,3-5-2,0-9-2,33-6 4,14-10 2,9-4 3,8 0-1,-6-18 5,-7-10-9,-7-10 8,-5 0-3,-6-5-1,-8 0 3,-11-4-7,-11 6 9,-3-2-9,0 12 2,0 2-1,-23 5 4,-13 11-5,1-5-4,0 8-3,6 5-3,9 5-5,11 0-18,6 0-45,3 12-19,0 11-84</inkml:trace>
  <inkml:trace contextRef="#ctx0" brushRef="#br0" timeOffset="1">775 39 70,'0'-5'199,"3"5"-176,-3 0-16,0 0 3,0 10-10,0 28 0,0 11 8,0 0-6,0 0 4,3-8-4,8-3 8,4-10-9,-2-7 0,0-12 2,10-6 2,-1-3 0,10 0 10,3-3 1,4-27 3,0-4-5,0-6-1,-8-7-1,2-2 0,-11 1 1,-5 1-2,-8 10-1,-7 4-5,-2 7-2,0 8-3,0 8 0,0 0-4,0 8-10,3 2-14,5 0-34,4 0-108</inkml:trace>
  <inkml:trace contextRef="#ctx0" brushRef="#br0" timeOffset="2">1460-111 251,'0'0'75,"0"-5"-46,0 5 34,13-7-18,35-3-20,22-1-16,14-7-8,-1 7-1,-11 0-3,-14 8-15,-16 3-60,-8 0-106</inkml:trace>
  <inkml:trace contextRef="#ctx0" brushRef="#br0" timeOffset="3">1710-91 268,'0'0'79,"0"0"-74,0 0 3,0 6 3,0 29-10,0 3 5,-13 13 9,1 0-3,2-3 2,4 0-8,6-10-4,-3 2-2,3-11-1,0-6-7,0-8-5,0-10-4,0 0-32,0-5-67,0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8:02.7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-1778 1263 4,'0'-2'35,"0"2"-18,0 0-13,0 0-1,3 0 0,0-3-3,7 0 0,-4 3 0,-3 0 0,-3-7 3,0 7 7,3-3 13,0 3 9,-3-2-14,3 2-10,-3 0 0,4 0-4,-4 0-1,0 0-1,0 0-1,0 0 4,0 0-4,0 0-1,0 0 2,0 0 2,0 0-2,3 0-2,0 0-1,6 0 1,-1 0 1,1 0-1,4 0 0,-4 2 2,8 14-4,-4-1 0,-1 10 2,1 6 6,-4 10 1,-1 12-2,1 7-4,-3 15 2,1 13 2,-1 9-2,-3 4-3,4 3 1,-1 3-1,3 0-1,-4 9 1,1 9-2,-3 2 1,-3 4 1,3 2 0,0-3-1,4-9-1,-1-12 0,0-15-1,-3-14-1,-3-10-6,5-9-1,-5-7 9,0-4-1,0-13 1,0-5-2,0-9 4,0-3-1,0-11 1,0-6-2,0-3 2,3 0 0,-3 0 0,6 0-5,0 0 5,1-10-3,-1 3-2,0-6 5,1 6 0,-1-6-1,0-2 1,2 8 0,-2-11 2,3 4-2,1-6 2,2-10-2,4-1-1,4-10-6,-1-4 7,7-11 0,0-2 0,6-3-1,4-8 1,2 3 9,4-5-9,3-5 2,0-3-1,7 4 2,1-3 9,6 0-4,-1 7-2,-5 0-4,6 3 3,-4 6 0,3-6-4,-1 12 3,1-3-4,0 11 1,-3-2 0,-1 4-1,-8 5 3,-1 3-3,-6-2 2,-8 6-2,-1 2 1,-8 3-1,-7 2 3,-2 10-3,-2 6 4,-5-7 6,0 7-3,0-11-7,4 7 1,-1-1-2,2 6 1,-5-2 0,0 6 0,4-1 0,-1 6 0,4-5 0,-2 2 0,1-3-3,1-3 3,4 2 0,-6-4 0,3 4 0,-5-2 2,-6 7 0,4-5 0,-7 5 1,3 3-1,-3 0-2,0 0 0,0 0 0,0 0 0,0 0 0,0 0 0,0 0 0,0 0 5,0 0-2,0 0-3,0 0-10,0 24-22,-30 4-51</inkml:trace>
  <inkml:trace contextRef="#ctx0" brushRef="#br0" timeOffset="1">-1644-697 89,'0'0'93,"0"-18"-91,0 3 2,0 1 9,0 10-13,0-1-2,0-1 2,0-5 13,3 5-2,-3 1 3,0 2 14,0 1 8,0 2-5,0 0-4,0 0-11,0 0-7,0 0-5,0 0 4,0 0 3,0 0 2,0 0-4,0 0 2,0 0 2,0 0 0,0 0-5,0 0-4,0 0-3,0 0 0,0 0-1,0 0-3,0 0 0,0 0-5,-18 0 0,-28 16 8,-30 16 0,-24 11 1,-9 1-1,-7 9 1,2 6-2,2-1 1,3 10-1,-1-5-1,-5 3-2,2-2 0,1 5 1,-1-8-2,4-3 2,0 0 1,3 2-2,6 2 4,0-5-1,3 3 0,8-9-1,11-3-2,8-8 4,12-9-2,3 0 0,7-13 2,3-1-1,7-6 0,5-6 1,10 4 2,8-6-1,5-3 0,7 0 1,3 0 1,0 0-2,0 0 1,0 0-2,0 0 0,0 0-2,0 0 0,0 0 2,0 0 2,0 0 0,0 0 1,0 0 0,0 0-1,0 0-1,0 0-1,0 0 0,0 0 0,0 0-1,0 0-4,0 0 4,0 0 0,0 0 0,0 0 1,0 0 0,0 0 0,0 0 0,0 0 0,0 0 0,0 0-2,0 0-3,6 0 3,7 0 2,13 0 3,7 0-3,5 5 0,7 4-1,6 0 0,4 11 0,6 0 0,3-2-1,6 10 2,5-2 0,8 6 0,1-3 0,3-1 0,-1 2 1,-5-7-1,-1 1 2,-8-2-2,1-4 0,4 2 1,7 0 3,5-2 0,5 5-4,-4 2 0,-7 5 0,-11-1 0,-11 3 0,-7-4 0,1-2 0,0-3 1,-1-5-1,4 2 1,0-5 0,0-3 1,-7-4 0,-2 0-2,-15-3 1,-11 3 0,-7-6 0,-5 1-1,-11-3-1,0 0 1,0 0 0,0 0 0,0 0 1,0 0 0,0 0 0,3 0-1,3 0 0,4 0 0,2 2 3,7 1-1,-2-3-2,-4 7-1,-4-7 1,-3 0 0,-6 3 0,0-3-1,0 0 0,0 0 1,0 0 2,0 0 0,0 0 0,0 0 2,0 0-2,0 0 0,0 0-2,0 0 1,0 0-1,0 0 0,0 0 0,0 0 0,0 0 0,0 0-1,0 0 1,0 0-4,0 0-5,0 0-6,0 0-41,0 0-83,-34 0-95</inkml:trace>
  <inkml:trace contextRef="#ctx0" brushRef="#br0" timeOffset="2">829 65 16,'0'0'17,"0"-3"16,0-2-16,0-1 7,0 6 15,0 0-13,0-4-8,0 2-3,0-6-4,0 2-6,0-3-5,0-2 1,0-1 1,0 4 7,0-5 12,0 3-11,-3 2 8,0-10-1,-5-3-11,2 5-2,-6-9 0,-4-3 0,-4-3-1,-5-2 0,-5-8 7,-1 3 17,-5-10-24,-6-6 1,-5-8-3,-8-2 10,-1-2-1,-2-13-7,-3-1 6,-3-8 0,0-6-6,-3-4 2,-8 1 8,5 6-9,3-3 2,6-1-1,6 1-3,10-2 4,0-8-2,6 5 0,3-3-3,11 8 1,3 6 1,5 14-2,4 10 3,1 3-3,-4 6 0,2 3-1,-1 9 0,5 5 0,1 18 3,1-3-3,2 8 1,3 7 0,0 4 0,3 4-1,0 0 0,0 0-1,0 0 0,0 0-4,-2 0 0,2 0-1,-5 0-1,2 0 0,0 0-5,-6 10 6,-7 25 6,-10 19 1,-6 12 2,0 7-1,-1 3-1,-2-2-1,-4 5 1,-6 2-1,0-5 0,1-12 1,-1 1-1,3-8 0,6-5 0,1 4 0,9-4 0,1 1 0,-2 0 0,5-2 0,2-3-1,-2-5 1,-3 3-1,-4-5 0,-1-1 0,2-4 1,-2-8 0,5 2-1,2-7 1,1-5 0,6 4 0,1-2 1,-2 4-1,7-6-2,-2 9 2,2-1-4,1-2 4,-2 2-1,-1-3 1,2-6-2,-2 4 2,-2-4 0,1-6 0,4 2 0,-4-2 0,4-4-1,1 3 1,-1-2 1,3 2-1,-4-5 0,1 0 0,1 5 0,3-5 2,2 1-2,-3-3 0,1 1 0,2-3 0,0-1 0,3 0 2,0 0-1,0 0 2,0 0-2,-3 0-1,3 0-1,-3 10-4,-16 4-5,-7 14-50,-20 3-127</inkml:trace>
  <inkml:trace contextRef="#ctx0" brushRef="#br0" timeOffset="3">22 1590 20,'0'0'24,"0"0"-5,0 0-14,0 0-4,0 0 0,0 0 4,0 0 0,0 0 1,0 0 1,0 0-1,0 0-6,0 0 1,0 0-1,0 0 0,0 0 0,0 0 1,0 0-1,0 0 1,-3 0-1,3 3 0,0-3 2,0 0-2,0 0 1,-3 5-1,3-2 1,-3-3-1,3 3 1,0 1-1,0-4 0,-5 0 0,5 0 4,0 0 6,0 3 1,0-3-4,0 0-3,0 0-4,-3 3 0,3-3 0,-3 2 0,3 1 0,0-3 0,0 0 1,0 0 2,0 0 3,0 0 6,0 0 4,0 0-1,0 0-7,0 0-3,0 0-3,0 0-2,0 0 1,0 0 1,-3 0 0,3 0 3,0 0 5,0 0 6,0 0-5,0 0 0,0 0-2,0 0 1,0 0-4,0 0 1,0 0 1,0 0 6,0 0-6,0 0-4,0 0 5,0 0-9,0 0-2,0 0 2,32 0 11,14 2-4,15 8-3,12-2 2,14 2-5,16 3 3,16 5-2,23 7-2,19 3 4,0 5-2,-2 7-2,2 4 0,-10 6-3,1 1 3,-7 0 0,-8-3 0,-4-2-1,-11-3-2,-3-2 3,-10-6 0,0-4-1,-12-8-1,-8-1 2,-8-14 0,-17-3 0,-6-2 0,-16-3 2,-6 0-2,-8 0 0,-8 0 1,-7 0 0,-10 0-1,-3 0 0,0 0-1,0 0-2,0 0 3,0 0 5,0 0-5,0 0 2,0 0-2,0 0 0,0 0-2,0 0 0,0 0-1,0 0-2,0 0 1,0 0 4,0 0 3,0 0 2,0 0 0,0 0 2,0 0-3,0 0 1,0 0-2,0 0-3,0 0 0,0 0-3,0 0-5,3 0 6,-3 0 2,0 0 2,0 0-1,0 0-1,0 0 1,0 0 1,0 0 0,0 0 0,0 0 1,0 0-3,0 0 1,0 0 1,0 0-1,0 0 1,0 0 3,0 0 0,0 0 1,0 0-3,0 0-1,-6 0-2,-4-8 2,-2-7-2,-5 0 0,-2-5 2,-1-6 1,-5-7-2,-8-8 2,-3-15 0,-1-14-2,-9-7 0,-2-10-1,-10-8 2,-6-2 0,-9 2-2,-12-3 3,-5 9-2,4 8 8,2 7-3,10 15-3,4 1 5,12 8 0,7 11-6,5-9-2,8 12 1,5-8 0,5 4 0,-2-1-1,8 6 1,3 3 3,-4 1 0,-2 3 1,-5-5-2,-1 0-2,-5 6-1,-3-6 0,0 4 0,-2-1 1,2 3-1,5-2 0,1 9 0,4-4 0,4 4 2,-5 0-1,2-7 0,-2 1 0,2 0-1,5 6 2,4 5-1,8 2 2,3 8 4,5-2-4,-3 4-1,1 0-1,5 3-1,0-5 0,0 5 0,0 0 0,0 0 1,-3 0-1,0-2 4,-3-5-4,-1 1 3,1 1-1,-3-8-2,-2 8 1,2-5 2,-1-1-2,1 4 3,-4-6-3,4-1 1,-8-1-1,-5-5 0,0-1 0,-5 7-1,1-3 1,7 5-1,4 6 1,5 1 0,4 3-1,3 2 1,3-4 0,0 1 1,0 3-2,0 0 1,-5 0-1,5 0 3,0-3-2,0 3 0,0 0 1,0 0-1,0 0 0,0 0-1,0 0 0,0 0 0,0 0 0,0 0 0,0 0 0,0 0 0,0 0 0,0 0 0,0 0 0,0 0 0,0 0 2,0 0-2,0 0 0,0 0 0,0 0-1,0 0 0,0 0 0,0 0-2,0 0-9,0 0-12,0 0-19,0 0-28,-3 6-79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3:06.7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954 393 14,'4'-8'14,"-1"5"-9,0 3-1,-3 0 2,3 0 3,-3 0-1,0 0-8,0 0 0,0 0-3,3 0-2,0 0 3,-3 0-5,5 0 6,-5 0-2,0 15 0,0-2 3,0 0-1,0 1 1,0 4-2,-5-4 2,-4 0-3,-1-3 1,1-4-3,-5 1 0,8-8 5,-2 5 0,-3-5 1,8 0 0,0 0 3,0 0 7,3 0-11,0-5-4,0-10-1,0 4 4,0-3 1,6 3 0,3-6 3,-1 6-5,0-4 2,3-1-1,1-1-12,4 6 13,1-3 6,-8 8 7,-2 6-13,-1 0 0,-6 0-1,3 0-11,-3 0 4,0 0-2,0 0 10,0 13 3,0 0-1,0 2-1,0-2 0,0 5 1,0-4-2,-3 10 0,-7-4-3</inkml:trace>
  <inkml:trace contextRef="#ctx0" brushRef="#br0" timeOffset="1">948 392 42,'0'0'14,"0"-7"-12,0 4 11,0 3-5,0 0-7,0 0-1,0 0 6,0 0-6,0 0-4,0 0 1,-3 0 3,0 0-2,-5 11 2,-1 1 4,-7 3-2,4-4 0,-1-1-2,4-3 0,4 0 0,2-7-4,3 0 3,0 0 1,0 0 0,0 0 0,0 0-4,0 0-18,0-7 13,11 0 9,-2 3 2,1 2-1,2-2 1,2 3-1,-3 1 0,3 0 1,-8 0-2,4 0-6,-7 0 5,-3 13-2,0 10 3,0 0-2,0-3-30</inkml:trace>
  <inkml:trace contextRef="#ctx0" brushRef="#br0" timeOffset="2">939 481 0,'-5'0'12,"5"0"-4,-3 0 1,3 0-7,0-4 0,0-1 2,0 2 1,0 3-2,0-3 1,0 0-4,0-2 2,0-2 3,11-3-5,-8 4 8,3 2-4,1-2-2,-4 4 5,3 2-5,0 0-2,-1 0-4,-2 0-5,0 0 9,0 0 1,0 0 0,-3 8-1,0-2-4,0 5 4,0 2 0,0-5 2,-6 4-2,-8-4 0,2-4 1,2-4-1,4 0 2,-2 0 0,5 0 4,3 0-2,0 0-4,0 0-11,0-10 2,11 4 9,1 1 1,1 2-1,7 3-5,-4 0 0,0 0 1,-1 0-32</inkml:trace>
  <inkml:trace contextRef="#ctx0" brushRef="#br0" timeOffset="3">-1517 1421 57,'-17'-9'10,"4"-2"6,7 0 25,3 1-21,0 7-13,3-2 20,0-5-10,0 8-5,-3 2 9,-2 0-5,5 0-4,0 0 1,0 0 7,0 0-4,-3 0 1,3 0 0,0 0 1,0 0 0,0 0-8,0 0-2,0 0-2,0 0-2,0 0-3,0 0 3,0 0 0,0 0-4,20 0 4,13 0-2,17 10 5,11-3-5,7 2 2,0 2-3,-4-5-1,-10-1 0,-8 5-1,-8 0 1,-9-2-1,-9-3 0,-11-3 1,-6-2 0,-3 0 0,0 0 0,0 0 0,0 0 0,0 0 2,0 0 1,0 3-2,0-3-1,0 0 0,0 0-1,0 0-1,0 0 1,0 0-1,0 0 2,0 0 0,0 0 0,0 3 0,0-3-3,0 0 2,0 7-2,0-2-2,0 8 5,-12 12 2,-8 6-1,1 14 0,-3-3-1,-4 16 2,-4 0 0,2 0-1,6-2 2,2-10-2,7-15-1,4-7 0,1-10 1,8-12-1,0-2 0,0 0-2,0 0 2,0 0-6,0 0-13,5 0-60,20-16-121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77 535 31,'-6'0'8,"0"0"-8,0 4 11,2 2-7,-2 2 0,0-5 5,6 2-1,-3-2 5,-2-3 5,5 0 1,-3 2-4,0 2-4,0 0-3,-3-2 2,-1 3 0,4-2 0,-3 7-1,3-8 3,0-2-1,-1 0-1,4 0 2,0 0 2,0 0 4,0 0 1,0 0 0,0 0 0,0 0 6,0 0 9,16-12-15,14-16-17,7-4-1,15-10 3,12-3-2,8-1 0,4-13 0,2 4 0,-4-1 0,-4 0-2,-3 7 0,-11 9-1,-15 2 1,-12 18-1,-13 2-3,-10 10 0,-6 8-3,0 0-10,0 0-17,0 0-19,-6 12-42,-13 9-71</inkml:trace>
  <inkml:trace contextRef="#ctx0" brushRef="#br0" timeOffset="1">1006-453 175,'0'-16'65,"0"2"-56,0 12 41,5-1-16,-2 3-23,3 0-5,-3 0 1,0 0-1,1 0 2,5 0-4,4 0-2,10 19 0,-1 18 2,-2 9-4,-1-4 2,0 2-1,-4-4-1,5-2 2,-7-1-2,1-8 0,-3-11 1,-3-5-1,-5-5 0,-3-8 2,0 0 0,0 0 1,0 0 4,3 0 17,-3 0 5,6-15-4,4-16-18,2-7-6,5-8 0,-1-2-1,-4-1 1,4-8-1,1 5 0,-1 11 0,-4 6-2,-4 15 0,-5 12-4,0 4-2,0 4-11,7 0-22,2 0-38,7 12-8,1 17-61</inkml:trace>
  <inkml:trace contextRef="#ctx0" brushRef="#br0" timeOffset="2">1962-972 165,'0'-5'40,"0"-1"6,0 3 13,0 3-42,0 0-17,0 0-5,-3 31-6,-13 19 11,-4 12 0,1 1-1,-6 6-15,-5 9-67</inkml:trace>
  <inkml:trace contextRef="#ctx0" brushRef="#br0" timeOffset="3">1715-211 198,'0'0'10,"0"0"-8,0-11 50,0 2-22,0 4-21,0-2-2,0 3 9,0 4 1,0 0 1,0 0-2,0 0 0,0 0-3,0 0 2,0 0-4,3 0 0,-3 0 1,0 0-2,0 0 1,0 0-1,0 0-2,0 0-1,0 0-2,0 0-2,0 0 0,0 0-2,0 0-1,0 0-1,0 0-2,0 4-1,0 30 0,0 12 4,0 2 0,-6 6 1,1-1-1,5-10 1,0 0-1,-3-8 0,0-6 0,3-9 1,0-10-2,0-5 2,0-5-1,0 0 1,0 0-1,0 0 0,0 0-5,-9 0-17,-10-22-112,-11-11-199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59 105,'0'-3'28,"0"0"8,0 1 12,0-4-11,13 2-22,13 2-8,3-4-3,3 3-1,-2-2-1,-8 1 0,3-2 0,-5 4-2,2-4-1,-3 3-2,-2-1-10,-2 3-10,1 1-37,-2 0-42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0 133,'19'0'5,"10"7"-5,6 24 13,7 12-1,3 10-7,-3 5 5,-4 5-3,-5 0 3,-10 7-2,-11-1-3,-12-2-4,0 0 1,0-9-1,-29-4 1,-7-3 0,-5-6-2,-1-7-1,3-10 0,11-4-3,11-16 3,11 0-17,6-8-35,0 0-81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185 39 170,'-15'0'48,"2"0"-45,-4 0 20,14 0-6,-3 0-9,-1 0-5,4 0-3,-3 0 3,-3 0 10,1 0-6,2 0-3,0 0 1,-1 0 0,4 0-2,-3 0 0,-7 0-1,1 0 0,-5 0 2,1 0-3,2 2 0,11-2-1,1 0 0,2 0 0,0 0 1,0 0-1,0 0 5,0 0 10,0 0 10,13 0-8,9 0-11,7 0-4,6 0 1,-3-6-2,1 4 0,-5-1 0,5-2-1,-5-5 1,2 8-1,-5-4 0,-8 6-1,-14 0 1,-3 0-1,0 0-4,0-3 0,0 3-15,0 0-31,0 0-25,0 0-24,0-4-33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24 149 125,'-31'-148'45,"28"146"-13,3 2 21,0 0-20,0 0-3,0 0-11,0 0-8,0 0 9,0 0-1,0 0-9,0 0-10,0 0-1,12 0-6,1 0 7,6 7 7,4 6-4,-7-6-3,3 0 1,-7-1-1,2 2 3,-1-4-1,-1-4-2,2 3 5,-8-3-3,7 0-1,-7 0-1,-3 1 0,-3 3 0,0-4-1,0 3-2,0 7-5,0 6-2,0 6 8,-3 13 2,-16 1 0,2 10 4,-11-6-1,2-1-3,0-6 0,3 0 0,11-8-15,-4 2-72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83 143,'-3'-11'41,"0"-3"-36,0 2 31,3 9 8,0-6-11,0 9-8,0 0 0,0 0 1,0-3-1,0 3-1,0 0-7,0 0-4,0 0-1,0 0 3,0 0-4,0 0-4,0 0 2,0 0 0,0 0-4,0 0 4,0 0-4,0 0-1,0 0-3,0 0-1,0 0-3,0 0-3,3 0-1,6 24 0,8 8 7,2 13 3,3-6-1,-2-2 0,-1-1-1,0-3-1,-2 0 0,-2-5 0,-2-11 0,1 4-1,-5-3 1,0-11 0,-2-1 0,-1-2 0,-3-4 1,-3 0 0,0 0 3,3 0-1,-3 0 3,4 0 1,8 0 1,8-27-1,10-4-6,1-7-1,5 0 0,-1-2 0,-3 5 0,1 4 1,-8 2 0,-6 2-1,4-1 0,-1 0-1,-3 3-1,1 4-1,-11 11 2,-6 4-2,-3 6 1,0 0-8,0 0-6,0 0-12,0 0-30,0 24-36,0 3-9,-3 6-124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164 144 128,'0'-14'94,"0"-1"-92,0 1 24,0 1 32,0-5-35,12 0 13,1 3-24,7 2 0,-1 0-7,4 8 3,-4 3-8,0-2-1,-5 4 1,-2 0-1,4 0-1,4 0-2,2 6 4,3 17 0,-5 8-2,-7 4-1,-7 3-2,-6 8-2,0 3 1,-6 1 3,-33 1-3,-8-3 2,-15-10-1,-3 1 4,1-1 1,7-13 9,11-4-7,17-4 1,13-7-1,10-8-2,6-2 1,0 0 1,0 0 4,0 0 0,0 0 1,25 0 1,11 0-1,9 0-4,7 0-1,-1 0 2,0 0-2,-2-2-2,-2-1 0,-8 3 0,-6-4-1,-8 4-3,-8 0 1,-11 0-8,-3 0-13,-3 0-45,0 0-48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220 5 52,'0'-3'170,"0"3"-144,0-4 9,0 4 19,3 0-21,0 0-11,-3 0-10,0 0-6,0 0 2,0 0-1,0 0-7,0 0-4,0 0-4,0 4-2,-11 20 0,-14 7 10,-6 6 3,1 4 0,4-6 0,1-7-1,6 2-1,-1-8 2,7-5-1,1 3-1,4-13 0,5-4-1,0 0 1,3-3-1,0 0 0,0 0 0,0 0 0,0 0 0,0 0-2,0 0-5,0 0-8,0 0-57,0 0-76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216-1 86,'0'0'42,"0"0"-29,0 0 19,0 0-7,0 0-7,0 0-1,0 0-8,0 0-1,0 0 6,-3 0 0,-11 14-7,-2 1 6,-6 5-1,2 5-3,-5 3 14,2-3-11,4-1-2,0-2-4,-1 2 0,7-4-5,1-3 5,4-6-5,6-4 0,-1-6 0,3-1 0,0 0 3,0 0-1,0 0 2,0 0-3,0 0-2,0 0-4,0 0-12,5 0-76,0 0-194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214 76 192,'22'-31'68,"-5"2"-60,-17 15 35,0 11 15,0 3-34,0 0-17,0 0-7,0 0-7,-3 31-7,-30 25 14,-12 17 7,0 0-4,10 9 2,3-1 0,8-10-3,9 2-2,5-11 1,7-9-1,3-8 1,0-6-1,3-4 1,19-9 2,1-3-1,-4-8-1,1-2 0,-1-8 1,-6-3 2,-4-2-2,2 0-2,-8 0 0,0 0-2,-3 0-6,0 0-15,0 0-29,0 0-42,0 0-118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3:14.50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642 183 175,'0'1'24,"0"-1"-12,0 4 30,3-1-28,0 3-11,3 1 2,4 10 0,3-1 3,2 10 6,5 6 2,-4 0-3,0 5-2,-4 6 6,2-2-11,-4-1 1,-1-4 0,0-4-5,-1-3 1,-2-12 1,-3-9-1,-3-8 0,0 0 0,0 0 2,0 0-2,0-2-3,0-34-48</inkml:trace>
  <inkml:trace contextRef="#ctx0" brushRef="#br0" timeOffset="1">41 539 166,'-17'-15'11,"1"-3"-4,7 6 27,6 6-2,3 4-15,0-4 4,0 6 4,0 0-4,0 0-5,0 0-2,0 0-1,0 0-4,0 0-6,0 0-3,0 0-4,6 14 3,19 13 1,11 2 1,-5 3 0,2-4 1,3-2-1,-8-3 2,1-8-3,-3-3 1,-6-7 0,-8-5 1,1 0 3,-4 0-1,7-5 20,4-40 0,-1-6-12,4-13-4,-4-2 2,-3-4-6,4 1-1,-8 3 2,4-1-4,-2 6 1,-5 9-2,1 11 0,-4 18 0,-3 11 0,-3 11 0,0 1-3,0 0-3,0 0-9,6 0-37,4 0-43,-1 8-75</inkml:trace>
  <inkml:trace contextRef="#ctx0" brushRef="#br0" timeOffset="2">642 1212 19,'-11'3'17,"2"-3"-9,3 0 2,-4 0 4,4 0-5,3 0 2,0 0 2,3 0 12,-5 0-6,5 0-14,0-5 10,-3-8-15,3 5 4,0-4-3,0-2 4,0 2-3,0-3-1,0 7-1,0 6 0,0 2-3,0 0-2,3 0 0,5 0-1,-5 0 2,0 0 0,0 2-2,-3 9 4,3 10 2,-3-4 0,0-2 0,0-1 0,0-8-3,0-1 3,0-2 0,0-3 5,-3 0 6,0 0-1,0 0-4,0-3-6,0-12 0,3-5 3,0 7 3,0 1 1,0-2-7,0 7-3,3 2 2,6 5-2,-3 0-1,1 0-2,-4 0-2,-3 0 0,0 20-6,0 3 1,0-3-73</inkml:trace>
  <inkml:trace contextRef="#ctx0" brushRef="#br0" timeOffset="3">586 1151 5,'0'-3'0,"3"3"11,8 0-11,-2 0 1,1 0-1,-7 0 7,0 0-3,0 9-3,-3 8 5,0-2 10,0 6-7,0-8-5,-9 5 3,-4-12 3,4-1 1,-2-2-4,5-3 12,-4 0 16,1 0-11,-1 0-23,1 0 3,3-11 0,3-10-4,3 4 0,0-3 5,0-3 0,0 3-5,0 5-10,0 0 10,9 7 2,4 5-2,-1 3-4,4 0 2,-2 0-5,-2 0-3,-2 6 5,-7 12 2,0-5-3,-3 5 5,0-6 1,0 5 3,0-9 0,0 4-1,-13-3-2,4-4 1,0-2-1,1 0 1,2-3-1,0 0 8,-4 0-7,4-6 0,-1-12-1,7-3 1,0-3 1,0 0 0,0 4 6,0 5-8,10-3-1,9 13-9,7 0 9,-1 5 1,2 0-6,-5 0 6,-2 0-2,-5 5 1,-2 13-1,-10-3-7,-3 3 8,0-5 1,0 5 5,-12-11-1,-12 6 7,-1-9-3,6-4-3,-1 0 1,8 0 1,-1 0 8,4-4-9,1-13 1,5-4-2,0 4-5,0 0 0,3 5-2,0 4 0,0 3-19,6 5-14,17 0-74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170 15 267,'0'-13'0,"0"8"2,0 5 35,0 0-23,0 0-9,0 0-5,-20 5 3,-2 21-3,-7 12 7,0 0-5,3 5 1,4-3 1,6 1-3,10-10-1,6-1 0,0-7 0,0-9 0,0 3 2,0-7-2,16-5 1,-1-2 5,1-3-5,7 0 7,-4 0-2,3-3-2,1-15-2,-7-5 0,1 1 2,-8-6-1,-2 3 2,-1-6-2,-3 2-2,0 2-1,-3 2 1,3 11-2,-3-3 0,0 10 0,0 1-3,0 1-7,0-5-11,-6 5-10,0 2-18,3 3-28,0 0-31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53 179,'0'0'86,"0"-3"-76,0 3 25,0 0-26,0 0-9,0 14-10,0 13 10,0 15 1,0-7 6,0-3-1,3-1-2,3-7 1,5-3-4,-2-8 1,0-8 1,1 5-2,-7-7 8,3-3 3,1 0 6,2 0 4,11 0-5,-1-3-5,4-14-1,-1-4-8,0-2 0,1 1 3,-7-6-5,0-1 2,-2-2-2,-5 2 0,0-2 0,1 1-1,-4 11 4,-6 3-3,0 8-1,3 8 0,-3 0-2,0 0-3,0 0-4,0 0-7,0 0-4,0 0 1,0 14 9,0 1-28,0-1-26,5-4-7,4 1-34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0 130,'0'0'59,"0"0"-38,0 0 22,0 0-25,3 0-9,-3 0-9,0 0-2,0 0-1,0 20 3,0 6 3,0 3 4,0 0 5,0-3-3,0 3 1,0-8-7,0 0 0,0 3-3,0-3 1,0-7-1,0-2 0,0-3-3,0-5-4,0 0-2,0 2-5,0-6-8,0 0-43,0 0-29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12 117,'0'0'27,"0"0"-6,0 0 15,0 0-12,0 0 5,17 0-12,5 0-3,3 0-1,5 0 5,-7 0-3,2 0-7,-3 0 0,-2 0-6,-1 0-2,-5 0-7,-6 0-11,3 0-9,-2 3-60,1 12-110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26 224,'0'0'32,"0"0"-17,0 0 42,30 0-41,9 0-16,2 0-2,1-3-1,-6-1 1,-2-3 2,-1 2-10,-5 1-27,2 0-30,-10 4-60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16 9 128,'-14'-4'56,"11"-2"-46,3 6 23,0 0-17,0 0-10,0 0-6,0 0 0,9 0 7,11 16 13,5 0 3,5-3-12,-2-6-1,-3 6-4,2-8-2,-7 1 0,-5 1-1,1 6-3,-3-4 1,-4-3 0,-1 2-1,-5-2-1,0 0 0,-3-1-3,0 8-1,0 2 2,0 5 3,-11 9 0,-11 2 1,-6 0 4,-5 4-1,1-3-1,0-1-2,6-4 4,4-1-5,9-9-2,7-8-2,3-4-3,3-1-9,0-4-58,0 0-100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128 74 194,'0'0'44,"0"0"-38,0 0-6,-12 12 6,-15 18 2,2 1 6,-1-3-8,7 0-2,10 0-1,2-3-1,4-5-2,3-5 0,0-1 1,0-4 0,0-5 1,0-3-2,0 5 11,13-7-3,-1 0 4,7 0-3,-2 0-3,-1 0-2,4-12 0,-4-5 0,3-7 2,-4-1 0,-1-5 0,-1-1-1,-7-4-1,-3-1-2,-3 5-1,0 6-1,0 4-2,0 1-5,0 13 1,0-6-12,-6 11 3,6 2-36,0 0-34,0 0-56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 70 175,'0'0'23,"0"5"-23,0 8 1,0 5 1,0 10 12,0-3-5,0 1 0,0-6 0,0 0 4,6-5 0,0-6-6,4-3 1,-1-1 4,2-5 11,3 0 7,9 0-2,4 0-12,1-4 3,-3-12-11,-2-6-1,-4-2 1,-3-1 3,-2-5-2,-2 1 2,-2 0-8,-1 3-1,-1 3-2,-8 8 0,3 2-3,-3 6-2,3 7-3,-3 0-11,0 0-13,3 0-38,-3 0-38,6 0-9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12-4 102,'5'0'38,"-5"0"-7,0 0-8,0 0-19,0 3-4,0 15 1,0 2 10,0 5 6,-5-1-1,2-7-11,-3 5-3,6-6 2,0-4-4,-3-4 0,3 5 0,0-11-3,0 3-3,0 1-2,0-2-14,0 1-8,0-5-80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107 23 133,'-109'3'50,"109"-3"-16,0 0 31,0-3-16,0 3-17,11-3-11,20-5-18,8 5-2,-1-1-2,4 3-3,0-3-4,-6 4-35,-2-2-45,-1 2-62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3:33.99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13 159 190,'-8'-11'39,"5"3"-28,0-2 33,3 0-18,0 0-24,3 8-1,11-3 3,-1-2 1,2 7-2,-1 0 0,2 0-3,6 12 0,1 16 3,5 7 0,-1 3 0,1 2-3,-5-2 1,-1-6 1,-3-4-2,1-4 1,-7-13 0,-7 4 1,-3-9-1,-3 1 1,0-7 1,0 0 6,0 0 12,3 0 16,5 0-10,-3-25-18,9-9-5,1-9-2,1-7-1,7-4 1,-4 4 0,-3 4-2,1 5 1,-8 10-1,1 4 0,-7 16-1,0 4 0,-3 5-2,0 2-13,0 0-34,0 0-34,0 6-54</inkml:trace>
  <inkml:trace contextRef="#ctx0" brushRef="#br0" timeOffset="1">748 140 119,'0'0'33,"0"0"-32,0 0 4,0 1-5,0-1-5,0 4 5,0-1 4,-3-3 10,3 0 11,0 0-4,0 0 6,0 0 3,0 0 2,0 0-5,0 0-3,0-8-9,0-16-12,3 4 0,10-1 3,7 3-5,-1-3-1,4 4 0,2-1 0,-3 6 0,1 1 1,-4 6-1,-6 5 0,1 0-2,-5 0-1,-3 28-1,-6 10 3,0 11 1,0 4 0,0-5 0,-6-8 0,-3-9 0,4-11 0,2-13 1,3-4 0,0-3 1,0 0 3,8 0 6,34-30 11,19-10-14,6-4-5,3 9-3,-6 10-8,-15 12-48,-20 0-183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229 0 229,'31'13'6,"24"22"-1,15 14 20,5 10-9,-8 1-7,-12 5 4,-16 2-6,-11 6 1,-17 1-2,-11 3-2,-8 1-2,-50-2-1,-32 8-1,-18-6-1,-18-6-12,-9-9-15,0-7-95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33 0 20,'0'0'21,"0"0"1,0 0 5,0 0 0,0 0 8,0 0-5,0 3-8,0-3-3,0 0 0,0 4-3,0-4-4,0 7-6,0 4-6,0 10-6,0 6 6,0 8 5,-9 1-5,-1 8-3,1-4-12,3-2-38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-3 428 132,'-3'0'59,"3"0"-55,0-4 30,0 1-1,0 3-8,0 0-1,0 0-9,0 0-2,0 0 7,0 0-6,0 0-2,0 0-3,0 0-2,0 0-5,0 0-1,0 0 0,0 0 1,0 0 0,0 0-2,0 0 1,0 0 0,0 0-1,0 0 0,0 0 0,0 0 5,6 0 1,24 0 3,12-3 4,13-4-8,2-4-4,1 6 3,0 0-1,-7-7-2,-5 7 0,-12-5-1,-4-1 0,-8 3 0,1-2-2,-4-1-7,-10 0-9,-2-2-28,-7-7-32,0-5-33,0-4-4,-26-3 72,-3-5 36,-4-1 7,2 6 9,-2 2 4,5 5 14,6 8 8,5 5-5,11 9 21,6 3-5,0 0-31,0 0-7,0 0-8,0 11 0,0 21 12,9 6 2,14-3 4,9-6-8,4-3-2,1-3 5,13-3-3,-6-5 2,1-7-4,0 0-1,-15-4 0,-8-4-2,-13 2 0,-6-2-1,-3 6-4,0 3-1,0 15-7,0 10 3,-22 16 5,-17 6 6,-6 6 1,-9-7-1,2-5 1,5-12-4,11-7 1,7-6-4,13-8 0,3-6-4,10-4-1,0-1-6,3-6-17,0 0-43,19 0-71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72 251 276,'0'0'0,"0"0"-1,0 0-4,0 26 5,-8 11 1,-11 1 2,4-1-2,2-4 1,7-13 1,-2 0-3,5-14 0,3 3 0,-3-9 0,3 0 3,0 0 4,0 0 13,0-15 20,0-23-26,20-8-11,2-7-1,3-4 2,5-6 1,-5 5 1,11 2 1,-7 16 9,-4 14-5,-6 8-3,-5 13-2,-8 5-6,-3 0 0,7 0-6,7 31 1,5 16 4,0 10 0,1 1 0,-4 1 1,-3-13 1,-1-8-1,-1-13 0,-4-10 0,-1-9 0,-6-6 0,0 0 3,11 0 4,-1-6 9,9-20-2,7-8-11,-1-7 3,-1-2 3,-5 4-1,4-1-3,-7 7-2,-3 8 0,-7 14-3,-1-1 0,-5 4-1,0 5-5,0-1 0,-3 1-9,0 3-15,3 0-32,10 0-89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97 0 182,'0'0'89,"0"0"-72,0 0 45,0 0-26,0 0-20,0 0-5,0 0-11,0 0-3,0 0-2,0 31 2,0 11 3,0 2 5,-12 7 0,-2-1-1,4-6-1,-2-4-1,2-6 0,1-7 1,3-10-2,-5-2-1,5-1 0,3-4 0,0-9-2,-1 3-5,4-4-3,0 0-2,0 0-12,0 0-72,16-15-85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78 10 14,'6'-8'207,"-3"4"-193,-3 4 34,0 0-1,0 0-36,0 0-5,0 0-6,0 7-10,0 21 10,0 13 11,0 12 4,0-2-9,-14-1-2,-4-7 3,-1-9 2,3 1-5,5-17-1,2-1 0,9-8-2,0-9 1,0 4 1,0-4 1,0 0 3,0 0 0,0 0 2,20 0-1,15 0 0,16-10-8,1-2-8,2-4-6,-6-2-20,-2 1-20,-4-1-47,-11 6-53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74 0 171,'3'0'23,"0"0"10,-3 0 10,0 0-28,3 0-15,-3 0-2,0 29 2,0 15 5,0 11 4,-3 1 0,-12 5 5,-9 3 6,7-11-6,3-17-5,4-9 0,10-17-2,0-9 2,0-1 0,0 0 6,13 0 10,39 0-3,21-5-12,21-21-10,-1 8-3,-16-2-17,-12 11-59,-27 3-86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3 168 150,'-3'0'8,"3"0"3,0 0 22,0-9 0,0 0-10,0 7 1,3-3-12,0 0 2,-3 5 11,0 0 5,0 0-10,0 0-4,0 0-4,3-2 2,-3 2-2,3 0-1,1 0 0,-1 0-2,3-3-1,8 0-3,8 1-1,10-4-3,14 2-1,10-4 2,9 5-2,6 3 0,-4-3 0,-3-4 0,-2 5-1,-10-6 0,-11-2 0,-6 5-1,-16-1-1,-8 4-4,-11-2-2,0 3-3,0-9-19,-11-1-45,-17-6-29,-14-4-34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1:08.48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-4-2 89,'-3'0'81,"3"0"-74,0 0 12,0 0 7,0 0-5,22 0-13,10 3 5,6 14-5,12 3-4,-6-4 2,1 6-3,3-5 1,-9-5 4,-7 0-4,-3-2-2,-10 0 0,1 4 1,-4-3-3,0 7 1,-7 3 0,2 4-1,-11 9-2,0 8 2,0 4 0,-27 6 7,-15 6-2,-16-1-5,-12 5 0,-11 1-5,-2-6-25,5-10-93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31:08.4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414 4 432,'0'0'60,"0"0"-18,0 0-28,0 0 24,0 0 4,0 0-18,12-5-10,-12 8-14,0-1 0,0 9-10,0 12 10,0 13 2,-12 11 40,-23 5-22,-8 5-6,-6-5 2,6-2 10,-9-6-20,11-7 4,1-4-4,5-5-6,10-5 12,1-7-10,13-5 10,2-6-10,6 1 0,3-3 2,0 1-4,-3 1 0,3 1-4,0-1 2,0 0 0,0-5-8,0 6 8,0-3 0,26 6 4,18-2 10,14 2 8,5-7-6,6 3-8,-6 1-2,-1-1 0,-14 5-2,4 1-2,-5-2-26,-4 0-130,-20-4-174</inkml:trace>
  <inkml:trace contextRef="#ctx0" brushRef="#br0" timeOffset="1">986 1171 47,'0'0'53,"0"0"1,0 0-6,0 0-14,0 0 16,0 0-8,33-49-28,-33 46-8,0 0 10,0 3 2,0 0 4,0 0 10,0-1 22,0-3-14,0 2-10,0-1-2,0-2-4,0 3-2,0-4 10,0 3-16,0 1 2,0 2 10,0 0 0,0 0-8,0 0-4,0 0-12,0 0-4,0 0-4,0 2-8,-13 24 12,-21 14 8,-7 12-6,-4 2-2,1-7 0,9-8 4,12-8-4,-5-5 10,1-3-6,7-5 0,0 2-2,2-8 4,10-5-4,-1 0-2,9-5-2,0-2-2,0 0 0,0 0 0,0 0-16,0 0 20,0 0 0,0 0 2,3-9 16,9-3-10,2-6 2,4 0-10,-7 2 2,6-5 2,-2 3-2,-3 0 4,-4 2-6,7-5 2,-1 0-6,0-1 6,10 0-2,-13 7 0,3 2-2,4-3 2,-1 0 0,3 0 0,-8 7 2,-4 3 2,-8 6-4,3 0-4,0 0 2,9 0-2,0 0 2,8 0 4,3 0-4,-3 3 2,3 4-4,-3 3 4,-3 5 4,-2-3-4,2-1 2,-2-2 2,0 3-2,-4-2 0,6 0 0,-2 1-2,0-2 2,-5 0 0,5 4 6,2-3-8,-11 2-14,6 4-122,-12-2-116</inkml:trace>
  <inkml:trace contextRef="#ctx0" brushRef="#br0" timeOffset="2">-716 1526 160,'0'0'102,"0"0"-66,0 0 32,0 0-20,0 0 0,0 0 8,0 0 4,0 0-26,7 0-2,-7 0 8,0-4-12,3 4 4,-3-2 4,0 2-8,0 0-8,2 0 4,-2 0 0,3 0 0,-3 0-20,0 0-2,0 0-2,0 0-4,0 0 2,0 0-2,0 0 4,3 0-4,-1 0-2,10 0-4,0 0 10,-1 10 0,6 1-2,1-1 2,-1-1 2,3 3-2,-7-5 4,-8-1-4,4-4 0,-6 1 2,0-3-2,-3 0 2,0 0 0,0 0 4,0 0-6,0 0 4,0 0 0,5 0 2,4-21 0,11-13 6,6-9-4,9-8-4,-6 4-4,-6 6 0,0 4 0,-3 7-14,-3 14-88,-11 16-114,-6 0-162</inkml:trace>
  <inkml:trace contextRef="#ctx0" brushRef="#br0" timeOffset="3">-14 4047 120,'0'0'96,"0"0"-58,0 0 36,0 0-4,0 0-24,0 0 16,-17-124-10,17 112-40,-3-2 2,3 7 34,0 2 12,0 1-2,0 4-18,-2 0 8,2 0-30,-3 0 0,3 0-12,0 0-6,0 0-2,0 0 0,0 0 0,0 0-4,0 0 2,0 0-4,0 0 2,0 0 6,8 6 0,9 4 2,1 1 2,2 4-4,-3-4 0,1 5 2,-1 0 0,1-1-2,-1 2 0,1 3 2,-4-7-2,-3-3 4,1 0-4,-7-4 0,-5-2 0,3 2 0,-3-6 2,0 0-2,0 0 4,0 0-2,0 0 0,0 0 4,0 0 0,0 3 0,0 0-4,0 1 2,0-2 0,-17 10 2,-21 8 6,-19 17-4,-9 13 0,-1-7 14,12-4 2,17-13-12,16-5-2,-1-3-4,-1-2 10,13-4-8,-1-6-4,9-6 2,3 0-6,0 0-6,0-3-6,3-6-50,0 5-58,-1 4-68,8-10-78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4:03.25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33 636 83,'0'0'61,"0"0"-55,0 0 10,0 0 16,0 6-25,0-1-2,0 4 10,10-2-3,-4 1-4,0-3-5,2 3-3,-2 2-7,0 1-7,1 6-34,-4 6-89</inkml:trace>
  <inkml:trace contextRef="#ctx0" brushRef="#br0" timeOffset="0.49">30 933 88,'0'0'35,"0"0"-34,0 0 11,0 4-12,0 2-36,0-1-51</inkml:trace>
  <inkml:trace contextRef="#ctx0" brushRef="#br0" timeOffset="1.49">36 1146 58,'0'7'31,"-3"2"-24,0 8 22,3-2-4,0 8-5,0-3 2,0 3-7,0-5-8,0 0-7,0 2 0,0-3-10,0 9-8,0 4-16,0 1-36</inkml:trace>
  <inkml:trace contextRef="#ctx0" brushRef="#br0" timeOffset="2.49">-34 1674 31,'-3'15'42,"3"-4"-8,0 1-4,0 0-4,0-1-16,0-6-4,0 8-2,0-6-4,0 8-8,0 1-18,0 8-99</inkml:trace>
  <inkml:trace contextRef="#ctx0" brushRef="#br0" timeOffset="3.49">-48 2055 76,'-3'10'29,"3"-8"-14,0 1 15,0 2-23,0 5 2,0 3-9,6 0-3,5 4-11,-2 3-45</inkml:trace>
  <inkml:trace contextRef="#ctx0" brushRef="#br0" timeOffset="4.49">-98 2565 118,'-6'8'14,"1"7"19,5-7-4,0 1-29,0 2-2,0-2-4,0-3 4,0 6-38,0 1-63</inkml:trace>
  <inkml:trace contextRef="#ctx0" brushRef="#br0" timeOffset="5.49">-109 2946 41,'-6'21'36,"0"-1"-1,3-3 16,-1 1-35,4-4-13,0 3-3,0-5-17,0 5-10,0-6-19,4 7-40</inkml:trace>
  <inkml:trace contextRef="#ctx0" brushRef="#br0" timeOffset="6.49">-2 8 41,'0'-7'27,"0"7"4,0 0-5,0 0 0,0-1 7,0 1-12,0 0-3,0 0 2,0 0-3,0 0-3,0 0 0,0 0 4,0 0-2,0 0-4,0 0 4,0 0 3,0 0-2,0 0-2,0 0-8,0 0-4,0 0 3,3 0-6,0 0-4,0 0-2,3 0-9,-3 1-6,2 27-24,-2-1-89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30T07:31:08.4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118 16 132,'0'0'54,"0"0"-16,0 0 34,0 0 4,0 0-16,0 0-16,-3 0-14,3 0-14,0 0-8,-3 0 10,-2 0-6,-2 0 26,2 0-12,-1 0-10,-3 0 0,-8 0-2,9 0-8,-10 0 6,3 0 2,7 0-4,-1 0 6,9 0 8,0-6-12,0 2 4,0 2-2,0 2 12,-3 0-2,3 0-2,0 0-4,0 0-2,0 0-4,0 0-2,0 0 4,0 0 2,0 0-6,0 0-6,0-3 4,0 3-8,0-3 2,0 3 0,0 0-2,0 0-2,0 0-2,0 0-2,0 0 0,18 6 2,17 9 4,7 0 0,25 1-14,-1 5-160,-11-6-148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40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506-8 255,'-16'0'3,"0"0"3,4 0-6,12 0 23,0 0-7,0 0-9,0-4 15,0 4 11,0 0-17,0 0-6,0 0-5,0 0 2,0 0 1,0 0-6,0 0 1,0 0-3,0 0-4,-3 13-1,-8 30 1,-5 27 4,-6 16 7,-4 12-4,1 13 1,-1 2-3,4 15-1,-5 9 3,8 13-2,-1 20 2,3-2-2,3-5 2,4-9-3,1-9 0,-2-7 0,-1-1 0,-1-8 0,1 2 1,-4-7-1,-1-3 0,-2-5 1,-1-6-1,4 0-1,1-9 1,2 0 0,-1-7 0,8-3 0,0 4 0,6 1 0,0-4 0,0 1-1,0-12 1,0-9 0,0-22-2,9-7 1,2-12-2,-2-7 3,-3-7-1,1-2 1,-1-5 3,-3 8-1,0 0-2,4-1 2,-4 1-2,0-6 0,0 2 1,-3-7-1,0-2 0,0 0 0,0-2 2,0 2 0,0-2-1,0 4-1,0 1 1,0 13-1,3 5 0,-3 3 3,3 2-1,-3 1 0,0-6 1,0-3-2,0-8-1,5-3 2,-5-11 1,0 3 0,0-4 2,0 0 2,0 0 1,0 0-2,0 0 0,0 0-3,0 0 0,0 0 0,0 0 0,0 0-1,0 0 0,0 0 4,0 0-3,0 0-1,3 0 0,-3 0-2,3 0 0,0 0-3,3 0 1,4 0-5,13 0 4,18 0 3,21 3 6,18-3-3,26 0-2,25 0-1,33 0 1,23 0-1,26 0 0,15 0-1,12 0 0,15 0 1,-1 0-3,-1 0 1,-8 0-2,-1 0 4,13 0-1,1 0 0,9 0 0,3 0 0,-14 0-1,-8 0 0,-20 0 2,-18 3 0,-11 4-4,-10-6 4,5-1 0,7 0 0,13 0 1,-3 0 1,1 17-2,-15 3-1,-10-2 1,-7 3 0,-68-12 0</inkml:trace>
  <inkml:trace contextRef="#ctx0" brushRef="#br0" timeOffset="1">423 65 3,'0'0'40,"0"0"-4,0 0-9,0 0-5,0 0-4,0 0-7,0 0 3,0 0-1,0 0-2,0 0 4,0 0 2,0 0 3,0 0-3,0 0-7,0 0-2,0 0-2,0 0-4,0 0 0,0 0 1,0 0 1,0 0 1,0 0 2,0 0 5,0 0 0,0 0-3,0 0-4,0 0 0,0 0-5,0 0-6,9 0 5,21 0 1,17 0 2,25 0 1,20 0 4,17 0-6,21 0 6,7 0-7,5 0 1,19 0 0,12 0 0,21 0 0,9 3-1,6 5 1,-1 5-1,-5-3 0,-4 0 0,3 1 1,4-4-1,6 4 2,-6-1-2,-3 0-3,-17 1 2,-3-5 1,-10-1 0,-8 1-2,-7-3 2,-8 1 0,-2 3 0,-3-3 0,-16-2 0,-14-2 2,-15 0-2,-13 0-1,-4 0 1,1 0 1,4 0-1,-5 0-1,-2 0 1,-8 5 0,-9-5-1,-12 4 1,-4-4 0,-1 0 0,6 0 0,2 0 0,2 3-1,8 0 1,-5 2 0,8-2-1,-6-1 1,2 3 0,0 1 0,-3-1 0,3-3 0,-6 8 0,-7-7 1,-6-3-1,-15 2 1,-14-2-1,-10 3 0,-6-3 2,0 0-1,0 0 0,0 0 1,0 0-2,0 0 0,0 0 1,0 0 1,0 0-2,0 0 1,0 0 0,0 0 0,0 0 1,0 0-2,0 0 0,0 0 0,0 0 0,0 6-3,0 9-1,0 5-2,0 18 6,0 2 2,-6 8 2,-4-4-2,1 6-2,-2 1 0,2 5 1,-4 5-1,1 10 1,-5 13-1,1 2 0,-6 11 1,2-11-1,4-10 0,-1-2 0,6-3 0,0-2-1,2-6 1,-1-2 0,1 2-1,3 1 1,-2 7 0,5-5 0,0-2 0,0 4 0,0-7 0,3-3 0,0 3 0,0-7 0,0 4 0,0-3 0,0 0 0,0 0 0,0-9 0,0 4 0,0-4 0,0-2 0,0-8 0,0 9 1,0-7-1,0 4 0,0-1-1,0 5 1,0-7 1,-3 11-1,3 1 0,0-3 0,0 8 1,0-5 1,0-1-1,0-8 0,0 4-1,0-4 0,0 1 1,0-6 0,0-2 1,0-3-2,0 6 2,0-4-2,0-2 2,0 0-2,0 2 0,0-8 1,0 0 1,0-2-2,3-5 0,-3 5 1,3 2-1,-3 0 3,3 2-3,-3-7 1,0-1-1,0-8 2,3-1-1,-3 4 0,3-3-1,-3 6 2,3 2 0,-3-2-1,5 3 2,-5-1 1,0-2 0,3 0-4,-3 2 0,3-6 4,0 0-2,-3 1 0,3 0-2,-3-3 0,0-4 0,3 0 1,-3 1 1,4 0-2,-4 3 3,0-4-2,3 1 1,0 2-1,-3 0 0,3 4 0,0 0 1,-3 3 0,3-4-1,0 9 3,2-5-1,-2 0 3,-3-2-5,2-1 3,-2 0-1,0-5-3,0 7 2,0-6-2,3 2 0,-3-1 1,0-6-1,0-1 0,0-5 0,0 0 0,0 0 3,0 0-2,0 0 1,0 0-1,0 0-1,0 1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42"/>
    </inkml:context>
    <inkml:brush xml:id="br0">
      <inkml:brushProperty name="width" value="0.06667" units="cm"/>
      <inkml:brushProperty name="height" value="0.06667" units="cm"/>
      <inkml:brushProperty name="color" value="#3165BB"/>
    </inkml:brush>
  </inkml:definitions>
  <inkml:trace contextRef="#ctx0" brushRef="#br0">5432 76 14,'3'-11'12,"7"-4"6,-7 10 0,3-3-13,-3 3 5,0-3 3,1 1-2,-4 2-4,3 3-6,-3-2 10,0 4 8,0 0 5,0 0-9,0 0-1,0-2-2,0 2-2,0 0-3,0 0-4,0 0 4,0-5 3,0 5-4,0 0 2,0 0 1,0 0-4,0 0-2,0 0 2,0 0-1,0 0-2,0 0-1,0 0 3,0 0 10,0 0-7,0 0-4,0 0 1,0 0-3,0 0-1,0 0-1,0 0-2,0 0 1,-16 13 2,-17 17 0,-17 11 5,-21 7 2,-23 6-5,-14 5-1,-15-2-1,-5 1 0,-17 1 0,-16-4-1,-9-1 1,-7 1 0,4 0-2,1 5-3,5-1 2,139-49-1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0 339,'0'0'25,"0"4"4,0 2 3,3 11-32,-3 9 0,0 15 0,0 7 12,0-2 5,0 4 4,0-12-11,0-4-3,3-14 2,-3-6 1,3-8-4,-3-6 0,0 0-1,0 0 1,0 0-3,0 0-1,0 0-2,0 0-6,0 0-29,0 0-104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4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66,'0'0'115,"0"0"-106,3 0 16,0 0-12,0 0-13,10 0-16,7 0-18,2 0 12,6 0-21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6240 4884 389,'0'-28'29,"0"12"-22,0 10 2,0 6 12,0 0-21,0 0-12,3 26 3,19 20 9,6 10 4,5 2-1,-4-4 0,-4-4-2,-6-4 0,-8-12-1,1-9 0,-8-8 1,-1-16-1,-3-1 5,0 0 5,0 0 14,3 0 14,3 0 0,11-31 5,5-15-21,8-12-22,1-6 0,5 4-2,-5 1 1,-4 10-7,-2 12 0,-2 8-11,2 5-19,5 11-30,-2 13-47,-2 0-119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4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0-1 85,'0'0'111,"0"0"-104,7 0 24,8 0-3,12 0-28,7 0-9,8 0-19,-3 0-50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6966 5211 162,'-10'0'177,"7"-3"-162,3-14 40,0-8-6,16-1-39,26 0-8,13 4-2,-4 9 0,-7 8 5,-8 5-5,-10 0 0,-10 4 0,-10 27-5,-6 18-2,0 9 7,-25 11 1,-26 9-1,-10-9 6,-8-3-1,5-15-3,10-8-2,16-16 1,15-16 2,19-6-1,4-5 0,0 0 2,0 0 3,27 0 4,17-15-4,17-5-4,12 2-3,5 7 0,-3 4 0,-8-3-5,-9 7-8,-10 3-33,-19 0-75,-6 0-172</inkml:trace>
  <inkml:trace contextRef="#ctx0" brushRef="#br0" timeOffset="1">7885 5100 367,'3'-8'27,"1"5"-24,-4 3 40,3 0-42,0 0-1,3 20-12,2 16 12,1 15 0,-4 0 1,6-3-1,-5-8 4,0-12-3,1-15 1,-4-8-1,0 0 2,3-5 5,2 0 21,7 0 9,14-23-6,7-17-30,6-3-2,3-4 0,-11 7-5,-4 9-3,-5 4 1,-5 10-8,-7 8-15,-1 7-50,-2 2-120</inkml:trace>
  <inkml:trace contextRef="#ctx0" brushRef="#br0" timeOffset="2">8580 5376 220,'16'-18'40,"12"-3"-30,17-3 21,7 6-9,10 3 0,2 0-4,-9 7-6,-18 5 9,-17 3-4,-20 0-10,0 0-7,0 5-8,-26 28 8,-19 6 29,4-2-1,5-4-19,17-9-8,13-4-1,3-6-4,3 4 3,0-4-4,0 4 5,9-4 0,-2-2 0,-7-1 0,0-3-1,0 7 0,-10-2 1,-16 7 2,-4 1 3,5-3 0,-6 2-3,-5 4-2,-6-2-4,-6-1 1,-1-4-13,10-10-17,11-5-60,18-2-60</inkml:trace>
  <inkml:trace contextRef="#ctx0" brushRef="#br0" timeOffset="3">6622 6999 224,'0'13'176,"0"-6"-175,0-7 7,3 7 21,0-3-13,1-2-7,-1-2 2,0 4-5,-3-3 3,0 3 7,0-4-4,3 3-7,-3-3-5,0 6 0,3 9-5,7 10 1,-1 13 1,11 14 2,2 5 2,-3 5-1,1-4 1,-4-10 0,-4-8-1,2-9 1,-8-9-1,1-13 0,-4-7 0,-3-2 3,3 0 2,0 0 4,0 0 26,16-15 6,11-24-9,15-13-26,9-15-5,1 1 1,-3 0 0,-1-4 2,-7 8-1,-2 9-3,-6 8-2,-11 13 1,-11 10 0,-8 10 0,-6 9-7,0 3-6,0 0-15,0 0-31,0 0-23,0 23-59,0 17-46</inkml:trace>
  <inkml:trace contextRef="#ctx0" brushRef="#br0" timeOffset="4">8182 6674 109,'3'-18'19,"-3"4"21,0 5-24,2-6-1,1 10 34,3-8-37,-1 3 10,-2 0 28,0 5-21,-3 3-3,0 2-2,0 0-5,0 0-6,0 0-6,0 0-7,0 0 0,0 0 0,0 0 2,0 0 0,0 0-2,0 0 1,0 0-1,0 0 1,0 0 0,0 0 0,0 0 0,0 0 0,0 0 2,0 0 0,0 0-1,0 0-1,0 0 3,0 0-3,0 0-1,0 0 0,0 0 0,0 0 0,0 0 0,0 0-4,0 0 1,-6 7-7,-24 28 10,-9 13 0,-8 3 6,2-5-2,6-3-3,11-8 0,4-4 0,4-3 2,12-9-2,-1-7-1,1-5 0,8-6 1,0-1-1,0 0-1,0 0 0,0 0-4,0 0-4,0 0-15,0-8-109</inkml:trace>
  <inkml:trace contextRef="#ctx0" brushRef="#br0" timeOffset="5">7351 7544 278,'0'0'53,"0"-11"-29,0 0 26,0-10-28,24 1-9,17 0-7,7-1-3,3 4 1,-5 8 1,-12 4-3,-17 5 0,-11 0-2,-6 0-4,0 11-6,-3 24 6,-20 11 4,-5 0 2,1-5-1,9-3 0,5-3-1,7-4 0,6 2 0,0-2-4,37 0 0,29 4 1,10-3-5,-7-1-13,-22-4 15,-27-6 4,-20-3-1,-6 3-9,-50 4 12,-21 2 17,-16-4-7,0-2-1,9-9-1,14-1-2,25-6-4,15-5-1,17 0-1,13 0-7,0 0-5,0-2-65,4-22-183</inkml:trace>
  <inkml:trace contextRef="#ctx0" brushRef="#br0" timeOffset="6">8569 7219 170,'0'-20'161,"0"7"-142,0 9 38,0 1-16,0 3-29,0 0-2,0 0-10,0 0-7,11 14 6,11 24 1,6 1 2,-4 9 0,-6-8-2,-1-6 2,-4-7-2,-7-9 1,4-13-1,-7-5 1,-3 0 8,3 0 1,-3 0 10,6 0 20,14-29 3,5-18-20,8-11-20,3 2 2,-2-3 3,-1 7-3,-5 6-5,-5 11 0,-10 10-2,0 8-1,-7 7-8,5 5-11,1 5-33,4 0-39,6 5-85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5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4802-1341 360,'0'-9'21,"0"5"-2,0 4 38,0 0-47,0 0-10,0 4-8,0 25-2,0 17 10,-9 5 6,5 2-4,4-5-1,0-3-1,0-11 0,4-8 1,8-14-1,-2-4 1,-4-8 1,0 0 3,5 0 3,11 0 4,1-21-4,2-10-5,-6 0 0,-5 0 3,-5-8-2,1 1 1,-7 3-1,-3 4-3,0-2-1,0 6-4,0-2 1,0 9-1,0 5-5,0 7-6,0 8-27,20 0-67,11 0-127</inkml:trace>
  <inkml:trace contextRef="#ctx0" brushRef="#br0" timeOffset="1">4168-1475 118,'3'-11'67,"-3"1"-62,5 0 14,-5 7 36,0 3-15,0 0-19,0 0-4,0 0-5,0 0 1,0 0-5,0 5-6,-33 39-2,-15 6 11,-7 16 28,0-2-26,7 2-10,9-3 0,8 3 3,15-7-5,10-13-1,6-6 1,0-14 0,14-8 0,19-1 2,18-14 3,15-3-1,4 0 3,-3-8-8,-12-28 1,-10 3 0,-12-2 0,-11-6 3,-10 0-4,-9-1 1,-3-2 2,0 6-3,0 1 0,-23-2-4,-2 5 4,-3 2-2,1 7 2,5 1-5,7 6 4,7 8-3,8 0-12,0 8-7,0 2-24,17 0-65,18 0-6</inkml:trace>
  <inkml:trace contextRef="#ctx0" brushRef="#br0" timeOffset="2">5156-1476 244,'-3'-7'95,"3"-4"-79,0 9 60,3-6-40,32 6-34,16-4 2,7 6-3,6-2-1,-6 2 0,-10 0 0,-9 0-5,-6 0-1,-14 0-17,1 0-57,-12 0-49,3 0-96</inkml:trace>
  <inkml:trace contextRef="#ctx0" brushRef="#br0" timeOffset="3">5464-1417 305,'0'-8'58,"0"8"-42,0 0 36,0 0-34,0 0-18,0 8-8,0 24 5,0 12 3,0 2 11,0-3-6,0-2-4,0-4 1,0-4-1,0-8-1,0-7-2,0-5-4,-3-3-3,3-10-5,0 0-50,0 0-58</inkml:trace>
  <inkml:trace contextRef="#ctx0" brushRef="#br0" timeOffset="4">6065-1413 235,'0'3'138,"0"8"-138,0 9-8,0 15 8,0 8 5,0 12 6,6 2-6,-1-1 2,-5-4-4,3-10 3,-3-4-3,0-14-3,0-10 0,0-11 2,0-3-2,0 0 5,0 0 8,0 0 11,0 0 8,0-26-13,-3-17-8,-8-20-9,8-4-1,3-3 3,0-5-4,0 12 2,23 5 0,6 8 0,-3 19-2,5 8-1,5 10 0,6 8 1,-1 5-4,4 0 0,-6 3 3,-6 27 0,-11 8-3,-13 8-1,-9-3 2,0-6 0,0 4 1,-22-12 0,-14-4 1,-6-10 2,5 1 6,-2-9-4,9-4-2,8 0-1,6-3-2,13 0-4,3 0-6,0 0-19,0-3-33,19-14-61,17 2-14</inkml:trace>
  <inkml:trace contextRef="#ctx0" brushRef="#br0" timeOffset="5">6750-1367 165,'0'0'69,"0"0"-69,0 3 1,0 25 14,0 13 7,0 2-7,0 5-7,0-3-1,7 2 8,16-10-2,2-8-3,3-7-1,-1-10 13,1-8 10,1-4 1,1 0 4,-2-6-15,5-19-5,-8-6 6,-2-2-2,-4-4-7,-6 3 1,-4-3-10,-6 8-5,-3 3 0,0 1-4,0 7-13,3 3-13,2 6-22,10 9-38,14 0-128</inkml:trace>
  <inkml:trace contextRef="#ctx0" brushRef="#br0" timeOffset="6">7701-1339 179,'0'-2'139,"0"2"-120,0 0 14,0 0-26,0 8-7,-9 30-7,-10 11 7,-3 6 7,2 0-3,7-4 1,7-2-3,0-1-2,3-16-1,3-6-6,-5-16-4,5 0-18,0-7-41,0-3-108</inkml:trace>
  <inkml:trace contextRef="#ctx0" brushRef="#br1" timeOffset="7">3197 947 257,'0'-14'0,"0"8"-10,3-2 3,5 8-44,-2 0-71</inkml:trace>
  <inkml:trace contextRef="#ctx0" brushRef="#br0" timeOffset="8">5114 895 418,'-3'-34'34,"3"4"-29,0 18-5,0 12 10,0 4-10,19 40-8,12 29 8,8 15 4,3 5 2,-3 2 0,-3-8-3,-8-13-2,-9-3-1,4-13 0,-10-12 0,1-15 0,-9-10 2,1-7 0,-3-14 0,-3 0 9,0 0 14,0 0 10,14-8 3,5-37-5,17-11-23,6-20-9,3 7 1,-4-2-1,1 5-1,-3 9 0,-5 5 0,-4 9 0,-5 2 0,-5 10-1,-4 4-8,-4 16-2,-7 4-10,3 7-33,3 0-22,4 21-54,7 13-116</inkml:trace>
  <inkml:trace contextRef="#ctx0" brushRef="#br0" timeOffset="9">6165 1410 399,'0'0'30,"0"0"-7,0 0 28,0 0-37,0 0-10,0 2-4,0 8-4,0-2 3,3 16-2,0 10 3,0 18 3,-3 15 4,0 8 0,0-4 6,0 5 2,-3-12-8,-3-9-1,0-14 1,-1-15-5,7-6 2,-3-15-1,3-5-3,0 0 1,0 0-1,0 0 0,0 0-9,0-1-13,0-23-65,13-14-175</inkml:trace>
  <inkml:trace contextRef="#ctx0" brushRef="#br0" timeOffset="10">6644 857 238,'0'-21'44,"0"11"-13,0 7 40,0 3-32,0 0-22,0 0-11,0 0-6,3 0-6,13 26 6,10 17 0,6 22 3,0 1 0,1 1-3,-5-7 1,-1-1-1,-8-14 0,-4-11 1,-4-8-1,-6-9 0,-2-10 1,2-4-1,-5-3 5,0 0 5,3 0 9,9-7 19,10-29 2,14-11-33,6-13-6,5-13 0,3 7 2,-6-7 2,1 3 0,-3 10 1,-9 5-3,-5 20-3,-11 11-1,-9 16-3,0 3-5,-5 5-13,3 0-30,4 17-49,5 23-64</inkml:trace>
  <inkml:trace contextRef="#ctx0" brushRef="#br0" timeOffset="11">7606 1293 326,'-3'0'28,"3"0"-1,0-7 45,0-4-49,3-7-9,22-5-9,11-2-5,3-3 1,-5 8 4,-1 0-3,-11 7 5,-5 6-1,-5 4 0,-5 3-6,-4 0-2,0 7-5,0 38-3,-3 25 7,0 14 3,-25 14 1,-28 0 0,-14 6 0,-6-9-1,-4-5 0,10-17 1,20-27 0,25-21 3,19-12-3,3-11 1,36-2 2,50 0 18,46-12-2,29-13-13,3-6-7,-17 13-6,-24 0-12,-23 13-34,-33 5-113</inkml:trace>
  <inkml:trace contextRef="#ctx0" brushRef="#br1" timeOffset="12">-91 4235 11,'6'-5'9,"-6"1"-9,3-2 2,1 3 2,-4 1 5,3 2-2,-3-6-1,3-1 0,0 2-6,0 0-3,0-3 1,-3 6-2,5-1 4,-5-2-1,0 5 1,0-3 4,0 3 0,0-3 2,0 3 2,0-4 1,0 3-8,0-3-1,0 4 3,0-2-3,0-2 0,0 2 0,0-3-2,0 5 0,0-4 2,0 4 4,0-3 3,0 3 1,0 0 4,0 0 2,0 0 0,0 0 1,0 0-6,0 0-4,0 0 0,0 0-5,0 0-2,0 0 2,0 0 0,0 0 2,0 0 0,0 0 3,0 0 2,0 0-1,0 0 0,0 0-1,0 0 0,0 0-2,0 0 0,0 0 1,0 0 0,0 0 3,0 0 1,0 0 4,0 0-3,0 0 1,0 0-3,0 0 3,0 0-1,0 0-1,0 0 2,0 0-3,0 0 1,0 0 0,9 0 5,10 0-7,12 0 11,11 0-13,4 0 1,5-3-3,1-2-1,-7 0 1,0-5 0,-13 7-2,-12 1 2,-11 2-1,-9 0-1,0 0 0,0 0 0,0 0-1,0 0 0,0 0 0,0 0-2,0 0 1,0 0 1,0 0-8,0 0-11,0 0-16,0 0-58,0 0-49</inkml:trace>
  <inkml:trace contextRef="#ctx0" brushRef="#br1" timeOffset="13">-222 4168 20,'0'-4'27,"3"4"3,-3-1 4,6-3-13,-1 4-2,0-2-12,1 2 6,-3-4 8,-3 4-3,0 0 0,0 0 5,0 0 2,0 0-3,3 0-7,3-2-6,10-3-9,10 1-4,12 1-9,4 3-10,10-3-44</inkml:trace>
  <inkml:trace contextRef="#ctx0" brushRef="#br1" timeOffset="14">619 4042 162,'0'0'23,"0"0"-7,4 0 30,2 0-25,3 0-7,5 0-6,2 0-1,3 0-1,1 0 0,-5 0-3,-2 0-2,-4 0 1,-5 0-2,-1 0 0,-3 0-3,3 0-5,0 0-11,8 0-4,-2 0-14,0 0-52</inkml:trace>
  <inkml:trace contextRef="#ctx0" brushRef="#br1" timeOffset="15">1114 4052 184,'0'0'24,"7"0"3,-1 0 32,8 0-34,8 0-19,0 0-4,-2 0 2,-1-3-3,1 1 0,-1-1-1,-1 3-1,1-2-1,1-2-6,-4 4-17,0 0-18,-2 0-28,-5 0-45</inkml:trace>
  <inkml:trace contextRef="#ctx0" brushRef="#br1" timeOffset="16">1681 4038 160,'0'0'45,"0"0"-23,0 0 36,0 0-26,0 0-21,6 0-5,-3 0 0,7 0 3,2 0 1,4 0-9,7-4-1,2-1 0,2 5-8,-2-2-5,1-1-6,-1 3-45,5 0-19,-5 0-42</inkml:trace>
  <inkml:trace contextRef="#ctx0" brushRef="#br1" timeOffset="17">2207 4055 172,'0'0'27,"3"0"5,4 0 18,5 0-23,8 0-18,7 0-9,1 0-2,5 0 0,1 0-6,-1-3-12,3 3-15,-5-3-33,-6 3-113</inkml:trace>
  <inkml:trace contextRef="#ctx0" brushRef="#br0" timeOffset="18">7937 2923 256,'0'-18'57,"0"10"-38,0 8 36,0 0-29,0 0-19,0 0-7,3 0-7,13 29 7,7 20 5,-1 8-1,-3 7 0,-2 0-3,-8-6 1,-3-5-2,-2-17 1,-4-15 0,3-12-1,-3-9 5,3 0 8,0 0 23,3 0 3,14-38 4,9-17-15,10-12-28,3-9 4,3 5 1,-4 2-5,-6 6-3,1 12 2,-11 13-7,-1 10-7,-6 16-7,-2 12-33,3 0-34,1 7-105</inkml:trace>
  <inkml:trace contextRef="#ctx0" brushRef="#br0" timeOffset="19">8627 3339 302,'0'-17'36,"-3"2"-29,3 4 65,0-7-51,0 11 0,0-13-3,0 7-15,0-5 7,14 7 3,8-6-11,4 8 0,2 6 1,8 3-2,-6 0-1,1 0-1,-1 32-4,-15 17 0,-8 8-2,-7 13 5,-16-6 0,-32-4 2,-13-4 0,3-13 1,5-9-1,15-10 3,18-13 0,17-8 0,3-3-1,0 0 2,0 0 3,8 0 1,31 0 5,25 0-5,16 0-4,13-8-1,-4-5-3,-5 3-6,-1-5-6,-14 2-30,-16-4-75,-3-4-96</inkml:trace>
  <inkml:trace contextRef="#ctx0" brushRef="#br0" timeOffset="20">9695 2385 384,'0'0'41,"0"0"-41,-36 43 0,-14 21 0,-8 17 6,-7 5-6,7 10-13,-6-1-114</inkml:trace>
  <inkml:trace contextRef="#ctx0" brushRef="#br0" timeOffset="21">5722 2919 234,'12'-4'177,"-9"-13"-169,0 17 0,5 0 11,-2 0-19,4 0-10,5 25 5,4 16 5,7 15 1,0 14 2,-3 0 1,2 8-4,-5-12 1,-1-5-2,-6-8 2,-4-19-1,0-9 4,-1-13-3,-5-12 0,0 0 5,7 0 11,13-20 18,15-28 5,10-18-30,7-11-3,-4-1 10,1-1-9,-7 11-8,-6 15-1,-11 10 0,-6 14-9,-5 9 0,-5 10-12,-2 10-28,-1 0-65,2 4-128</inkml:trace>
  <inkml:trace contextRef="#ctx0" brushRef="#br0" timeOffset="22">6651 3299 333,'-4'-21'32,"4"4"-28,0-4 56,7-1-51,22-4 0,-1 6-2,-4 2-4,1 6 4,-5 1 8,-1 1-14,6 8-1,4 2 0,4 0-1,-2 0 0,-1 31 1,-8 13-8,-16 20 6,-6 6-1,-3 8-2,-39-3 4,-13-5 1,-2-10 0,-4-9-2,0-10 2,6-9 6,10-11-4,15-13 2,15-5 2,12-3-1,3 0 3,0 0 1,0 0 4,35 0 6,20-14-9,15-6-9,11 5-1,-4-2-1,-2 7 0,-2 10 0,-6 0-2,-12 0-7,-10 0-3,-9 0-57,-11 0-130</inkml:trace>
  <inkml:trace contextRef="#ctx0" brushRef="#br1" timeOffset="23">3227 4049 155,'15'-2'5,"12"-3"-3,-2-3-4,4 3-15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7692 4525 278,'3'-20'25,"-3"5"-8,0 8 49,0 6-35,0 1-16,0 0-15,0 8-12,-19 35 12,-20 10 0,-3 8 3,-2 2-3,5-1 0,8 6-10,14-7-28,14-4-114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0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1 68,'0'4'25,"0"-4"-16,0 0 25,-3 0-8,3 0-3,0 0 6,0 0 7,0 0-2,0 0-6,0 0-7,0 0-6,0 0 2,0 0 1,0 0-4,0 0 1,0 0-4,0 0-3,0 0 6,0 0-5,0 0-1,-3 0-2,3 0 1,0 0-2,0 0-1,0 0-3,0 0 0,0 0-1,0 3-3,9-3-10,24 0 11,15 3 2,26 0 20,19-3-13,20 2-6,15-2 1,26 0 1,23 6-3,16 1 0,29-2 0,15 10 1,18-7-2,21 3-3,11 5 2,-4-5 0,-10 9 0,-9 0 1,-20-4 2,-20 9 0,-8-2-1,-10 2-2,-3 4 0,-2-1 2,-1-6 0,-10 1-1,-10-2 1,-13-7 0,-12-1 1,-15-2-2,-4-1 1,3-2 0,2 2 3,4 2-2,-8-7-1,-14 1-2,-18-1 1,-21 1 2,-20 0-2,-22-1 1,-18-1-2,-21-1-5,0 0-9,0 0 7,0-1 5,3 1-6,-2 4 1,-1-4 0,-3 8-32,0-4-151</inkml:trace>
  <inkml:trace contextRef="#ctx0" brushRef="#br0" timeOffset="1">-51 8 29,'0'-3'32,"0"3"9,0 0-6,0 0-15,0 0-7,0 0-1,0 0-4,0 0 1,0 0 3,0 0 0,0 0 3,0 0 3,0 0 2,0 0-2,0 0-6,0 0-5,0 0-3,0 0-4,0 0 1,0 0-1,0 0 0,0 0 2,0 0-2,0 0 3,0 0 0,3 17 1,5 10 3,-3 4-4,-2 4-2,3 8 2,2 12-1,1 15-1,-6 14 1,-3 11 4,0 13-1,0-4-2,0 8 1,0 0-1,0 4-2,0 1-1,-6 3 0,-3 11 0,-5-4 0,1 5 1,4 1-1,-1-1 0,4-8 0,3 6 0,0-6 0,-5 3 0,-1-5-1,-4-1 1,1 1 0,-1-1 0,-1-6-1,5-7 1,0-9 0,2-10 0,1-6-1,0-7 1,1 1-2,2-11 3,0 0-2,3-10 1,0-8-2,0 0 2,0 2 0,0-1-1,0 7 0,0 12 1,0 3 0,0 2 0,0-6 0,0-1-3,-3-5 3,3 0-3,0 0 3,-3-3 0,0-1 0,3-7 0,-3-1 0,-1-6 2,1-5-2,-3-6 0,3-4 0,0-2 0,3-3 0,0-5 0,0-1 2,0-7-4,0 0 2,0-4 0,0-2 2,0-3-2,0 3 0,0-4 2,0 3-2,0 0 0,0 4 0,0-6 0,0-1 0,0 4 0,0-4 0,0 0 0,0 0 0,0 0 0,3 2 0,13-2-3,2 0 3,12 0 3,6 0-3,1 0 0,18 0 1,7 0-1,8 0 0,15 0 1,7 0 2,11 0-2,16 0 0,23-6-1,22-8 3,15 3 1,5 2 0,5 0 1,8 1 5,6-7-10,8 4 1,12-4 7,-3 9-8,-3 1 2,-6-1-1,-5 2 1,0-3-1,-6 7 0,-8 0 3,-22 0-4,-6 0 0,-9 0 0,-1 0 0,1 0-4,-1 0 3,-10 0 2,-2 0-2,-14 0 1,-5 0-1,-4 0-1,0 0 2,-4 5 0,10 3 2,5 1-2,1 5 0,14 1 1,-9 3-1,-2-1 1,-9 6 4,-19 0-5,-6 0 1,-13-3-1,-16-2 0,-13-3-1,-13-7 1,-14-3 0,-11 2 0,-10-1-4,-7-6 4,-3 0-1,0 0-2,0 0 3,0 0 2,0 0 4,0 0-3,0 0 3,0 0-3,0 0-2,0 0-1,9 0-4,5 2-1,8-2 4,3 3 2,5-1-1,-5 2 1,-5-1-1,-8-3 0,1 0 1,1 0-1,2 0 6,2 0-6,-2 0 0,1 0 1,-1 0-1,-10 0 1,0 0-1,-1 0 0,-5 0 0,0 0-1,0 0 1,0 0 1,0 0 0,0 0 3,0 0-3,0 0-1,0 0 0,0 0 0,0 0 3,0 0 2,0 0 6,0-20-1,0-18-9,0-15-1,0-7 0,-8-4 1,-1-10 1,-1 2 4,1-7-5,-2 2-1,2 0 0,-1-3 0,1-2 2,3 3-1,3-5 3,-1-4-3,4-1 2,0-1-1,0 1 0,0 1-1,0 2 3,0-1-2,0 9-1,0-1 0,0-5 1,0 8 3,0-12-4,0 1 2,0 4-2,0-1-1,0 12 3,0 4-3,0 8 4,-3 5-1,0 2-2,0 4 1,0-3 0,0 3-2,-2-2 3,5 5-1,0-4 2,0 7-3,0 0 1,0 4 0,0-1 0,0 6-2,0 2 1,0 3-1,0 0 0,0 0 1,0-1 4,0 2-3,5-3-1,-2 1 3,-3-1-1,0 1-2,0-1 3,0 6-3,0-3 4,0-3-4,0 2-1,3-2 3,-3-4-1,0 4-2,0-5 2,0 5-2,0-1 0,0-4 0,0 8 0,0-5 0,0 6 0,0-2 3,0-6-2,0 5 1,0 1-1,0 2-1,0 2 0,0-3 1,0 2 0,0 0-1,0 6 3,0-5-1,0 3-2,0 8 0,0-7 1,0 4 0,0 2 0,0 2-1,0-2 0,0 2 0,0-4 0,0-3 0,0 6 1,0-3-1,0 1 1,0-1-1,0 7 0,0-8-1,0 7 1,0-1 0,0-3 0,0-3 1,0 1-1,0-4 0,0 10-1,0-3 2,0 6-1,0-4 0,0 4 1,0 2-1,0 2-1,0 0 1,0-6-1,0 3 2,0-4-2,0 1 1,0 0 0,0 3 0,0-6-1,0 11 1,0-1 0,0 0 0,0 0 0,0-3 0,0 1-1,0 1 1,0 2-1,0-2 0,0 3 1,0-3 0,-3-2 0,3 6 0,0-3 0,0 3 0,0 0-3,-3 0 2,-2-5 0,2-2 0,0 5 1,-3-8-5,-1-1 2,4 6 3,-3-1 0,0-1-1,3 5 1,-5-7 0,5 7 0,3-2-1,-3 3 1,0-6-2,0 1 2,-4 4-1,4-3 1,0 5-1,3 0 0,0 0 1,-3 0 0,0 0 0,0-4-2,-4 1 1,-2 3 0,-2-3-1,-1 3 1,-1 0-1,0 0 2,1 0-2,-5 0 2,-2 0 0,-1 0-1,-2 0-1,3 0 1,-4 0 0,4 0 0,-3 0 1,-1 0 0,7 0 0,-4 0-1,1 0 0,0 0 1,-4 6 0,4-2-1,-4 1 1,4-3-1,0 4 0,-4 1 1,4-6 0,-3 3 1,2-2-1,1 4 1,-1-3-1,8-1 0,-1 2-1,7-4 1,0 3 0,-7 0 0,-1-3 0,-8 5-1,-6 5-2,-14-6-10,-19 13-21,-20-1-38,-22-11-90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9351 4559 315,'0'-3'95,"0"3"-95,0 28-7,-29 35 5,-23 29 2,-12 9 0,-6 6 0,-14-2-75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 45 282,'0'-11'62,"0"1"3,38 2-16,21-2-49,18 5-1,7 5 0,-4 0-3,-13 0-9,-9 0-42,-23 0-108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8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33 14 181,'-14'11'135,"8"-8"-124,6-3-5,0 0 46,-4 0-25,4 0-10,0 0-10,0 0-2,0 0 3,0 0 2,0 0-1,-3 0-3,0 0 1,0 0 2,0 0 0,0 0-1,3 0-2,-3 0-1,3 0 3,0 0-1,0 0-2,0 0-1,0 0-1,0 0 3,0 0-1,0 0 0,22 0-4,20 0 2,12 0 11,10 0-9,-3 0-5,-15 0 2,-14 0-2,-13 0-6,0 0 1,-10 0-6,2 0-8,-5 0-33,-6 0-39,3 7-80</inkml:trace>
  <inkml:trace contextRef="#ctx0" brushRef="#br0" timeOffset="1">128-174 364,'0'-17'14,"0"2"-5,0 6 40,0 5-22,0 4-11,0 0-5,0 0-6,0 0 1,0 0-2,0 0-2,0 0-2,11 0 0,11 0 5,6 0 4,11 0-6,9 13-1,10 7-2,6 2 5,11-4-3,-8 0-1,0-7-1,-12 4 0,-10-10 1,-12-2-1,-17-3 1,-10 4 0,-6-4-1,0 0 0,0 0 0,0 3-1,0 4-2,-13 11-2,-7 8 5,-8 7 6,0-2-1,-2-2-2,-2 0-2,-6 2-1,-7 4 0,-1-5-5,-5-7-15,12 3-46,6-6-96</inkml:trace>
  <inkml:trace contextRef="#ctx0" brushRef="#br1" timeOffset="2">1350-701 183,'10'-6'40,"-4"-6"-38,0 2 35,-2 4 16,2 2-24,-3-4-3,0 5-4,-3 0 2,0 0 0,0 3-4,0 0-6,0 0-4,0 0-5,0 0-2,0 0-3,-3 9-4,-25 34 2,-11 15 2,-10 20 1,4 2 2,11 8-3,7 7 2,12-5-1,2-10-1,10-7 2,0-3-2,3-8 0,0 0-2,0-11 2,6-7 0,13-4 0,4-10-2,-4-10 1,3 0-3,-2-7-2,2-6 3,-2-1-4,-7-2 2,-4-4-23,-6 3-54,-3-3-77</inkml:trace>
  <inkml:trace contextRef="#ctx0" brushRef="#br1" timeOffset="3">2835-164 0,'0'-2'64,"3"-3"-27,4 5-1,-7 0-4,0 0 6,0 0 30,3 0-41,0 0-4,-3 0 9,0 0 0,0 0-4,0 0-5,0 0-3,0 0-7,0-3-1,0 3-4,0 0 2,0-4-1,0 4-3,0 0-1,0 0-4,0 0-1,0 0 0,0 0-1,0 0 0,0 0 1,3 0-1,0 0 0,5 0-5,14 0 1,14 0 5,15 18 6,16-6 2,1 1-6,-11-3-1,-5-5-1,-10 1 0,-6 3 0,-11-6 0,-8-1-2,-14-2-2,-3 0 0,0 0-3,0 0-7,0 0-14,0 0-29,0 0-14,-14 0-72,-11-7-53</inkml:trace>
  <inkml:trace contextRef="#ctx0" brushRef="#br1" timeOffset="4">3071-303 173,'0'-2'80,"0"2"-75,0 0 15,0 0-14,0 0-1,9 0 0,20 9 9,3 12-3,7-8 2,-4 5-1,-3-6-4,0 1-1,-6-6 1,-4 1-7,-5 5 1,-4-6 0,-1-1-2,-2 1 3,-4-7-2,-6 0-1,0 0 4,0 0-1,0 5-1,0-3-2,0 9-5,0 6-4,-10 12 9,-12 9 5,-7 0 3,1 7-7,-8-11 2,3-2 0,5 0 2,3-3-5,5-6 0,1 0 0,5-10-4,8 0-7,6-6-9,0-7-114</inkml:trace>
  <inkml:trace contextRef="#ctx0" brushRef="#br1" timeOffset="5">3861-412 253,'0'-2'81,"3"2"-78,-3 0 9,0 0 2,0 0-14,0 2-6,0 27 6,-3 18 2,-13-4 9,-4 3 2,1-3-7,4-3 1,-1-1-2,2-11-3,5-5-1,-1-8 0,4 3-1,3-11 0,0 0-1,3 2-2,0-7-12,0 1-30,0-3-136</inkml:trace>
  <inkml:trace contextRef="#ctx0" brushRef="#br1" timeOffset="6">4209-285 274,'3'0'21,"-3"0"-21,0 0 0,0 28-15,0 8 15,0 4 5,0 5-3,-3-11-1,-11-6 8,5-5-5,2-8-2,4-6 0,0 0-2,3-9 4,0 0 9,0 0 10,0 0 25,0-23-1,0-6-29,0-18-16,0 0-2,0 2 2,3-1-2,7 11 2,2 17 2,-4 5 2,-2 9-1,0 1-3,-3 3-2,1 0-3,2 0-6,10 20 0,4 13 9,2 5-1,1-7 0,-4-3-2,-3-3 3,-1-4 1,-1-11-1,-5-5 2,-2-5-2,-4 0 5,0 0 2,6 0 3,1-8 5,7-20-9,2-3-3,-4-6 4,4-4-4,1 0-1,-4-1-1,4 4-1,-1-3-1,-3 12-4,-4 4-4,-1 5-3,-2 9-31,-6 1-37,1 3-101</inkml:trace>
  <inkml:trace contextRef="#ctx0" brushRef="#br1" timeOffset="7">4552-831 231,'0'-2'11,"0"2"3,4 0 38,8 0-51,4 25 1,13 30 5,10 22-2,5 20-2,-5 15 4,0 7 5,-6-7-5,-14-8-5,-10-13-2,-9-18-1,0-2-2,-16-16 5,-22-8-2,-11-7 2,-2-12 3,2-4-5,7-17-6,11-2-15,12-5-71,8 0-42</inkml:trace>
  <inkml:trace contextRef="#ctx0" brushRef="#br1" timeOffset="8">1630-135 38,'-10'-8'119,"1"3"-101,6-7 14,0 1 25,3 1-23,0 1-10,0 8 0,0-9-2,0 7 4,0-2-13,0 2-3,0 0 2,0 3-4,0 0-4,0 0 0,0 0-1,-3 0-2,3 0-1,-5 0 0,2 0 1,0 0-1,-6 0-5,-10 11-4,-11 19 7,-1 12 2,-2 3 0,8 1-3,5 3 1,4-7 2,7 2 0,1-4-3,8-2 0,0 0 0,0-3 3,17-9 2,5-9-2,-2-1 1,2-11-1,5-5 3,4 0 1,5-5 0,-5-22-3,2-2 0,-5-6 0,-1-6 0,-7 3-1,-6-2 0,0-4-1,-11 4 1,-3-1 0,0-2-1,0 3 1,-6 8-2,-13 12-5,-4 2 5,-4 1-1,2 9-6,6-2 1,4 8-6,4 2-22,2 0-30,-1 0-2,4 0-30</inkml:trace>
  <inkml:trace contextRef="#ctx0" brushRef="#br1" timeOffset="9">1958-114 222,'0'0'47,"0"0"-41,0 0 20,0 0-19,0 0-7,0 0-10,0 24 9,0 7 1,0 7 2,0-3 1,0 1 0,3-3 1,0-4-3,0-4-1,5-4 0,-3-10 0,4-5 0,2 1 2,-5-7 6,-3 0 2,-3 0 5,3 0 7,7 0 7,4 0-8,-2-15-18,7-5 6,-6 0-8,4-8 5,-8-1-1,0-2-5,-2-6 2,-1 1-1,5 5-1,-5 2-1,-1 3-2,-2 11 2,0-3-1,5 11-4,-5 3 0,3 4-8,4 0-28,5 0-69,2 0-8</inkml:trace>
  <inkml:trace contextRef="#ctx0" brushRef="#br1" timeOffset="10">2440-100 80,'0'-2'125,"0"2"-118,0 0 26,0 0 7,0 0-24,0 0-16,0 0-3,0 0 2,0 15 1,0 10 11,0 3-3,0 3 1,0-3-3,-3 4-2,-3-3-2,3 1-2,-2-5 1,2 1-1,3-6 0,0-7-3,0 2-4,0-5-11,0-8-68,0-2-46</inkml:trace>
  <inkml:trace contextRef="#ctx0" brushRef="#br1" timeOffset="11">2350-143 71,'0'0'56,"0"0"-34,0 0 20,0 0-15,0 0-5,0-3-2,0 3-4,0 0 0,0 0 1,0 0-8,0 0-4,3 0 2,0 0 2,0 0 2,8 0 7,8-2-3,6-3 1,7-6-8,4 4-4,-7 0 1,3 1-1,-2 4-2,-5-3-2,-9 5-2,-10 0-5,-6 0-5,0 0-20,0 7-62,-3 6-134</inkml:trace>
  <inkml:trace contextRef="#ctx0" brushRef="#br1" timeOffset="12">5115-285 100,'0'0'58,"0"0"-34,0 0 21,0 0-7,0 0-9,0 0 8,0 0-26,0 0-3,0 0 2,0 0-7,0 0 1,0 0 0,0 0 6,0 0 3,0 0 5,0 0-8,0 0-3,0 0 1,0 0 0,0 0 2,0 0-3,0 0-5,0 0 2,0 0 2,0 0-1,0 0 1,0 0-1,6 0 2,-3 0 0,8 0-1,4 0 0,9 0 0,1 0-5,0 0 0,-5 0-1,-1 0 0,0 0 1,1 0-1,2 0-1,-13 0-1,-1-3-3,-5 1 2,-3 2-6,0-6-20,0 3-31,0-3-92</inkml:trace>
  <inkml:trace contextRef="#ctx0" brushRef="#br1" timeOffset="13">5108-516 47,'0'0'67,"0"0"-63,0 0 30,19 15 13,4-2-17,6 0-14,3-5-7,-2 1 4,-5 0-8,-6-2-1,-2 0 0,2-1-2,-4 1 3,1 3-5,-5-5 1,-5-2 1,0 1 0,-2-4 4,-1 6 2,-3-6 2,0 2-2,0-2-5,0 0-2,3 0-1,-3 3 0,0-3 0,0 2 0,0 9-1,0 2 0,0 14 1,0 6 7,0 8 4,-10 6 4,-2-3-11,-7 2-4,-1-8-6,-2-7-29,-8-14-188</inkml:trace>
  <inkml:trace contextRef="#ctx0" brushRef="#br1" timeOffset="14">2507 1804 162,'0'-6'33,"0"-5"-18,4-2 37,-4 11-19,3-3-10,-3 1-9,0 4-4,3-6 1,-3 6 7,0 0-3,0 0-7,0 0 0,0 0 0,0 0 0,0 0-5,0 0-3,0 0-3,0 6-5,0 18 7,-10 11 1,-8 4 7,-1 7-5,-5-2 2,-2 6 0,7-8-1,0 2-2,4-6 0,1-10 0,8-3-1,-1-15 0,7-2-2,0-8 1,0 0-8,0 0-9,0 0-19,30 0-97</inkml:trace>
  <inkml:trace contextRef="#ctx0" brushRef="#br0" timeOffset="15">1277 2272 57,'-8'-6'153,"5"1"-142,3 1-5,-3 4 17,3 0-2,0 0-7,0 0 3,0-2-4,0 2 5,0 0 1,0 0-6,0 0-3,0 0 1,0 0 6,0 0-2,0 0-2,0 0-1,0 0-2,0 0 3,0 0-2,11 0-3,14 0 2,17 0-5,5 0-2,6 0-2,-9 0-1,-8 0 1,-8 0-1,1 0-1,-2-9 1,-5 0-11,0 1-22,-10-7-27,-4 7-64,-8-10-82</inkml:trace>
  <inkml:trace contextRef="#ctx0" brushRef="#br0" timeOffset="16">1391 1919 150,'0'0'91,"0"0"-91,0 0 0,0 0 3,0 0-2,5 3 5,20 19 12,11 6 2,1-10 7,-1 3-5,-3-4-14,-5-4-5,-2-5 2,-7-1 1,-3-2-1,1-2 0,-1 12-2,-7-4-3,2 10-1,-5-7 1,-3 8-2,-3 4 1,0 4-1,0 8 0,-6 4 2,-24 3 7,-12 3-3,0-5 4,0-2-8,1-8-4,5-5-3,5-13-40,11-15-259</inkml:trace>
  <inkml:trace contextRef="#ctx0" brushRef="#br1" timeOffset="17">2225 1538 138,'0'-4'67,"0"-7"-67,0 0 5,0-3 33,0 7-8,0 3-11,0 2 1,0 2-4,0 0-1,0 0 4,0 0-10,0 0-6,0 0 2,0 0-2,0 0 1,0 0-4,0 0-2,0 0-1,-10 13-6,-13 27 9,-8 21 2,-15 16-1,4 4 4,0 13-2,8-6-3,1 5 3,11 0-3,5-9 0,14-6 0,3-15-2,0-8 1,6-2-3,18-16 3,4-8 1,-2-4-2,-1-7 1,-8-9 1,-11-3-1,-6-6-2,0 0-14,0 2-33,0 1-57</inkml:trace>
  <inkml:trace contextRef="#ctx0" brushRef="#br1" timeOffset="18">2899 1924 153,'0'-2'117,"0"2"-117,0 0-1,0 0 0,0 15-3,0 20 4,-15 1 5,-4 5-2,-1-3 5,1 0-5,6-5 1,1-6-2,4-13-2,2-7 0,6-7 1,0 0 8,0 0 20,0 0 21,0-33-5,0-4-38,0-15-6,14 0 4,5 0 0,6 3 2,-5 6 0,-1 8-4,1 12 2,-5 5-3,-5 11 0,-4 7-2,-3 0-2,7 0-7,7 21 1,1 14 8,6 6 0,1 5 0,-6-4-4,1-6 4,-1-1-1,-7-9 2,-2-6-1,-4-11 0,-3-6 0,0-3 2,-3 0 1,0 0 5,11-3 4,5-19-2,7-11-6,2-5-4,0 5 4,-2 0-1,-7 0-2,3 11 1,-2-2 0,-1 4-2,-4 2 0,2 8-2,-2-5 0,-5 12-2,-1-4-7,3 7-9,7 0-44,4 0-36,5 0-47</inkml:trace>
  <inkml:trace contextRef="#ctx0" brushRef="#br1" timeOffset="19">3725 2015 285,'0'0'19,"0"0"-10,0 0 33,0 0-18,11 0-3,20 0-18,8 0-3,13 0-1,-4 0 1,1-4-6,-7 1-10,-5 1-24,-4-1-10,-8-3-20,-2 4-20</inkml:trace>
  <inkml:trace contextRef="#ctx0" brushRef="#br1" timeOffset="20">3894 1822 144,'-8'-10'15,"5"10"3,3 0 34,0 0-17,0 0-18,0 0-17,0 0 0,11 0-5,11 0 5,10 21 15,6-1 2,1-5-12,-3-1-1,-8-3-4,-5 3 3,-4 1-3,-3 2 0,-4 4 0,-1-1 0,-11 3-1,0 2 1,0-4-2,0-1 1,0 5 0,-20 3 1,-8 1 3,-5-2 1,-3 4-1,8-9 0,3 4-1,5-8-2,7-1-3,7-5 1,6-6-4,0-1-10,0-2-20,12 0-72</inkml:trace>
  <inkml:trace contextRef="#ctx0" brushRef="#br1" timeOffset="21">4646 1853 211,'0'0'70,"0"0"-69,0 0 16,0 0-17,0 0-2,0 25 2,-6 10 4,-14 3 1,-2-3 4,5-6 1,4-1-4,4-4-4,-1-7-2,4-2 0,0-2 0,3-3-1,3-2-8,0 2-29,0-9-94</inkml:trace>
  <inkml:trace contextRef="#ctx0" brushRef="#br1" timeOffset="22">4926 1902 184,'0'0'66,"0"0"-65,0 0-1,0 0-2,0 17 2,0 12 6,-8 3 0,3-4-3,-1 5 1,1-10 2,-1-6-2,3-8 0,0-5-4,3-4 5,-3 0 7,3 0 16,0 0 23,0-15-10,0-15-33,0-8-5,6 4 4,11-1-4,2 0 2,-4 12 0,-2 7-1,-2 9 2,-5 7-6,-3 0-3,0 0-5,7 0-3,5 28 8,1 5 2,4 2-2,-4-6 1,-7-4-1,2-4 2,-5-12 1,-3-1 1,-3-8-1,3 0 3,-3 0 2,0 0 4,7 0 4,2-8 0,7-12-8,7-15-3,-4 4 3,0-2-3,-2 7 1,-1 3 0,-4 8-3,2-3-2,-5 8 0,1 3-13,2-1-14,7 5-81,-8 3-103</inkml:trace>
  <inkml:trace contextRef="#ctx0" brushRef="#br1" timeOffset="23">5402 1581 178,'15'3'8,"4"40"-5,3 18 6,1 14-6,-4 15 8,-2 12 10,-10 12-9,-7 5 7,0 3 1,-49-7-17,-29-16-3,-25-13-7,-14-19-42,-3-18-182</inkml:trace>
  <inkml:trace contextRef="#ctx0" brushRef="#br1" timeOffset="24">5939 1899 138,'-17'0'90,"1"0"-84,7 0 13,1 0 25,8 0-19,0 0-9,0 0-8,0 0 1,0 0 5,0 0 1,0 0-7,0 0-4,0 0 4,0 0 1,0 0-1,0 0-2,0 0-1,11 0 7,14 0-1,11 0-1,9 0-7,5 0-1,-8-3 1,-9 0-3,-11 3 0,-2 0-6,-7-4 2,-7 4-14,0 0-24,-3 0-17,-3-1-21,0 1-25</inkml:trace>
  <inkml:trace contextRef="#ctx0" brushRef="#br1" timeOffset="25">6103 1630 169,'-5'0'43,"5"0"-41,0 0 24,0 0-4,0 0-22,0 0 2,14 8-2,8 16 7,3 2 10,2 0-15,-1-6 13,-1-5-9,0-7 3,-2 4-4,0-9 9,0-1-7,-4-2 4,-4 0-1,2 0 0,-4 0-1,-1 0-3,-9 0-1,-3 0 0,0 0-4,0 3-1,0 12-9,0 2-10,-18 17 9,-18 11 10,-9-2 7,-4-1-1,4 0-6,7-1-1,-1-2-9,14-4-74</inkml:trace>
  <inkml:trace contextRef="#ctx0" brushRef="#br1" timeOffset="26">6616 1384 143,'0'0'163,"-6"-3"-146,3-2-6,3 5 19,0 0-7,0 0-13,0 0-5,0 0-4,0 0 0,0 0 0,0 0-1,0 0-1,0 0 0,0 0-3,3 25 4,13 13 0,7 10 4,-1 8 0,0 0-4,-2-1 2,-4-4-2,0-4 0,-4-1-1,2-9 1,-5-8 0,-2-9 0,-4-8 0,0-9 0,-3-3 1,0 0 0,3 0 2,-3 0 4,0 0 2,0 0 3,0 0 17,6-6-6,5-19-3,2-10-17,9-6-3,1-9 1,-1-2-1,0 4-1,-2-2 1,5 4 0,-5 5-3,-1 1 2,0 6-3,1 2-1,2 3-7,-5 6-9,-6 13-5,3 10-25,-1 0-47,-4 6-18</inkml:trace>
  <inkml:trace contextRef="#ctx0" brushRef="#br1" timeOffset="27">7172 1948 234,'0'0'9,"0"0"4,0-6 41,0 1-37,0-8 0,0 6-11,7-3 5,2-1 8,-3 4-7,5 6-4,-5-5 2,4 2-7,2-3 5,2 4-4,2-1-4,0 4-4,-1 0 3,2 0-1,-4 0-3,2 20 0,-5 18-6,-4 9 6,-6 5-4,0 1 4,-9 9 5,-26-2 0,-7-5 0,-3-9 0,-3-4 0,2-7-1,9-13 1,4-9 1,14-10 0,10-3 0,9 0 4,0 0 3,0 0 2,0 0-4,0 0 2,0 0-3,6 0-2,13 0-1,12 0-2,8-3-4,6-1 3,4 0-2,-1 4 1,4 0-2,-1 0-6,4 0-29,6 0-37,-10 0-76</inkml:trace>
  <inkml:trace contextRef="#ctx0" brushRef="#br1" timeOffset="28">7687 1187 18,'0'-11'253,"0"8"-252,0 3 7,0 0 15,0 0-23,0 3-8,0 29 8,-12 11 0,-15 8 3,-2 2 0,-3 6-3,-3 7-11,-1-13-70</inkml:trace>
  <inkml:trace contextRef="#ctx0" brushRef="#br0" timeOffset="29">1362 3906 132,'0'0'97,"0"0"-89,0 0 3,0 0 8,0 0-12,0 0-3,11 0 1,8 0 4,3 14 5,0-4-5,0 1 2,0 1-6,0-4 2,-2-1-3,-7-2-1,-4 1 0,-3-4 2,-2-2-1,-1 0-1,-3 0 0,0 0 2,0 4-5,0-3 0,0 12-1,0 7-5,0 8 6,0 8 3,0 6-2,-19 2 2,-3 6-2,-5-1 1,2-3-1,-3 3-1,2-2-3,-2-7-22,-3-8-138</inkml:trace>
  <inkml:trace contextRef="#ctx0" brushRef="#br0" timeOffset="30">1051 4204 157,'6'-17'16,"2"-6"-12,-3 5 17,1 12 1,-3 1 0,-3 5 4,0 0-13,0 0 1,0 0 7,0 0-4,0 0-5,0 0 4,0 0 2,0 0 4,0 0-2,3 0-7,2 0-7,7 0 0,13 0-3,20-6 5,19 0-6,8-6 1,-1 4-1,-8-7-1,-16 7-1,-11 5 0,-17-4 0,-10 6-1,-5-3-4,-4 4-4,0-6-7,0 6-29,0 0-70,0 0-29</inkml:trace>
  <inkml:trace contextRef="#ctx0" brushRef="#br1" timeOffset="31">1884 3623 73,'16'-11'90,"-7"-6"-85,-5 2 9,-1-6 18,0 9-11,3 4 6,-3 5-8,5 0-2,-5-1 5,3 3-4,1-3-9,-1 2-6,0-8 4,0 9 4,1-6-1,2 4-1,-1-2 0,-2 2-8,-3 1 6,0 2 0,0 0 1,-3-8 0,0 8-1,0 0-3,0 0-1,0 0-3,0 0-3,0 10-8,-9 30 3,-24 22 8,-9 15 6,-2 3-4,-1 11-2,-3-3 2,6 2-2,10-6 2,6-7-1,13-17 2,13-6-2,0-8-1,0 0 1,25-11-1,-3-5 0,5-11 2,-7-3-2,-1-2 1,-7-9-1,-2 2 0,-4-5-1,-3 8-4,0-9-6,0 6-8,-3 1-45,0 5-77</inkml:trace>
  <inkml:trace contextRef="#ctx0" brushRef="#br1" timeOffset="32">2376 3986 192,'0'-7'42,"0"-8"-41,0 6 25,0 2 17,0 2-15,0 5-3,0 0-9,0-2-1,0 2 7,0 0-7,0-3-9,0 3 2,0 0 0,0 0 1,0 0-1,0 0-4,0 0 3,0 0-4,0 0-3,0 0-1,0 0-7,0 10-3,-26 23 6,-6 11 5,-10 11 3,0 0-1,3-6-1,8-6 0,-2-2 1,11-9-2,2-4 0,4-2 0,4-8 1,5-3-1,1-10-1,6-2-1,0-3-1,0 0-7,0 0-8,0 0-44,13 0-24,23 0 1,1 0-76</inkml:trace>
  <inkml:trace contextRef="#ctx0" brushRef="#br1" timeOffset="33">2649 4146 138,'0'-3'57,"0"3"-54,0 0 10,0 0-1,0 0-10,0 0-2,0 23 0,-3 10 2,-17 10 11,1-2-5,2-2 2,0-2-6,0 2-2,4-7-1,1-4 2,1-10-2,5-12-1,3-6 2,3 0 3,0 0 4,0 0 16,0 0 19,0-15-7,0-19-28,0-7-8,6-9-1,8 11 1,-2-11-1,1 10 0,4-4 0,-6 11 0,0 12 0,-5 11 0,-3 8 0,0 2 0,-3 0 0,7 0-6,-1 0-4,11 20 8,-2 11 2,-2 2-1,0-1-2,-4-7 3,2-1-1,-8-4 0,3-5 1,-6-7 0,3-5 1,-3-3 0,0 0 2,3 0 5,-3 0 2,7 0 0,2 0 4,8-21-2,2-2-11,0 1 0,-2-2 4,-2 4-2,-2 3-1,0-6-1,-1 2-1,-1 3 0,-2 4-1,4 3 0,-7 5-6,5-3-2,1 7-7,1 2-16,6 0-43,1 0-24,5 0-24</inkml:trace>
  <inkml:trace contextRef="#ctx0" brushRef="#br1" timeOffset="34">3188 4303 175,'0'0'45,"0"0"-30,0 0 34,0 0-17,0 0-4,20 0-7,16 0-18,-1 0-2,1-3-1,-1-4 2,-6-3-2,-3 2 0,-7 3 0,-2 0-2,-3-5-10,0 5-21,-1 3-27,-1-8-18,-4-1-15</inkml:trace>
  <inkml:trace contextRef="#ctx0" brushRef="#br1" timeOffset="35">3411 4052 88,'-20'-13'42,"4"-1"12,4 8-17,2 3-8,7 3-10,3 0-13,0 0-6,0 0 0,0 0-6,0 0 1,0 0-1,3 9 6,10 8 9,3 0-1,4 4 7,-1-1-8,1-2-1,2-1-4,-7-9 1,1 7 0,-2-7-2,-5 1 3,1 0-2,-7-1-1,0 2 0,0 1-1,-3 0-2,0 7 0,0-2 2,-6 12 4,-13 0 2,-4 4-2,-10 2-1,2 2 3,1-9 1,8 2-7,7-2 1,2-10-1,2 1-1,2-10-1,6-2-7,3 1 0,0-7-8,0 0-51,0 0-69</inkml:trace>
  <inkml:trace contextRef="#ctx0" brushRef="#br1" timeOffset="36">3833 4027 207,'0'0'38,"0"0"-36,0 0-4,0 10 1,0 18 1,-14 1 5,1 2-4,4 2 2,3-4 0,-1-3-3,1-2 0,6-11 1,0-5-1,0 4 0,0-3 0,0-9 5,0 0 1,0 0 7,13 0 5,2 0-1,1 0-8,4-4-2,-1-13 7,3 1-5,4-7-5,-7-1-3,-2 4 2,-11 3 2,-2-5 3,-4 9 2,0-5 1,0 7-5,0-6-6,0 9 0,0-4 0,-7 7 1,1 0-1,0 5 0,-11-2-10,-2 2-4,-3-3-12,-4 3-15,10 0-24,5-3 0,11 3-36</inkml:trace>
  <inkml:trace contextRef="#ctx0" brushRef="#br1" timeOffset="37">4212 4021 194,'0'0'37,"0"0"-28,0 0 18,0 0-27,0 0 0,0 18-12,0 12 12,0-1 1,0 2 0,0 1 2,0-4-2,0-2 2,6-3-3,1-8 0,-1-3 0,0-7 1,1-5 1,-1 0 3,6 0 4,2 0 9,5 0-5,3 0-6,4-12-3,-4-2 5,-5-3-1,-1-6 5,-3 6 7,-4-6-5,2-5 2,-8 3-10,0 2 0,-3 5-1,0 0-6,0 8-3,0 5-2,0-5-3,0 8-5,3 2-14,0 0-34,4 0-42,-1 0-73</inkml:trace>
  <inkml:trace contextRef="#ctx0" brushRef="#br1" timeOffset="38">4751 4016 119,'0'-2'86,"0"-1"-75,0 3 48,3 0-25,-3 0-23,0 0-5,0 0-6,0 0-2,0 0 0,0 3-7,0 20 9,0-1 2,0 4 0,0 0 0,0-2-1,0-1 1,0-9-2,0 6 0,0-8 0,0 3-2,0-7-1,0 3 1,0-5-4,0-2-4,0-2-6,0-2-17,0 0-39,0 0-21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620-2762 331,'3'-20'24,"2"-5"-22,-5-4 45,0 17-6,0 1-19,0 11-2,0 0-4,0 0 4,0 0 2,0 0-5,0 0-7,0 0-10,0 28-4,-23 21-2,-23 17 6,-11 18 7,2-1 0,3-9-6,10-9 1,14-8 2,3-16-2,11-9-2,5-12 0,6-12 0,3 2-2,0-10-8,0 0-9,0 0-27,0 0-41,18-7-18,24-10-59</inkml:trace>
  <inkml:trace contextRef="#ctx0" brushRef="#br0" timeOffset="1">1026-2800 291,'0'-15'94,"3"2"-83,-3 13 12,0 0 16,0 0-35,0 0-4,0 21-9,0 19 9,0 10 4,-6-4 2,-11-7-1,4 3-5,1-11 0,-4-3 0,7-12 1,-2-5-1,8-7 0,0-4 0,3 0 5,0 0 4,-3-24 4,3-18-12,0-6 1,0-6-1,0 1 2,20 5-3,2 10 2,-2 12 0,-6 13-1,-3 11-1,-5 2 0,10 0-5,10 12 5,15 19 0,4 5 2,-3 1 0,-3-3-2,-7-4 0,0-5 0,-2-7 0,-5-3 1,-9-9 1,1-6 0,-2 0 1,7-4 10,8-21 7,1-13-4,5-7-5,-3 3-2,-5-5-6,-6 6-2,-2 3-1,-4 3-1,1 4-7,-2 6-3,1 2-12,0 12-22,-2 11-51,-5 0-171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2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370 138 285,'6'-44'59,"-6"9"-58,0 20 2,0 12 32,0 1-22,-18 2-13,-15 0 0,-9 15 0,-10 21 0,1 5 0,-1 12 3,7-1-2,7 0 2,9-9-3,16-5 0,10-4 0,3-5-2,0-9-2,33-6 4,14-10 2,9-4 3,8 0-1,-6-18 5,-7-10-9,-7-10 8,-5 0-3,-6-5-1,-8 0 3,-11-4-7,-11 6 9,-3-2-9,0 12 2,0 2-1,-23 5 4,-13 11-5,1-5-4,0 8-3,6 5-3,9 5-5,11 0-18,6 0-45,3 12-19,0 11-84</inkml:trace>
  <inkml:trace contextRef="#ctx0" brushRef="#br0" timeOffset="1">775 39 70,'0'-5'199,"3"5"-176,-3 0-16,0 0 3,0 10-10,0 28 0,0 11 8,0 0-6,0 0 4,3-8-4,8-3 8,4-10-9,-2-7 0,0-12 2,10-6 2,-1-3 0,10 0 10,3-3 1,4-27 3,0-4-5,0-6-1,-8-7-1,2-2 0,-11 1 1,-5 1-2,-8 10-1,-7 4-5,-2 7-2,0 8-3,0 8 0,0 0-4,0 8-10,3 2-14,5 0-34,4 0-108</inkml:trace>
  <inkml:trace contextRef="#ctx0" brushRef="#br0" timeOffset="2">1460-111 251,'0'0'75,"0"-5"-46,0 5 34,13-7-18,35-3-20,22-1-16,14-7-8,-1 7-1,-11 0-3,-14 8-15,-16 3-60,-8 0-106</inkml:trace>
  <inkml:trace contextRef="#ctx0" brushRef="#br0" timeOffset="3">1710-91 268,'0'0'79,"0"0"-74,0 0 3,0 6 3,0 29-10,0 3 5,-13 13 9,1 0-3,2-3 2,4 0-8,6-10-4,-3 2-2,3-11-1,0-6-7,0-8-5,0-10-4,0 0-32,0-5-67,0 0-1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59 105,'0'-3'28,"0"0"8,0 1 12,0-4-11,13 2-22,13 2-8,3-4-3,3 3-1,-2-2-1,-8 1 0,3-2 0,-5 4-2,2-4-1,-3 3-2,-2-1-10,-2 3-10,1 1-37,-2 0-42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0 133,'19'0'5,"10"7"-5,6 24 13,7 12-1,3 10-7,-3 5 5,-4 5-3,-5 0 3,-10 7-2,-11-1-3,-12-2-4,0 0 1,0-9-1,-29-4 1,-7-3 0,-5-6-2,-1-7-1,3-10 0,11-4-3,11-16 3,11 0-17,6-8-35,0 0-81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185 39 170,'-15'0'48,"2"0"-45,-4 0 20,14 0-6,-3 0-9,-1 0-5,4 0-3,-3 0 3,-3 0 10,1 0-6,2 0-3,0 0 1,-1 0 0,4 0-2,-3 0 0,-7 0-1,1 0 0,-5 0 2,1 0-3,2 2 0,11-2-1,1 0 0,2 0 0,0 0 1,0 0-1,0 0 5,0 0 10,0 0 10,13 0-8,9 0-11,7 0-4,6 0 1,-3-6-2,1 4 0,-5-1 0,5-2-1,-5-5 1,2 8-1,-5-4 0,-8 6-1,-14 0 1,-3 0-1,0 0-4,0-3 0,0 3-15,0 0-31,0 0-25,0 0-24,0-4-33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24 149 125,'-31'-148'45,"28"146"-13,3 2 21,0 0-20,0 0-3,0 0-11,0 0-8,0 0 9,0 0-1,0 0-9,0 0-10,0 0-1,12 0-6,1 0 7,6 7 7,4 6-4,-7-6-3,3 0 1,-7-1-1,2 2 3,-1-4-1,-1-4-2,2 3 5,-8-3-3,7 0-1,-7 0-1,-3 1 0,-3 3 0,0-4-1,0 3-2,0 7-5,0 6-2,0 6 8,-3 13 2,-16 1 0,2 10 4,-11-6-1,2-1-3,0-6 0,3 0 0,11-8-15,-4 2-72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83 143,'-3'-11'41,"0"-3"-36,0 2 31,3 9 8,0-6-11,0 9-8,0 0 0,0 0 1,0-3-1,0 3-1,0 0-7,0 0-4,0 0-1,0 0 3,0 0-4,0 0-4,0 0 2,0 0 0,0 0-4,0 0 4,0 0-4,0 0-1,0 0-3,0 0-1,0 0-3,0 0-3,3 0-1,6 24 0,8 8 7,2 13 3,3-6-1,-2-2 0,-1-1-1,0-3-1,-2 0 0,-2-5 0,-2-11 0,1 4-1,-5-3 1,0-11 0,-2-1 0,-1-2 0,-3-4 1,-3 0 0,0 0 3,3 0-1,-3 0 3,4 0 1,8 0 1,8-27-1,10-4-6,1-7-1,5 0 0,-1-2 0,-3 5 0,1 4 1,-8 2 0,-6 2-1,4-1 0,-1 0-1,-3 3-1,1 4-1,-11 11 2,-6 4-2,-3 6 1,0 0-8,0 0-6,0 0-12,0 0-30,0 24-36,0 3-9,-3 6-124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07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-2 8 41,'0'-7'27,"0"7"4,0 0-5,0 0 0,0-1 7,0 1-12,0 0-3,0 0 2,0 0-3,0 0-3,0 0 0,0 0 4,0 0-2,0 0-4,0 0 4,0 0 3,0 0-2,0 0-2,0 0-8,0 0-4,0 0 3,3 0-6,0 0-4,0 0-2,3 0-9,-3 1-6,2 27-24,-2-1-89</inkml:trace>
  <inkml:trace contextRef="#ctx0" brushRef="#br0" timeOffset="1">33 636 83,'0'0'61,"0"0"-55,0 0 10,0 0 16,0 6-25,0-1-2,0 4 10,10-2-3,-4 1-4,0-3-5,2 3-3,-2 2-7,0 1-7,1 6-34,-4 6-89</inkml:trace>
  <inkml:trace contextRef="#ctx0" brushRef="#br0" timeOffset="2">30 933 88,'0'0'35,"0"0"-34,0 0 11,0 4-12,0 2-36,0-1-51</inkml:trace>
  <inkml:trace contextRef="#ctx0" brushRef="#br0" timeOffset="3">36 1146 58,'0'7'31,"-3"2"-24,0 8 22,3-2-4,0 8-5,0-3 2,0 3-7,0-5-8,0 0-7,0 2 0,0-3-10,0 9-8,0 4-16,0 1-36</inkml:trace>
  <inkml:trace contextRef="#ctx0" brushRef="#br0" timeOffset="4">-34 1674 31,'-3'15'42,"3"-4"-8,0 1-4,0 0-4,0-1-16,0-6-4,0 8-2,0-6-4,0 8-8,0 1-18,0 8-99</inkml:trace>
  <inkml:trace contextRef="#ctx0" brushRef="#br0" timeOffset="5">-48 2055 76,'-3'10'29,"3"-8"-14,0 1 15,0 2-23,0 5 2,0 3-9,6 0-3,5 4-11,-2 3-45</inkml:trace>
  <inkml:trace contextRef="#ctx0" brushRef="#br0" timeOffset="6">-98 2565 118,'-6'8'14,"1"7"19,5-7-4,0 1-29,0 2-2,0-2-4,0-3 4,0 6-38,0 1-63</inkml:trace>
  <inkml:trace contextRef="#ctx0" brushRef="#br0" timeOffset="7">-109 2946 41,'-6'21'36,"0"-1"-1,3-3 16,-1 1-35,4-4-13,0 3-3,0-5-17,0 5-10,0-6-19,4 7-40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164 144 128,'0'-14'94,"0"-1"-92,0 1 24,0 1 32,0-5-35,12 0 13,1 3-24,7 2 0,-1 0-7,4 8 3,-4 3-8,0-2-1,-5 4 1,-2 0-1,4 0-1,4 0-2,2 6 4,3 17 0,-5 8-2,-7 4-1,-7 3-2,-6 8-2,0 3 1,-6 1 3,-33 1-3,-8-3 2,-15-10-1,-3 1 4,1-1 1,7-13 9,11-4-7,17-4 1,13-7-1,10-8-2,6-2 1,0 0 1,0 0 4,0 0 0,0 0 1,25 0 1,11 0-1,9 0-4,7 0-1,-1 0 2,0 0-2,-2-2-2,-2-1 0,-8 3 0,-6-4-1,-8 4-3,-8 0 1,-11 0-8,-3 0-13,-3 0-45,0 0-48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220 5 52,'0'-3'170,"0"3"-144,0-4 9,0 4 19,3 0-21,0 0-11,-3 0-10,0 0-6,0 0 2,0 0-1,0 0-7,0 0-4,0 0-4,0 4-2,-11 20 0,-14 7 10,-6 6 3,1 4 0,4-6 0,1-7-1,6 2-1,-1-8 2,7-5-1,1 3-1,4-13 0,5-4-1,0 0 1,3-3-1,0 0 0,0 0 0,0 0 0,0 0 0,0 0-2,0 0-5,0 0-8,0 0-57,0 0-76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216-1 86,'0'0'42,"0"0"-29,0 0 19,0 0-7,0 0-7,0 0-1,0 0-8,0 0-1,0 0 6,-3 0 0,-11 14-7,-2 1 6,-6 5-1,2 5-3,-5 3 14,2-3-11,4-1-2,0-2-4,-1 2 0,7-4-5,1-3 5,4-6-5,6-4 0,-1-6 0,3-1 0,0 0 3,0 0-1,0 0 2,0 0-3,0 0-2,0 0-4,0 0-12,5 0-76,0 0-194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214 76 192,'22'-31'68,"-5"2"-60,-17 15 35,0 11 15,0 3-34,0 0-17,0 0-7,0 0-7,-3 31-7,-30 25 14,-12 17 7,0 0-4,10 9 2,3-1 0,8-10-3,9 2-2,5-11 1,7-9-1,3-8 1,0-6-1,3-4 1,19-9 2,1-3-1,-4-8-1,1-2 0,-1-8 1,-6-3 2,-4-2-2,2 0-2,-8 0 0,0 0-2,-3 0-6,0 0-15,0 0-29,0 0-42,0 0-118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170 15 267,'0'-13'0,"0"8"2,0 5 35,0 0-23,0 0-9,0 0-5,-20 5 3,-2 21-3,-7 12 7,0 0-5,3 5 1,4-3 1,6 1-3,10-10-1,6-1 0,0-7 0,0-9 0,0 3 2,0-7-2,16-5 1,-1-2 5,1-3-5,7 0 7,-4 0-2,3-3-2,1-15-2,-7-5 0,1 1 2,-8-6-1,-2 3 2,-1-6-2,-3 2-2,0 2-1,-3 2 1,3 11-2,-3-3 0,0 10 0,0 1-3,0 1-7,0-5-11,-6 5-10,0 2-18,3 3-28,0 0-31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53 179,'0'0'86,"0"-3"-76,0 3 25,0 0-26,0 0-9,0 14-10,0 13 10,0 15 1,0-7 6,0-3-1,3-1-2,3-7 1,5-3-4,-2-8 1,0-8 1,1 5-2,-7-7 8,3-3 3,1 0 6,2 0 4,11 0-5,-1-3-5,4-14-1,-1-4-8,0-2 0,1 1 3,-7-6-5,0-1 2,-2-2-2,-5 2 0,0-2 0,1 1-1,-4 11 4,-6 3-3,0 8-1,3 8 0,-3 0-2,0 0-3,0 0-4,0 0-7,0 0-4,0 0 1,0 14 9,0 1-28,0-1-26,5-4-7,4 1-34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0 130,'0'0'59,"0"0"-38,0 0 22,0 0-25,3 0-9,-3 0-9,0 0-2,0 0-1,0 20 3,0 6 3,0 3 4,0 0 5,0-3-3,0 3 1,0-8-7,0 0 0,0 3-3,0-3 1,0-7-1,0-2 0,0-3-3,0-5-4,0 0-2,0 2-5,0-6-8,0 0-43,0 0-29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12 117,'0'0'27,"0"0"-6,0 0 15,0 0-12,0 0 5,17 0-12,5 0-3,3 0-1,5 0 5,-7 0-3,2 0-7,-3 0 0,-2 0-6,-1 0-2,-5 0-7,-6 0-11,3 0-9,-2 3-60,1 12-110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3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26 224,'0'0'32,"0"0"-17,0 0 42,30 0-41,9 0-16,2 0-2,1-3-1,-6-1 1,-2-3 2,-1 2-10,-5 1-27,2 0-30,-10 4-60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16 9 128,'-14'-4'56,"11"-2"-46,3 6 23,0 0-17,0 0-10,0 0-6,0 0 0,9 0 7,11 16 13,5 0 3,5-3-12,-2-6-1,-3 6-4,2-8-2,-7 1 0,-5 1-1,1 6-3,-3-4 1,-4-3 0,-1 2-1,-5-2-1,0 0 0,-3-1-3,0 8-1,0 2 2,0 5 3,-11 9 0,-11 2 1,-6 0 4,-5 4-1,1-3-1,0-1-2,6-4 4,4-1-5,9-9-2,7-8-2,3-4-3,3-1-9,0-4-58,0 0-100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0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58 3442 80,'-23'18'119,"4"-6"-107,4-7-7,11-5 29,4 0-28,0 0-6,0 0 11,0 0 6,0 0 3,0 0-2,0 0-2,0 0 7,0 0 1,0 0-5,0 0-4,0 0-4,0 0-1,0 0-1,0 0-4,0 0-2,0 0-2,10 0-1,9 0 0,13-15 1,10-7 0,10-4-1,9-7 0,9-1 0,18-8 2,10-15-2,19-3 0,11-12 1,11-12-1,5-3 1,14-3 0,9-14 0,20 3 1,8-6-1,-1-3 0,-1 5-1,-17 5 0,-12 7 0,-3 7 0,-17 8 0,-8 8 0,-5-2 0,-5 8 0,-1 1 0,0 5 0,-3 0 3,-2 0-3,-1-1 1,0 3 0,13-3-1,6 1 0,-4 4 1,-5-1-1,-13 5 0,-13 4 0,-3-5 0,-5-5 0,5 4 0,-6 0 0,6 3 0,-10 0 0,-7 3 0,4-1 1,-7 4-1,1 0 0,-4-5 0,-10 12 1,3-5 0,-1 6 0,1-3 0,-6 3 1,0 4-1,-5 2 1,-1 0 0,-3 1 0,-1-6-2,-5 4 1,-4 5 1,-1 4 0,-2-4 0,3-2 0,-3 6 0,-4 3 0,-5 1 0,-10 9 2,-9 0 1,-3 3-1,-2 0 1,-5 3-2,-1-2 5,-3 4-4,0 0-2,0 0 2,0 0 0,0 0-3,0 0 0,0 0 0,0 0 1,0 0 0,0 0-2,0 0 0,0 0 1,0 0-1,0 0-1,0 0-2,0-2-3,0 2-7,0-4-35,-16 4-97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128 74 194,'0'0'44,"0"0"-38,0 0-6,-12 12 6,-15 18 2,2 1 6,-1-3-8,7 0-2,10 0-1,2-3-1,4-5-2,3-5 0,0-1 1,0-4 0,0-5 1,0-3-2,0 5 11,13-7-3,-1 0 4,7 0-3,-2 0-3,-1 0-2,4-12 0,-4-5 0,3-7 2,-4-1 0,-1-5 0,-1-1-1,-7-4-1,-3-1-2,-3 5-1,0 6-1,0 4-2,0 1-5,0 13 1,0-6-12,-6 11 3,6 2-36,0 0-34,0 0-56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 70 175,'0'0'23,"0"5"-23,0 8 1,0 5 1,0 10 12,0-3-5,0 1 0,0-6 0,0 0 4,6-5 0,0-6-6,4-3 1,-1-1 4,2-5 11,3 0 7,9 0-2,4 0-12,1-4 3,-3-12-11,-2-6-1,-4-2 1,-3-1 3,-2-5-2,-2 1 2,-2 0-8,-1 3-1,-1 3-2,-8 8 0,3 2-3,-3 6-2,3 7-3,-3 0-11,0 0-13,3 0-38,-3 0-38,6 0-9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12-4 102,'5'0'38,"-5"0"-7,0 0-8,0 0-19,0 3-4,0 15 1,0 2 10,0 5 6,-5-1-1,2-7-11,-3 5-3,6-6 2,0-4-4,-3-4 0,3 5 0,0-11-3,0 3-3,0 1-2,0-2-14,0 1-8,0-5-80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107 23 133,'-109'3'50,"109"-3"-16,0 0 31,0-3-16,0 3-17,11-3-11,20-5-18,8 5-2,-1-1-2,4 3-3,0-3-4,-6 4-35,-2-2-45,-1 2-62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229 0 229,'31'13'6,"24"22"-1,15 14 20,5 10-9,-8 1-7,-12 5 4,-16 2-6,-11 6 1,-17 1-2,-11 3-2,-8 1-2,-50-2-1,-32 8-1,-18-6-1,-18-6-12,-9-9-15,0-7-95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33 0 20,'0'0'21,"0"0"1,0 0 5,0 0 0,0 0 8,0 0-5,0 3-8,0-3-3,0 0 0,0 4-3,0-4-4,0 7-6,0 4-6,0 10-6,0 6 6,0 8 5,-9 1-5,-1 8-3,1-4-12,3-2-38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-3 428 132,'-3'0'59,"3"0"-55,0-4 30,0 1-1,0 3-8,0 0-1,0 0-9,0 0-2,0 0 7,0 0-6,0 0-2,0 0-3,0 0-2,0 0-5,0 0-1,0 0 0,0 0 1,0 0 0,0 0-2,0 0 1,0 0 0,0 0-1,0 0 0,0 0 0,0 0 5,6 0 1,24 0 3,12-3 4,13-4-8,2-4-4,1 6 3,0 0-1,-7-7-2,-5 7 0,-12-5-1,-4-1 0,-8 3 0,1-2-2,-4-1-7,-10 0-9,-2-2-28,-7-7-32,0-5-33,0-4-4,-26-3 72,-3-5 36,-4-1 7,2 6 9,-2 2 4,5 5 14,6 8 8,5 5-5,11 9 21,6 3-5,0 0-31,0 0-7,0 0-8,0 11 0,0 21 12,9 6 2,14-3 4,9-6-8,4-3-2,1-3 5,13-3-3,-6-5 2,1-7-4,0 0-1,-15-4 0,-8-4-2,-13 2 0,-6-2-1,-3 6-4,0 3-1,0 15-7,0 10 3,-22 16 5,-17 6 6,-6 6 1,-9-7-1,2-5 1,5-12-4,11-7 1,7-6-4,13-8 0,3-6-4,10-4-1,0-1-6,3-6-17,0 0-43,19 0-71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72 251 276,'0'0'0,"0"0"-1,0 0-4,0 26 5,-8 11 1,-11 1 2,4-1-2,2-4 1,7-13 1,-2 0-3,5-14 0,3 3 0,-3-9 0,3 0 3,0 0 4,0 0 13,0-15 20,0-23-26,20-8-11,2-7-1,3-4 2,5-6 1,-5 5 1,11 2 1,-7 16 9,-4 14-5,-6 8-3,-5 13-2,-8 5-6,-3 0 0,7 0-6,7 31 1,5 16 4,0 10 0,1 1 0,-4 1 1,-3-13 1,-1-8-1,-1-13 0,-4-10 0,-1-9 0,-6-6 0,0 0 3,11 0 4,-1-6 9,9-20-2,7-8-11,-1-7 3,-1-2 3,-5 4-1,4-1-3,-7 7-2,-3 8 0,-7 14-3,-1-1 0,-5 4-1,0 5-5,0-1 0,-3 1-9,0 3-15,3 0-32,10 0-89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4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97 0 182,'0'0'89,"0"0"-72,0 0 45,0 0-26,0 0-20,0 0-5,0 0-11,0 0-3,0 0-2,0 31 2,0 11 3,0 2 5,-12 7 0,-2-1-1,4-6-1,-2-4-1,2-6 0,1-7 1,3-10-2,-5-2-1,5-1 0,3-4 0,0-9-2,-1 3-5,4-4-3,0 0-2,0 0-12,0 0-72,16-15-85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78 10 14,'6'-8'207,"-3"4"-193,-3 4 34,0 0-1,0 0-36,0 0-5,0 0-6,0 7-10,0 21 10,0 13 11,0 12 4,0-2-9,-14-1-2,-4-7 3,-1-9 2,3 1-5,5-17-1,2-1 0,9-8-2,0-9 1,0 4 1,0-4 1,0 0 3,0 0 0,0 0 2,20 0-1,15 0 0,16-10-8,1-2-8,2-4-6,-6-2-20,-2 1-20,-4-1-47,-11 6-53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0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41 539 166,'-17'-15'11,"1"-3"-4,7 6 27,6 6-2,3 4-15,0-4 4,0 6 4,0 0-4,0 0-5,0 0-2,0 0-1,0 0-4,0 0-6,0 0-3,0 0-4,6 14 3,19 13 1,11 2 1,-5 3 0,2-4 1,3-2-1,-8-3 2,1-8-3,-3-3 1,-6-7 0,-8-5 1,1 0 3,-4 0-1,7-5 20,4-40 0,-1-6-12,4-13-4,-4-2 2,-3-4-6,4 1-1,-8 3 2,4-1-4,-2 6 1,-5 9-2,1 11 0,-4 18 0,-3 11 0,-3 11 0,0 1-3,0 0-3,0 0-9,6 0-37,4 0-43,-1 8-75</inkml:trace>
  <inkml:trace contextRef="#ctx0" brushRef="#br0" timeOffset="1">642 183 175,'0'1'24,"0"-1"-12,0 4 30,3-1-28,0 3-11,3 1 2,4 10 0,3-1 3,2 10 6,5 6 2,-4 0-3,0 5-2,-4 6 6,2-2-11,-4-1 1,-1-4 0,0-4-5,-1-3 1,-2-12 1,-3-9-1,-3-8 0,0 0 0,0 0 2,0 0-2,0-2-3,0-34-48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5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74 0 171,'3'0'23,"0"0"10,-3 0 10,0 0-28,3 0-15,-3 0-2,0 29 2,0 15 5,0 11 4,-3 1 0,-12 5 5,-9 3 6,7-11-6,3-17-5,4-9 0,10-17-2,0-9 2,0-1 0,0 0 6,13 0 10,39 0-3,21-5-12,21-21-10,-1 8-3,-16-2-17,-12 11-59,-27 3-86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5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3 168 150,'-3'0'8,"3"0"3,0 0 22,0-9 0,0 0-10,0 7 1,3-3-12,0 0 2,-3 5 11,0 0 5,0 0-10,0 0-4,0 0-4,3-2 2,-3 2-2,3 0-1,1 0 0,-1 0-2,3-3-1,8 0-3,8 1-1,10-4-3,14 2-1,10-4 2,9 5-2,6 3 0,-4-3 0,-3-4 0,-2 5-1,-10-6 0,-11-2 0,-6 5-1,-16-1-1,-8 4-4,-11-2-2,0 3-3,0-9-19,-11-1-45,-17-6-29,-14-4-34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5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-4-2 89,'-3'0'81,"3"0"-74,0 0 12,0 0 7,0 0-5,22 0-13,10 3 5,6 14-5,12 3-4,-6-4 2,1 6-3,3-5 1,-9-5 4,-7 0-4,-3-2-2,-10 0 0,1 4 1,-4-3-3,0 7 1,-7 3 0,2 4-1,-11 9-2,0 8 2,0 4 0,-27 6 7,-15 6-2,-16-1-5,-12 5 0,-11 1-5,-2-6-25,5-10-93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54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1774-2785 113,'-3'2'53,"0"8"-49,-3-5 14,0 10 10,-5-1-15,3 6 2,0-2 3,2-2-4,3-9-12,0-1-2,3 3-2,-4-6 1,4 0-5,0 0-8,0-1-10,0 4-5,0-6-173</inkml:trace>
  <inkml:trace contextRef="#ctx0" brushRef="#br1" timeOffset="1">1736-2685 183,'-8'0'39,"5"0"-37,3 0-2,0 0 0,0 5-16,0 0-20,0 7 16,0-3-20,0 2-16,3 0 14</inkml:trace>
  <inkml:trace contextRef="#ctx0" brushRef="#br1" timeOffset="2">1735-2685 11,'-27'168'62,"27"-165"-53,-3-3-4,3 0 1,0 2-6,0-2-39</inkml:trace>
  <inkml:trace contextRef="#ctx0" brushRef="#br2" timeOffset="3">1580-2616 120,'14'0'19,"8"0"1,4 0-20,-1 0-10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5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609 426 276,'0'-2'48,"-3"-6"-48,3 1 52,0-4-9,0 3-39,0-4 2,17-3 1,2 0 6,3-1-6,4-2 0,-7 6 8,0 6-2,1 4-3,-7 2-9,2 0-1,-1 0 0,-1 0-3,-1 34-4,1 11 5,-7 6 1,-3 4 1,-3-4 0,0-3 3,0-14 0,0-4-2,0-20 0,0-4 0,0-6 1,0 0 1,11 0 1,20-6 10,24-25 6,12-7-15,8-4-5,-5 11-2,-15 9-9,-16 16-37,-20 6-107</inkml:trace>
  <inkml:trace contextRef="#ctx0" brushRef="#br0" timeOffset="1">33 157 265,'-11'-28'17,"0"-7"-9,2 9 32,9 9-11,0 8-15,-3 5 6,3 4 8,0 0-8,0 0-5,0 0-7,0 0 3,0 0 1,0 0-1,0 0-6,0 0-1,0 0-1,0 0-3,0 0 0,6 17-2,19 17 2,8 6 3,2 8 0,3-2-2,-5 0-1,-2-5 0,-1-3 0,-7-6 1,-7-11-1,-4-6 0,-5-10 0,-7-2 0,0-3 2,0 0 4,0 0 6,0 0 19,6-23 1,3-18-29,8-19-1,2-6 1,-2-1-1,-1 4-2,0 22 1,-7 11-1,-3 14 0,-3 6-2,-3 3-7,5 7-6,-5 0-14,0 0-26,0 0-33,3 0-63,-3 31-52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6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772 371 13,'0'-13'17,"0"1"-2,0 10-8,0-1 7,0 3 1,0-3 4,0-1 9,0 3 10,0-2-8,0-1-16,0-4 4,0 2-8,0-1-6,0 2 7,0-1-2,0 0-2,0 1 4,0-1-2,0 1 0,0 1-3,0-4 1,0 5-5,0 0 0,0-1-2,0 4 0,0-1 2,0 1 0,0-3-1,6 3-1,4-4-1,2 4-1,1 0 0,1 0-2,-2 0 2,1 0-3,-4 0 2,2 4-3,-9 4 0,1 6 0,-3-2 3,0 6-5,0-7 5,0 10 2,0-5 0,0 5-5,0 1 0,0 6 6,0-6 1,-5-6-1,2 5 0,-5-6 0,5 2 0,0-4-2,0 4 1,0-9 1,-4 6 0,4-7-2,-3 3 1,-5 3-4,2-1 1,-1-2-6,1 0-6,-1-2 16,7 3 2,-3-5-1,6-2-1,0 1 0,-3-3-1,3 5-1,0-1 2,0-4 1,0 3 0,-3 2-1,3-1 1,0-3-1,0 6 0,0-6-1,0 2 0,0-2 1,0-3 0,0 3-1,0-3 1,0 0 0,0 0 3,0 0 8,0 0 5,0 0 1,3 0-4,3 0-6,7 0-2,-1 0-5,4 0 1,4-3 2,2-5 0,0-4 1,5 3 0,2-5-1,3-6 3,3-4 2,4 2-5,-1 2 1,-2-5 3,-5 8-1,-5 0 3,-2 2-4,-9 7-1,-5-4-4,-4 9 0,-6 3 0,3 0-2,-3 0 1,0 0 0,3 0 0,-3 0-2,0 0-2,0 0-6,0 0 2,0 0-12,0 0-11,0 0 8,-9 0 4,-4 0-29,7 0-33</inkml:trace>
  <inkml:trace contextRef="#ctx0" brushRef="#br0" timeOffset="1">769 404 57,'0'0'12,"3"0"6,0 0 0,-3 0-18,3 0-4,-3 0 4,0 0 0,0 0-2,0 0 2,0 0 5,0 0 2,0 13 0,0-8-4,0 3-1,-6 1-1,-5-3 0,2-1 4,-1 0 3,4-5 9,0 0 7,0 0-5,-5 0-13,8 0-3,0 0 5,3 0 5,0-16-10,0-1-1,0-3-2,0 2 9,0-2-3,6 2-4,8 5 4,-2 3-6,1-1-11,1 4 11,-2 6 9,1-3-9,-4 4-3,-6 0-10,-3 0-13,0 0-20,0 5-38</inkml:trace>
  <inkml:trace contextRef="#ctx0" brushRef="#br0" timeOffset="2">758 384 218,'-6'0'31,"6"-2"-25,0-4 28,0-3-5,0 0-24,0-3-4,0 0 0,6 4 8,2 0 2,1 2-2,-3 3-3,-3 3-3,4 0-3,2 0-2,4 9-7,-4 29 1,2 5 8,-11 13 0,0 0 0,0-3 4,-11 1-2,-17-1-2,-5-17 5,5-3 1,8-16-4,11-12 4,5-1 2,4-4 2,0 0-3,0 0-2,0 0 8,24-11 1,7-9-11,8-8-3,3 6 0,-1-5-4,-2-1-19,-10 5-51,-3 1-42,-3-7-63</inkml:trace>
  <inkml:trace contextRef="#ctx0" brushRef="#br0" timeOffset="3">15 323 212,'-8'-5'8,"5"-9"-4,-2-3 36,5 10 6,0 4-28,0 3-1,0-3 11,0 1 3,0 2-1,0-4-9,0 4-2,0 0-6,0 0-3,0 0-5,0 0-5,0 0-1,0 0-7,0 0 2,30 9 2,6 12 4,8-1 2,-2 6-2,0 2-1,-3-1 0,-8-4 1,-1-3 0,-11-7 0,-4-8 1,-4-3 0,-5-2-1,-6 0 2,3 0 2,-3 0 2,7-2 2,5-31 17,7-12-17,4-14-6,-1 3-2,-3-3 1,-2 10-1,-7 5 0,-1 10-2,-3 4-2,5 8-3,-5 4-5,-3 5-13,4 13-22,2 0-34,1 0-81,2 11-15</inkml:trace>
  <inkml:trace contextRef="#ctx0" brushRef="#br0" timeOffset="4">900-651 6,'-9'-24'327,"4"19"-312,5 5-6,-3 15-9,-3 54-10,-7 22 10,1 28 0,-4 6 0,2 2-14,-17-13-81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1006-453 175,'0'-16'65,"0"2"-56,0 12 41,5-1-16,-2 3-23,3 0-5,-3 0 1,0 0-1,1 0 2,5 0-4,4 0-2,10 19 0,-1 18 2,-2 9-4,-1-4 2,0 2-1,-4-4-1,5-2 2,-7-1-2,1-8 0,-3-11 1,-3-5-1,-5-5 0,-3-8 2,0 0 0,0 0 1,0 0 4,3 0 17,-3 0 5,6-15-4,4-16-18,2-7-6,5-8 0,-1-2-1,-4-1 1,4-8-1,1 5 0,-1 11 0,-4 6-2,-4 15 0,-5 12-4,0 4-2,0 4-11,7 0-22,2 0-38,7 12-8,1 17-61</inkml:trace>
  <inkml:trace contextRef="#ctx0" brushRef="#br0" timeOffset="1">1715-211 198,'0'0'10,"0"0"-8,0-11 50,0 2-22,0 4-21,0-2-2,0 3 9,0 4 1,0 0 1,0 0-2,0 0 0,0 0-3,0 0 2,0 0-4,3 0 0,-3 0 1,0 0-2,0 0 1,0 0-1,0 0-2,0 0-1,0 0-2,0 0-2,0 0 0,0 0-2,0 0-1,0 0-1,0 0-2,0 4-1,0 30 0,0 12 4,0 2 0,-6 6 1,1-1-1,5-10 1,0 0-1,-3-8 0,0-6 0,3-9 1,0-10-2,0-5 2,0-5-1,0 0 1,0 0-1,0 0 0,0 0-5,-9 0-17,-10-22-112,-11-11-199</inkml:trace>
  <inkml:trace contextRef="#ctx0" brushRef="#br0" timeOffset="2">1962-972 165,'0'-5'40,"0"-1"6,0 3 13,0 3-42,0 0-17,0 0-5,-3 31-6,-13 19 11,-4 12 0,1 1-1,-6 6-15,-5 9-67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6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371-178 157,'0'0'84,"2"0"-82,1 0 23,2 0 8,3 0-26,3 0 0,3 0 0,-5 0-3,3 0 1,-2 3-3,-2-2-2,2 2 1,2-1-1,-3-2-9,5 2-10,0 6-19,-3-7-39,0 2-110</inkml:trace>
  <inkml:trace contextRef="#ctx0" brushRef="#br0" timeOffset="1">677-139 156,'0'0'62,"0"0"-40,3 0 32,0 0-31,3 0-20,2 0-1,4-5-2,2 4-2,-3-3-2,1 4-10,-1 0-4,2 0-17,0 0-71</inkml:trace>
  <inkml:trace contextRef="#ctx0" brushRef="#br0" timeOffset="2">910-158 188,'0'0'30,"0"-1"-6,0 1 25,4 0-35,1-4-11,3 4-3,2 0-9,0 0-2,3 0-16,-2 0-81</inkml:trace>
  <inkml:trace contextRef="#ctx0" brushRef="#br1" timeOffset="3">892-511 165,'-2'-8'42,"2"3"-26,0 5 50,0-1-25,0 1-22,0 0 0,0-6 1,0 6 4,0-2-2,0 2-6,0 0-3,0 0-2,0 0-4,0 0-2,0 0-5,0 0 0,0 0-2,6 12 1,4 6 1,3 4 0,-1 1 0,4 1 1,-3-2-1,-2 2 0,1-8 0,-4-1-1,1-4-1,-5-5 2,0-2 0,-2-4 0,-2 0 0,0 0 3,0 0-2,0 0 4,0 0 1,0 0-1,0-16-2,3-7-2,0-2 1,1-4-2,-1-1 0,0-5 0,0 4 0,-1-2-3,0 8 3,-1 3-1,1 3 0,-1 8-2,1-4-1,0 13-3,-2 0-5,2 2-12,-2 0-29,1 0-30,1 0-49</inkml:trace>
  <inkml:trace contextRef="#ctx0" brushRef="#br0" timeOffset="4">1113-175 125,'0'0'76,"0"-3"-73,2 2 40,4 1-20,6-3-19,1 3-4,2-4-5,0 0-8,-1 3-26,0 1-26,-2 0-25</inkml:trace>
  <inkml:trace contextRef="#ctx0" brushRef="#br1" timeOffset="5">1140-441 56,'0'0'23,"0"0"-22,0 0 23,0 0-7,0 0-11,0 0 3,0-3 1,0 3 10,0 0 2,0 0-6,0 0 0,0 0-1,0 0 1,0 0-2,0 0-2,0 0-4,0 0-3,0 0 2,0 0-3,0 0-2,0 0-1,0 0 0,0 0 2,0 0 0,0-1 3,0 1 1,0 0-3,0 0 0,0-3-2,0 1-2,3-1 0,0 3 0,1 0-2,-3 0 1,-1 0-5,2 0 1,-1 0-2,2 12 2,-2 6 0,-1 2 3,0 4-1,0-4 2,0-1 1,-1-5-8,-5 0 7,1-8 1,-1 4 0,-1-4 3,1 2 0,0 1-2,2-6-1,2-1 0,2 1 0,0 0-3,0-1 2,0-2 1,0 0 3,0 0-2,0 0 2,0 0 0,0 0-2,6 0 6,3 0-5,2 0-1,2 0 0,1 0-1,1 0-3,-2 0-5,1-2-18,-2-1-23,-1 0-13,-2 3-77</inkml:trace>
  <inkml:trace contextRef="#ctx0" brushRef="#br1" timeOffset="6">1237-737 38,'0'-1'4,"0"1"6,0 0 12,0 0-13,0 0 1,0 0 1,0 0 2,0 0 7,0 0 1,0 0-7,0 0 3,0 0-4,0 0-7,0 0 0,0 0-3,0 0-2,0 0 3,0 0-2,0 5 2,-2 7 8,1 5 1,-2 1 3,-2 0 0,1 3-6,-1-4-3,1 2-4,-2 0 1,1-4-2,0-5 0,2-4-2,2 0 2,-1-6-2,2 2 0,-1-2-3,1 0-1,0 0-3,0 0-11,0 0-14,0 0-33</inkml:trace>
  <inkml:trace contextRef="#ctx0" brushRef="#br1" timeOffset="7">1608-537 37,'0'-16'30,"0"2"-29,0 4 25,0 2-1,0 2-7,0 5-16,0-2 12,2 3 10,0 0 1,-2 0-3,0 0 1,0 0-6,0 0 1,0 0-2,0 0-5,0 0-2,0 0-2,0 0 3,0 0 0,0 0-7,0 4 4,-8 10 5,-4 8-2,-3 9 0,-5 4 5,-5 9-5,-1 3 4,-4 2-9,-1-4 2,1-1-1,1 0-4,1-3 0,1-5-1,6-6 3,4-8-3,5-6 0,6-2 0,1-4-1,4-4 0,-1-3 0,2-3-1,0 0-4,0 0 5,0 2-3,0-2 0,0 0-6,0 0-1,0 0-10,8 0-4,4 0-23,1 0-56</inkml:trace>
  <inkml:trace contextRef="#ctx0" brushRef="#br1" timeOffset="8">1321-714 56,'0'0'21,"0"0"26,0 0-19,0-2-14,0 2-1,0 0-7,0 0 3,0 0-1,0 0-5,0 0 1,0 0 2,0 0-4,0 2 2,0 14 3,0 2 5,-4 4-4,-2-5 0,3 2 4,-2 2-8,2-1 1,0-2 0,-1-2 0,1-5-2,0 4-2,1-5 6,1-6-4,1 5-3,0-8 0,0 2-4,0-3-9,0 0-16,0 0-67</inkml:trace>
  <inkml:trace contextRef="#ctx0" brushRef="#br0" timeOffset="9">56-106 1,'-8'0'3,"2"-2"-2,3 2 6,0 0 4,1-2-3,0 2 4,1 0 14,1-2-13,-3-6-10,0 6-3,-1-2 2,1 1 3,-2-2-1,1 5 2,1-3 20,2-3 1,-1 5-9,1 1 4,1-4-1,-3 4 4,3 0-8,0 0 6,0 0 2,0 0 0,0 0-8,0 0-1,0 0 6,0 0-1,0 0-2,0 0-7,0 0-4,0 0-2,3 0-1,4 0 1,5-4 0,3 4-5,-2-2 2,2 2-3,-3 0 0,-4 0 0,0 0 0,1 0 0,-5 0-3,3 0 2,-3 0 0,1 0-2,-4 0-4,0 0-2,-1 0-8,2 0-10,-2 0-30,1 0-10,3 0-22,1 0-72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122 56 22,'10'-11'6,"-7"8"-3,3-1 18,-6 3-5,0 1-3,0 0-2,0-4-2,0 2-3,3-2-1,0-3 4,-3 3 0,4-2 1,-1 3-5,-3 1 5,0-1 1,0 0 1,3 3-4,-3 0 4,0 0-1,0 0-2,0 0 0,0 0-2,0 0 1,0 0-3,0 0-1,0 0-1,0 0 3,0 0-1,0 0 1,0 0-2,0 0-1,0 0-1,0 0-1,0 0 1,0 0-2,0 0 0,0 0-2,0 0-2,0 0 3,0 0 1,0 11 0,0 10 1,0 1 0,0 8 1,0-2-1,0 7 3,0-4-4,0 5 0,0-2 2,0 4-2,-3-6 0,3 3 0,0-4 1,0 1-1,-3 2 0,3 1 0,0 1 1,0-5-1,-4-3 0,4 2 0,0-5 0,0-1 0,0-4 0,0 0-1,0 4 1,0-10-1,0 3 1,0 4 0,0-11 0,0 6-2,0-3 2,-3 5 0,3-3 2,-3 2-2,3-2 0,0 3 0,0-7-2,-3 6 2,3-6 0,0 6 0,0-7 0,0 1 0,0 1-1,0-4 1,0 4 0,0 1 0,-3 0 0,3-1 0,0 5 0,0-6 0,0 2 0,0 0 0,-3 2 0,3 3 0,-3-8 0,-1 5 0,-2-2-1,3-2 1,3-4 0,-3 3 1,3-2-1,0 2 0,0-5-1,-3 10 2,-2-8-1,5 4 0,-3-1 0,3-3 0,0 1 0,0 2 0,0 1 0,0-1-1,0 2 1,0-3 0,-3 0 0,3-1 0,0 0 0,-3 2 0,3 2 0,-3-4 0,3 4 1,0 1-2,-3 0 1,3 2 0,0-4 0,-3 6 0,3-7 0,0 7-1,-4-6 1,4 0 0,0 1 0,-3 3 0,3-2 1,0 2-1,0 3 0,-3 2-1,-3-2 1,3-1 1,-2 1-1,3-2 0,-1 1 0,3-4 0,0-5 0,-3 4 0,3-7 0,-3 4 0,3-4-1,-3 1 1,3-2-1,0-2 1,0 1-1,0-1 1,0 1 0,0 1 0,0-1-2,0 0 2,0 2 0,-3 1 0,3-2 0,0 3 0,0-1-1,0 2 0,0-1 1,0-4 0,-5-1 0,5 3 0,0-5 0,-3 10 0,3-4 0,0-4 0,0 8 0,0-7-1,0 4 1,0 3 0,-3-5 0,3 1 0,-3 6 0,3-4 0,0-3-1,-3 8 1,3-8 1,0 4-1,0-3 0,0 2-1,0-1 1,0 1 0,0 7 0,0-7 0,0 1 0,0 0 0,0-3 0,0-5 0,0 3 0,0-1 0,-3 0 0,3 0 0,0 1 1,-4 4-1,1-5 0,3 2 0,0-3 0,-3 2 0,3-1-1,0 6 2,-3-7-2,3 1 1,0 4 0,0-2 1,-3 0-1,3 5 0,0-5 0,-3-2-1,3 0 1,0 4 0,0 0 1,-5-3-1,5 1 0,-3-3 0,3 2-1,0-1 1,0-3 1,0 4-1,0-4 0,0 7 0,0-4 0,0-3 0,0 7 0,0-7 0,0 2 0,0-2 0,0 0 0,0 3 0,0-3 0,0 0 1,0 0 0,0 0 0,0 3 2,0-3 0,0 0 1,0 0-3,0 0-1,0 0 0,0 0-1,0 0 1,0 0 0,0 0 2,0 0-2,0 0 0,0 0-1,0 0-3,0 2-23,0-2-63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77 535 31,'-6'0'8,"0"0"-8,0 4 11,2 2-7,-2 2 0,0-5 5,6 2-1,-3-2 5,-2-3 5,5 0 1,-3 2-4,0 2-4,0 0-3,-3-2 2,-1 3 0,4-2 0,-3 7-1,3-8 3,0-2-1,-1 0-1,4 0 2,0 0 2,0 0 4,0 0 1,0 0 0,0 0 0,0 0 6,0 0 9,16-12-15,14-16-17,7-4-1,15-10 3,12-3-2,8-1 0,4-13 0,2 4 0,-4-1 0,-4 0-2,-3 7 0,-11 9-1,-15 2 1,-12 18-1,-13 2-3,-10 10 0,-6 8-3,0 0-10,0 0-17,0 0-19,-6 12-42,-13 9-71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0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-951-323 137,'-16'-20'151,"-4"-18"-133,14 14 22,6 17 7,0 3-27,0 4-15,0 0-5,9 0-2,21 4 2,12 24 9,9 10-5,-2 2-3,-4-3 1,-7-5 2,-3-6-3,-12-6-1,-5-11 0,-7-5 0,-8-4 0,0 0 4,-3 0 12,3 0 15,10-24-6,10-25-10,-1-10-15,3 3 3,-5-3 1,-4 1-1,0 4-3,1-2 0,-1 3 0,-4-2 1,-1 8-2,-5 0-1,0 16 2,-6 10-7,0 12 4,0 9-7,0 0-3,0 0-22,0 0-20,0 4-43,0 25-21,0 9-21</inkml:trace>
  <inkml:trace contextRef="#ctx0" brushRef="#br0" timeOffset="1">-108-851 16,'0'0'104,"0"0"-77,0 0 4,0 0 5,0 0-16,0 0 2,0 0 14,0 0 2,0 0-11,0 0-1,0 0-4,0 0 5,0 0-1,0-7 1,3-14-8,19-10-5,3-11-9,5 0-2,-1 0 1,-4 3 2,-3 11-2,-2-2-1,-4 12-1,-5-2-2,-5 12 1,-4 0-2,-2 4 1,0 4-5,0 0-6,0 0-18,0 4-39,0 35-7,-8 2-79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38 33 5,'-12'-5'13,"-2"3"-12,4-1 18,4-1 10,6 1-14,0 3-9,0 0-2,0 0 17,0 0-1,0 0-9,0 0 0,0 0 3,0 0 5,0 0-3,0 0-2,0 0 2,0 0-2,0 0-8,0 0 2,0 0-6,0 0-1,0 0 1,19 0-2,17 0 8,15 0 1,17 0-4,12 0-2,3 0 3,8 0-5,6 0 3,12 0 1,6 0-3,10 0-1,5 0-1,1 0 1,5 0-1,-5 0 1,0 0 1,2 0-1,-11 0-1,-4 0 1,-11 0 0,-8-6 0,-5 2 0,-5 4 2,8-1-2,-3 1 0,2 0 0,-5 0 0,-5 0-1,-2 0 0,-1 0-1,-2 1 1,2 19-1,-5-2 1,1-3 0,-2-6 0,-2 2 1,-8-4-1,-9-1 0,-4-1 0,-5 1 0,2-2 0,4-2 0,6-2 2,0 0-2,0 0 2,3 0-2,-5 0 0,-9 0 1,-5 0 1,-12-2 0,-14-2 0,-5 4-2,-8 0 1,-3 0-1,-3 0 0,0 0 0,0 0 0,0 0 0,0 0-1,0 0-1,0 0 2,0 0-1,0 0-6,0 0-7,0 0-10,-23 6-1,-21-3-111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2:07.9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0 157 123,'16'0'99,"-1"0"-77,-7 0-5,1 0-1,-6-9-1,1 3-12,-4 3 1,0 3 0,0 0 5,0 0 6,0 0 2,0 0 0,0 0-1,0 0 4,0 0 2,0 0-7,0 0-3,0 0-5,0-2-5,0-1 2,0 1 3,0 2 1,0-4-6,0-2 8,0 6-3,0 0-2,0 0 0,0 0-4,0 0-1,0 0 0,0 0-2,0 0-3,0 0-1,0 12-1,0 13-2,6 16 9,10 12 2,4 3 0,-1 3 0,-4-9-2,-4-4 0,-2-15 0,-2-8 0,-4-5 0,0-11 0,0 0 0,0-4 0,-3 4 2,0-7 0,0 0 0,3 0-2,-3 0 6,0 0 1,0 0-4,7 0 6,16-38 14,8-24-14,11-18-9,0-8 0,-1 17 0,-2 7 5,-3 10-5,-8 4 0,-5 17-1,-10 15 2,-7 8 1,-6 10-2,0 0 0,0 0-2,0 0-3,0 0-5,0 0-20,0 0-20,0 0-47,0 27-9,-15 9-8</inkml:trace>
  <inkml:trace contextRef="#ctx0" brushRef="#br0" timeOffset="1">573-236 11,'0'0'31,"0"0"-10,0 0-7,0 0 11,0 0 0,0 0-7,0 0-10,0 0 2,0 0 4,0 0-2,0 0 2,0 0-2,0 0 4,0 0-3,0 0-4,0 0 2,0 0-1,0 0 0,0 0 1,0 0 3,0 0 1,0 0 3,0 0 4,0 0-2,0 0 0,0 0-6,3 0-3,3 0-8,-3 0-1,4 0-1,8-3 4,7-20 1,11-7 8,9 4-11,0 4-1,-1 1 1,1-2-2,3 5-1,-6 3 0,-10 2 0,-11 6 0,-7 6 0,-11 1 1,0 0-1,0 0 0,0 0-3,0 0 1,0 0 0,0 0-7,0 0-28,0 0-39,9 0-49,1 11-61</inkml:trace>
  <inkml:trace contextRef="#ctx0" brushRef="#br0" timeOffset="2">957 58 48,'0'-8'206,"0"2"-204,0 6 6,0 0 16,0 0 10,0 0-24,0 0-5,0 0 4,0 0 9,0 0-7,0 0-8,0 0-3,0 0-5,0 0 0,14 14 0,5 14 5,1 3 0,2 9 0,-3 1 0,1-1 0,2 4 5,0-4-2,1-7-3,-4-12 4,-2 0-4,-8-12 0,-6 3 4,1-12-3,-4 0 2,0 0-1,0 0 1,3 0 1,-3 0 0,3 0 2,0 0 9,6-18 3,4-7-5,7-12-12,2 1 5,0-5 2,-5 3-2,2 3-5,4-8 6,-1 9-4,0 2 1,-2 3-4,-1 6 2,-8 9-2,-2-4 0,-1 10 1,-3-2-1,-2 7 0,0 3-3,-3 0-5,0 0-25,6 0-42,-3 3-62,1 23-49</inkml:trace>
  <inkml:trace contextRef="#ctx0" brushRef="#br0" timeOffset="3">440 695 254,'0'0'33,"0"0"-30,0 0 20,0 0 14,0 0-26,0 0-7,0 0 3,0 0 13,0 0-9,0 0-7,0 0-4,0 0-4,0 9-3,-9 11-3,-2 12 8,-3 17 2,-3 3 5,4-8 0,4-1-3,1-8-1,2-9 2,3-10-2,0-4-1,3-9 2,0-3-1,0 0-1,0 0-3,0 0-21,0 0-56,3-23-72</inkml:trace>
  <inkml:trace contextRef="#ctx0" brushRef="#br0" timeOffset="4">1450 376 169,'0'0'34,"0"0"-30,0 0-4,0 0 24,3-1-17,10-9-3,6 7 9,1 1 2,2-3-10,0 5 9,-2-4-9,-11 4 2,-2 0-5,-7 0 4,0 0-6,0 0-6,0 4-14,0 38 9,0 10 11,0 11 10,0 1-10,-13-6 6,-10-2-5,-2-11 7,3-7-3,-1-9-1,4-8 1,3-11-1,2 5-1,8-9 1,3 0 9,3-3-4,0-3 2,0 0-3,0 0-3,3 0 0,23 0 10,21 0-3,25-20 8,8 0-9,-2 5-11,-18 12-5,-25 3-58,-32 0-132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3:06.02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3197 947 257,'0'-14'0,"0"8"-10,3-2 3,5 8-44,-2 0-71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3:23.9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-4 198 33,'-16'12'251,"13"-12"-250,3 0 15,0 0 32,0 0-17,0 0-17,0 0 0,0 0 3,0 0 3,0 0-5,0 0 0,0 0-2,0 0-3,0 0-1,0 0-2,0 0-3,0 0-1,3 0-3,22 0 0,30 0 0,32-5 1,29-10-1,26-3-1,28-2 0,33 2 1,34-2-2,36-1 2,26 8-2,27-2 4,27 5-2,12 5 0,22-3 0,15-1-1,2 3 0,2 3 1,-8 1 0,-11 2 0,-21 0 1,-12 0-1,-26 0 0,-10 2 0,-13 4-2,-26-3 2,-12 1 1,-25 3-1,-39-1 0,-33-1 0,-42-1 0,-37 7 1,-27-6-1,-25 6-1,-17-6 1,-16-3 0,-6 5-2,0-4-7,-3 2-6,-39 1-20,-35 2 2,-48-8-86</inkml:trace>
  <inkml:trace contextRef="#ctx0" brushRef="#br0" timeOffset="1">5 261 1,'0'-8'47,"0"2"-34,0 2 21,-3 4 3,3 0-11,0-5 1,0 5 3,0 0-1,0 0-3,0 0-7,0 0-2,0 0 4,0 0-2,0 0-2,0 0-2,0 0-2,0 0-8,0 0-2,0 0-3,0 0-3,0 0-5,0 12-1,0 22 8,0 16 1,10 13 1,-4 19 0,-6 10-1,0 20 0,0 7 0,0 15 1,0-4 2,0 6-2,0-1-1,0 10 0,0-5 0,0 10 0,0 0 0,0-8-1,0 2-2,-13-8 2,1-6 1,-4 0 0,2-8-1,-2-5 1,1 0-1,2-7 1,4 5-3,1-2 3,5 2 0,0-12-2,3-14 1,-3-8 1,3-12 0,0-8 0,0-1 0,0-11 0,0-4-1,0-3 1,0-10-1,0-1 1,6-3 0,0 0 0,2 7 0,-8 3 0,3 5-1,-3-5-3,0-1 2,0-8 2,0-3 1,0-3-1,0-6 0,3-2 0,-3-4 0,0 2 0,3-6 0,-1 6 0,1-8 0,2-3 1,-5 2-1,3-4 0,-3 0 0,0 0 2,3 0 0,-3 0 0,3 0 0,0 0-2,13 0 4,10 0 0,12 0-2,15-4 0,8-3-1,18-11 0,12-5 0,21 3-1,20-6 0,16-1 3,22 4-2,8 0-1,8 3 0,9-1 1,14-1 2,16 1-3,14 3 5,11 2-3,4-2-1,4 10-1,2-1 0,6-3-1,7 7 1,2-3 0,-2-2 0,-17-1 0,-11 2 0,-4-6 1,-15 10-1,-9-1 3,-3 3-3,-9 3-2,-6 0 2,-5-4 0,-15 3-2,-15-3 2,-6-4-1,-11 5 1,-8-1 1,-5 4-1,-11 0 0,-10 0 0,-4 0 0,-3 0-2,3 0 2,1 4-1,-7 11 1,-8-1 0,-7 3-1,-1-1-1,-7 6 2,4-2 0,-8-3 0,-4 4 0,-11-8 0,-14 0 2,-8-5-2,-3 0 0,-11-2 1,-5-2-1,-11-2 1,-2 3-1,-4 0 2,-3-3-1,0 4-1,0-6 1,0 0-1,0 0 0,0 0 2,0 0 0,0 0 0,0 0 3,0 0 1,0 0 2,0 0 5,0 0 3,0-30-7,0-9-4,0-7-4,0-7 0,0-5-1,0-5 0,0-9 0,0-9 1,0-3 1,0-3 3,-3-6-5,-10-3 2,-1-2 0,5 8-2,0 3 2,-1 1 1,1 0-3,-1-7 0,4 4 1,-5-1-1,5-6 2,0 9-1,-1 1-1,-2 4 1,-2 1-1,5 7 1,3 8 0,0 3-1,3 7 1,0-5-1,0 3 2,-3-6-1,0 6-1,-4 0 2,1 7-2,0-5 3,-1 8-3,-2 1 1,3 0-1,-2-1 1,2-4-1,3-1 0,-4 10 1,4 0 0,0 5-1,-3 4 1,-2-3-1,3-4 1,-1-1-1,3-4 1,3 8 0,-3-4-1,-2 4 0,2 0 0,0 6 0,3-4 1,0 0 2,0 5-3,-3 1 1,0 5 2,3 2-1,-7-3-2,4 5 0,0-3 2,3 6-1,-3 0-1,3-2 0,0-4 1,-3 2 2,0 4-3,3-1 1,-3 1-1,3 2 1,0 3-1,0-2 2,0-3-2,-5 7 0,5-7 2,0 4-2,0-3 0,0 2 2,0-3-2,0 7 2,0-4-2,-3 4 1,3-3-1,0 3 0,0-1 1,0 7-1,0-2 0,0 1 0,0-6 1,0 6 1,0-1-1,0-1-1,0 1 2,0 1-2,0-1 0,0 6 1,0-3-1,0 2 0,-3 2 1,3-4-1,0 4 0,-3 0 0,3-6 0,0 6 1,-3-1-1,0-3 0,-4 1 1,7 0-2,-6 3 1,0 0-1,-13-3-1,-20 3-5,-25 0-1,-27 0 0,-18 0 1,-16 0-3,-11 0-8,-4 0 0,-5 0-47,-10 3-15,-12 7-56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3:23.97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0 516 19,'0'0'26,"0"0"-4,0 0 0,0 0-2,0 0 3,0 0-6,0 0 3,0 0 2,0 0-1,0 0 1,0 0-1,0 0 0,0 0 0,0 0-3,0 0 1,0 0-6,3 0-1,3 0-3,13 0-4,17-2-2,12-16 1,16 0-3,16-4 1,14-4-2,21-4 2,21-1 0,19-5-2,7 5 1,10 0-1,4 2 0,1 2 0,-1 1 1,-4 3-1,-16 0 0,-8 7 0,-3-8 0,-9 6 0,-14 5-1,-13 0 1,-26 5 0,-25-1 0,-16-2 0,-17 6 0,-14 1 0,-5 4 1,-6-3-1,0 3 0,0 0 0,0 0-1,0 0 1,0 0-1,0 0 1,0 0 0,0 0-1,0 0 1,3 0-1,7 0 1,-1 0-2,8-6 2,-4 1 0,-7 3 0,0 2 0,-6 0 1,0 0-1,0 0 0,0 0 0,0 0-1,0 0-2,0 0 2,0 0 1,0 0 0,0 0 0,0-5 0,0 5-1,0-2 1,0 2 1,0 0-1,0 0-2,0 0-2,0 0 4,0 0 2,0 0 0,0 0-1,0 0 0,0 0-1,0 0 1,0 0 2,0 0-3,0 0 1,0 0 0,0 0 2,0 0 0,0 0-2,0 0 0,0 0 0,0 0-1,0 0 0,0 0-1,0 0 1,0 0 0,0 0 0,0 0 0,0 0 0,0 0 0,0 0 0,0 0-2,0 0 0,0 0-1,0 0-2,0 14 5,7 6 0,-4 12 0,3 13 0,0 6 2,5 7-2,-2 5 0,1 4 0,-1 11-2,2-1 2,-2 1 2,1 8-2,-1-2 0,-3 1 0,1-2 0,-1 1 0,0-7 0,2-5 0,-5 2-2,0-4 2,-3 5 0,3-8 0,3 3 2,1-6-2,-1-1 0,-3-4 0,3 0 0,-2-7 1,-4 1-1,0-7 0,0-4-1,3 0 1,-3 1 0,3-7 0,0 10 0,-3-15 0,0-2-2,0 4 4,0 3-2,0-1 0,0 3-2,0-7 2,0-4 2,0 2-2,0-1 0,0-1 0,0-5-2,0 5 1,0-9 1,0 3 0,0-3 1,0-1-1,0-5 0,3 3-1,-3-4 1,3 3 1,-3 0-1,5 7 0,-5 3 0,0-6 0,0-2 0,0 4 2,0-5-2,0 1 0,3 1 0,-3 1 0,3 5 0,-3 2 0,6-7 0,-6 9 0,7-6 0,-4-2 0,-3-2 0,3-2 0,-3-3 1,0-2-2,0-2 1,3 0 0,-3-6 0,3 5 1,-3-3-1,0 3 0,0-4 0,3 4 0,0-6 1,-3 6-1,0 1 0,5-3 0,-5 5 1,0-3-1,0 0 0,3-1 1,-3 3-1,3-2 0,-3 10-1,3-9 1,-3-6 0,0 1 1,0-3-1,3 0 1,-3 0-1,0 0 1,0 0 2,0 7-3,0-7 0,0 0 0,0 0 0,3 0 0,-3 0-1,0 1 1,0-1 0,0 0 2,0 0 1,4 0 2,-4 0-3,0 0 0,0 0 0,0 0-2,0 0-2,0 0 1,0 0-4,0 0-11,0 0-76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33:23.97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7 269 201,'-3'-15'32,"0"-8"-23,0 0 50,3 3-18,0 6-20,0 2-8,0 4 0,0 2 10,0 2 4,0 4-4,0 0-5,0 0-5,0 0-1,0 0-4,0 0-5,0 0-2,0 0-1,0 0-2,0 0 0,3 0-2,17 0-2,11 18 6,15 12 0,2-5 0,3 4 2,-5 1-2,-1-5 0,-9 1 0,-2-3 0,-7 0 0,-9-8 0,-2-1 0,-6-5 2,-4-7-1,-6 1 1,0-3 1,0 0 1,0 0 3,0 0 12,0 0 5,9 0-12,8-35-3,2-4-5,4-9-4,-4 2 3,0 1-3,1-4-3,-4 7 3,0 5 0,-4 8-2,-1 11-2,-2-2 2,-2 12-6,-1 0 0,-6 8-5,0 0-20,0 0-22,0 0-18,0 26-4,0 5-9,0 11-60</inkml:trace>
  <inkml:trace contextRef="#ctx0" brushRef="#br0" timeOffset="1">860 556 90,'-4'-10'21,"-2"-1"11,3 3 28,0-2-29,3-1 7,-3 0-1,3-7-18,0 0 10,0 3-17,0-7-9,9 6 11,7-9-6,7 5-1,-1 6-1,4-1-2,0 7-2,-11 2 2,2 2-4,-4 4-4,-10 0 1,3 0-3,-3 29-4,-3 16 3,0 11 5,0 6 2,-31 5 1,-2-8 0,-6-3-1,2-10 5,1-8-5,6-6 0,11-12 0,7-6 1,9-7 0,3-7-1,0 0 2,0 0-2,0 0 0,6 0 8,16 0 14,11-15-14,1-5-7,-1 2-1,-4 7 0,0-8-6,0 12 0,-7 1-10,-9 1-11,-7 5-56,-6 0-49,0 0-26</inkml:trace>
  <inkml:trace contextRef="#ctx0" brushRef="#br0" timeOffset="2">989-356 111,'0'-10'83,"0"-1"-78,3-3 40,-3 8 8,3 0-18,0 5-13,-3 1 4,0 0-9,0 0-7,0 0-10,0 0-2,0 7-7,0 29 2,0 10 7,-3 5 7,-6-6-2,-2-7-4,5-5 0,0-10 1,-1 1 1,4-7-2,0-12-1,3 2 0,0-7 0,0 0 0,0 0-1,0 0-5,0 0-10,0 0-46,0 0-181</inkml:trace>
  <inkml:trace contextRef="#ctx0" brushRef="#br1" timeOffset="3">1626 70 26,'0'0'11,"0"0"-11,0 0 8,0 0-2,0 0-5,0 0 4,0 0 13,0 0-3,0 0-5,0 0-6,0 0 1,0 0 4,0 0-2,0 0 0,0 0 4,0 0-1,0 0-6,0 0-2,0 0-1,0 0-1,0 0 0,0 0 0,0 0 2,-5 0 4,2 0-4,3 0 3,-3 0 1,-6 0-3,-4 0 2,-1 0 0,-1 0-1,8 0-3,-5 0 2,9 0-2,-4 0-1,4 0-1,0 0 1,3 0-1,0 0-1,0 0-6,0 1-15,-3 6-12,-5 6-9</inkml:trace>
  <inkml:trace contextRef="#ctx0" brushRef="#br0" timeOffset="4">4756-671 145,'-3'-17'36,"3"-6"-26,0 12 39,0 1 2,0 3-22,0 7-5,0 0-5,0-1-1,0 1 1,0 0-3,0 0-7,0 0-5,0 0 1,0 0-3,0 0-2,0 0 0,0 0-2,6 18-3,10 11 5,7 9 0,4 0 0,-2 3 1,-3-3 1,1-3 0,-4-9-1,-6-6 0,-7-12-1,-3-8 1,0 4 0,-3-4 2,0 0 5,0 0 12,0 0 11,6-9-3,11-25-8,-1-11-20,4-6 0,2 4 0,0-2 2,-2 8-2,-1 1 0,-3 11-1,1 1-3,-5 10-1,1 3-6,-4 10-5,2 5-10,5 0-39,-1 5-26,4 23-30,-2 5-59</inkml:trace>
  <inkml:trace contextRef="#ctx0" brushRef="#br0" timeOffset="5">5509-349 238,'0'-17'20,"0"10"-1,0-4 51,0-2-53,0-1-1,6 3-5,10-1-2,4-3-2,5 7-1,1-3 3,-4 4-8,0 5 3,-5-1-2,-4 3-1,-1 0-1,-4 5-3,-6 36-5,-2 16 5,0 13-2,-28 8 4,-18 3 1,-2-5 1,-3-4-1,16-12 2,9-19 1,16-12-3,10-15-3,0-10-1,22-4 4,36 0 9,26-15 4,10-17-10,-5 6-3,-19 5-5,-17 10-12,-25 11-54,-18 0-107</inkml:trace>
  <inkml:trace contextRef="#ctx0" brushRef="#br0" timeOffset="6">-149 3311 221,'-3'-12'17,"3"-2"-14,0 7 30,0-6-12,0 8-8,12-2 2,-2 7-11,-1 0 4,-3 0 1,5 0-8,5 0 1,9 0-1,4 12 4,9 14-5,4-1 2,3 5-2,-3 1 6,-1-4-4,-5-3-2,-10-11 1,-7 1 0,-3-4-1,-10-9 2,2-1 1,-5 0 2,0 0 5,-3 0 16,0 0 1,3 0-2,3-11-5,7-24-18,1-10 2,5-4 2,0-7-5,1 5-1,-2-2 0,1 4 0,-3 14 0,-5 10-1,-2 8-6,-6 11 2,0 6-11,-3 0-14,7 0-42,-1 3-82,5 20-24</inkml:trace>
  <inkml:trace contextRef="#ctx0" brushRef="#br0" timeOffset="7">744 3315 143,'-3'0'32,"-4"0"-30,4 0 30,3 0 0,0 0-18,0 0 3,0 0 6,0 0 8,7 0-11,13-17-19,5-3 4,0-1 2,4 3-2,-6 6-2,3-1 2,-7 6-1,1 7-3,-6 0-1,0 0-4,-8 18-1,-6 17-3,0 14-3,0 9 11,-15 3 0,-21-5 0,0-1 0,1-11 1,3-6 2,7-8-2,9-14 0,5-5 1,8-5 0,3-6-2,0 0 4,0 0-2,27 0 6,10 0 2,15-12-4,4-4-2,-3-6-1,-4 4-2,-4 7-1,-6 1-1,-11 0-2,-5 8-2,-10-1-5,-7 3-9,-6 0-30,0 0-46,0 0-11</inkml:trace>
  <inkml:trace contextRef="#ctx0" brushRef="#br0" timeOffset="8">544 2589 75,'0'-10'44,"0"5"-26,0 0 14,0 1-3,0 1-12,0 0 6,0 3 3,0 0 7,0 0-4,0 0-16,0 0-13,0 0 0,0 0-5,0 15 5,0 11 1,0 9 8,0-4-5,0 7 1,0-3-1,0-4 0,0-1-1,0-4 0,0-11 0,0-2-2,0-8 1,0-5-2,0 0 0,0 0 0,0 0 0,0 0-4,0 0-5,3 0-16,5 0-46,4-1-84</inkml:trace>
  <inkml:trace contextRef="#ctx0" brushRef="#br0" timeOffset="9">834 2516 182,'0'-3'40,"3"3"-28,1 0 51,-4 0-35,0 0-27,0 0-1,3 0-3,-3 18 3,0 8 7,0 6 8,0-1-7,0-2 0,0 3-2,0-4 0,0 0-1,0-7-2,0-4 0,0-2-3,0-5 0,0-2 0,0 7 0,0-7 0,0 7-3,0-2 0,0-6-7,0 4-9,3-4-31,-3-7-104</inkml:trace>
  <inkml:trace contextRef="#ctx0" brushRef="#br0" timeOffset="10">4499 3435 271,'0'-11'26,"0"-9"-24,0 3 29,0 12 17,0 5-38,0 0-6,0 0 6,0 0 5,0 0-3,0 0-6,0 0-2,0 0-4,0 0-2,3 0 0,17 18 2,2 10 0,1-3 2,2-2-1,-3-3-1,-2-2 0,-1-4 0,-6-3 1,-4-4 0,-4-3-1,1-4 1,-3 0 2,0 0-1,0 0 1,-3 0 8,0 0 14,4 0-8,5-11-2,5-11-12,1-7-1,4 0 1,0-6-2,-2-2-1,2 1 2,-5 0 1,0 1-1,-3-6-2,1 1 0,-2 2 1,-4 3-2,2 12-1,-2 2 1,-3 16 1,-3 3-2,0 2-2,0-7 0,0 7-5,0 0-3,3 0-3,-3 0-16,0 0-19,0 0-23,0 18-6,0 7-22</inkml:trace>
  <inkml:trace contextRef="#ctx0" brushRef="#br0" timeOffset="11">5165 3488 19,'0'0'180,"0"0"-159,0 0-7,0 0 35,3 0-23,0 0-20,4 0 2,-7 0 4,3 0-1,-3 3-5,3 5-1,0 10-1,0 2 3,0 10 2,1-5 2,-1 6 0,3-2-6,0-3 2,2 3-1,-2-11-2,0 3-2,-2-1 0,-1-13-2,0 3 0,-3-7 0,0-3 0,0 0-2,0 0 1,0 0-3,0 0-6,0 0-5,0 0-5,0 0-31,0 0-54</inkml:trace>
  <inkml:trace contextRef="#ctx0" brushRef="#br0" timeOffset="12">5537 2894 133,'0'-2'35,"0"-1"-17,0 3 34,0 0-25,0 0-8,0 0-2,0 0-6,0 0-1,0 0-4,0 0-6,0 3-1,0 23 1,-22 9 8,-6 5-4,1-2 5,-4-4 6,5-2-8,-1-3 3,5-3 2,3-2-5,7-6 4,1-11-5,5 2-4,3-5 0,0-4-1,3 0-1,0 0 2,0 0-2,0 0-5,0 0-11,9 0-23,11 0-62,-4 0-132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08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-94 474 255,'-3'-5'61,"3"2"-40,0 0 21,16-9-41,35-1 7,16-7 6,21 7-14,2-5 0,-7 6-1,-16 2-30,-15 4-52,-23-4-34</inkml:trace>
  <inkml:trace contextRef="#ctx0" brushRef="#br0" timeOffset="1">-2 208 229,'-15'-26'66,"5"6"0,4 6-5,3 8-24,3-3-8,0 9-7,0 0-6,0 0-7,0 0-9,3 0-7,22 23 4,14 8 3,16 15 13,6-1-7,-4 4 1,1-1-6,-9 2 0,-4-1-1,-6-1-1,-8-6 0,-5-5-6,-7-14-13,-6-2-26,-7-15-21,-6-3-45,0-3-12</inkml:trace>
  <inkml:trace contextRef="#ctx0" brushRef="#br0" timeOffset="2">487 69 430,'3'-22'20,"0"-5"-18,-3 5 15,0 12 15,0 10-23,0 0-7,0 0 1,0 0 5,0 0-1,-3 26-7,-28 32 4,-27 26-2,-12 21 19,-5-5 2,5-8-18,12-2-4,13-17-1,9-12 0,14-18-3,6-14-4,10-15-8,1-11-9,5-3-24,0 0-2,0-17-4,0-25-94,8-14-44</inkml:trace>
  <inkml:trace contextRef="#ctx0" brushRef="#br0" timeOffset="3">273 83 22,'0'-11'268,"0"11"-249,0 0-2,0 0 28,0 0-43,0 44 2,-3 13-1,-2 20 42,-4 7-7,6 4-9,3 5-19,0-13-5,0 2-5,6-10-2,14-12-2,-4-7-5,3-10-35,1-14-50,2-22-183</inkml:trace>
  <inkml:trace contextRef="#ctx0" brushRef="#br0" timeOffset="4">1423 103 241,'0'-8'176,"0"6"-157,0 2-17,4 10-2,-4 46-3,0 18 3,0 16 11,0 5 9,0-4-1,0-5-11,0-7-6,0-18-1,0-12-1,0-14 1,0-10-2,0-7-3,0-12-10,0-6-14,0 0-17,6-29-113</inkml:trace>
  <inkml:trace contextRef="#ctx0" brushRef="#br0" timeOffset="5">1344 148 313,'-11'-17'48,"8"7"-17,3 10 32,0-3-38,0-2-16,33-13-6,24-12 0,23 2 15,14-3-13,-4 11 0,-19 4-2,-14 9-1,-15 7-2,-20 0-3,-9 0-4,-7 0-20,-6 23-42,0 20-23,-28 3-69</inkml:trace>
  <inkml:trace contextRef="#ctx0" brushRef="#br0" timeOffset="6">1372 535 276,'0'0'39,"0"0"-9,19 0 14,17 0-12,15-9-13,1-8-1,-7 5-7,-1 4-6,-8-1-5,-4 3-7,-13 3-11,-3 3-29,1 0-32,2 0-86</inkml:trace>
  <inkml:trace contextRef="#ctx0" brushRef="#br0" timeOffset="7">2484 214 332,'0'-10'97,"0"10"-89,0 0 4,-16 10-12,-23 37-6,-6 8 6,4 8 4,8 1-2,15-3-2,8-8 0,4-4 0,6-14-1,0-5-1,3-11 1,16-2 0,6-16 1,11-1 0,6 0 13,9-6 5,-2-22-6,-4-7-3,-17-3-2,-12-2 7,-7 0-3,-9-4-1,0 5-3,0 2-6,-25 1-1,-6 5-6,-2 14 3,1-2-9,6 13-9,11 0-20,7 1-13,8 5-51,0 0-117</inkml:trace>
  <inkml:trace contextRef="#ctx0" brushRef="#br0" timeOffset="8">2754 159 146,'20'-10'110,"5"5"-102,5 3 23,4 2-3,8 0-25,-3 7 2,3 26 3,-4 13-8,-9 7 2,-6 13 2,-11-2-2,-12-1-1,0-2 3,0-6 3,-16-11-3,-9-17-2,-1-9 3,4-8 4,6-9 8,2-1 4,8 0 11,6-25-1,0-24-25,0-15-6,0-8 3,17 3-3,14 5 0,5 5 0,2 14-5,4 10 1,-6 6-10,-2 12-18,-1 14-61,-5 3-78</inkml:trace>
  <inkml:trace contextRef="#ctx0" brushRef="#br0" timeOffset="9">3536 72 278,'0'-3'30,"3"3"12,3 0-11,4 0-31,2 14-1,5 19 1,-4 10 0,-4 9 1,-6 5 1,-3 4 0,0-3 1,0-2 2,-15-8 2,-1-10-7,5-12 2,2-13-1,6-6 0,3-7 0,0 0 6,0 0 6,0 0 20,0-25 8,12-28-28,15-6-13,4-4 1,2 11-1,-2 10-1,2 18 0,-10 7 0,-7 14-2,-7 3-1,1 0 4,-1 24-2,5 13 1,-8 12-1,0-3 2,-6-6 2,0-4 0,0-14-2,3-9 2,-3-8-2,4-5 1,2 0 2,-3 0 2,11-8 2,5-24 8,3-12-8,7 6-6,-7 10 1,-6 13 1,-10 5 0,-3 10 3,-3 0-6,0 0-4,0 0-4,5 25-2,1 6 10,7 10 2,-7-6-2,3-4-7,5-7-20,-1-10-17,9-10-14,1-4-62,8 0-29</inkml:trace>
  <inkml:trace contextRef="#ctx0" brushRef="#br0" timeOffset="10">4413 103 229,'3'-8'49,"-3"8"6,0 0 0,0 0-51,0 26-4,0 26 0,0 3 4,0-2 2,0-5-4,0-5-1,0-10-1,0-16 0,7-6-2,-1-6 0,-3-5-3,14 0 5,5-16 29,11-19 3,6-13-23,-5-3-1,-1 0-6,-5-2 11,-9 22-3,-8 6-2,-5 18 0,-3 7 1,-3 0-9,0 0-1,0 23-8,0 20 4,0 16 5,0-4 2,0-9-2,0-8-8,0-10-11,0-3-48,16-15-32,4-7-64</inkml:trace>
  <inkml:trace contextRef="#ctx0" brushRef="#br0" timeOffset="11">5050-180 127,'3'-40'246,"0"11"-223,1 20 36,-4 7-7,0 2-39,3 0-13,-3 40-10,3 24 10,-3 25 1,0 18 4,0-5-3,0-7 6,-6-9-8,-16-4-1,-5-13 0,1-8-7,1-6-19,9-21-59,16-10-151</inkml:trace>
  <inkml:trace contextRef="#ctx0" brushRef="#br0" timeOffset="12">5873-64 387,'0'-21'25,"0"10"2,-3 11 15,-27 0-42,-24 40 0,-17 25 0,-5 21 2,4 6 1,21-4-1,16-9-2,15-20-1,17-19-1,3-13 0,0-16-3,0-7 5,6-4 0,24-6 7,4-35 17,16-11-11,0-5-9,-2-11-1,1 5 2,-7 4-4,-11 17 0,-7 21-1,-12 18-2,-1 3-7,-6 17 0,1 31 1,2 6 2,-5 1 4,-3-55 0,6 90-20,-3-55-44,3-4-69,4-11-109</inkml:trace>
  <inkml:trace contextRef="#ctx0" brushRef="#br0" timeOffset="13">6529-144 465,'9'0'33,"-9"-18"-24,0 9 33,0 9-24,0 0-17,0 0-1,0 0-2,0 0-6,0 0-8,3 0-10,4 15-51,5 20-51</inkml:trace>
  <inkml:trace contextRef="#ctx0" brushRef="#br0" timeOffset="14">6496 515 437,'-3'0'32,"3"0"-25,0 0 13,0 0-20,0 0-29,0 0-98</inkml:trace>
  <inkml:trace contextRef="#ctx0" brushRef="#br0" timeOffset="15">-178 2051 322,'-10'-18'41,"-2"7"-37,6 1 14,-4 5 2,7 5-14,3 0 3,0 0-3,-3 0 3,-11 9-3,-11 33-3,-20 31 7,-24 24 13,-10 20-4,-12 13-11,14-8-2,16-6-4,19-9-2,24-15-2,18-8 2,0-4 0,3-9 2,25-13-2,8-12 2,3-8-2,0-13 0,-2-1 2,-10-17-2,-12 0 4,-5-4-2,-10-3-1,0 1-1,0-1-5,0 0-4,0 0-19,-6 0-23,-7 0-19,2 0-72,2-7-35</inkml:trace>
  <inkml:trace contextRef="#ctx0" brushRef="#br0" timeOffset="16">9 2675 254,'0'-10'17,"0"10"24,0 0 30,-3 0-54,0 0-10,-5 0-4,-4 0-3,-7 16 1,-3 13 1,-1 5 2,1 1-3,5-3 0,7 9 3,4-10-2,6 2-2,0-8-2,0-5 2,19-5 0,13-8 7,10-7 1,7 0 1,-2 0-6,-5-11 2,-6-14-3,-11-1 1,-5-7 3,-7-2-3,-7 2 1,-6-8-3,0 10-1,0 1-4,-19 8 2,-10 7-3,-9 4 5,-7 6-1,-7 0-7,7 3 1,17 2-5,8 0-15,13 0-28,7 0-28,0 0-46</inkml:trace>
  <inkml:trace contextRef="#ctx0" brushRef="#br0" timeOffset="17">543 2599 265,'0'-2'75,"0"-1"-58,0 3 44,0 0-38,0 0-16,0 0-3,0 0-4,0 38-13,0 13 13,0 14 10,0-5-6,0-11-3,6 0 2,10-11-2,-3-12 0,2-3-1,5-14 0,-1-6-2,6-3 2,11 0 10,0 0-4,0-9 4,-8-17-6,-2 0 2,-4-6 3,-3-2 2,-2-11-1,-8 6 0,-5-11-4,-4 2 0,0 4-6,0 4 1,0 22-2,0 6-3,0 12-2,0 0-16,0 0-16,0 0-29,0 0-79</inkml:trace>
  <inkml:trace contextRef="#ctx0" brushRef="#br0" timeOffset="18">1233 2533 39,'-3'-3'86,"-3"3"-67,-7-5 7,1 5-1,-2-3-11,4 3 8,7 0 2,0 0 8,3 0 5,0 0-12,0 0-11,0 0-5,0 0 5,0 0 1,0 0 0,0 0 1,0 0 0,0 0 0,10 0-4,13-4-4,8-1 6,11-4-4,-3 2-3,-4 3 3,-3-2-4,-8 3 0,-9-1-2,-8 3-4,-7 1 0,0-4-3,0 4-1,0 0-9,0 0-9,0 0-33,0 0-81</inkml:trace>
  <inkml:trace contextRef="#ctx0" brushRef="#br0" timeOffset="19">1302 2546 284,'0'-7'49,"0"7"2,0 0-8,0 0-43,0 9 0,0 31 0,0 6 2,0 10 13,0-4-2,0 3-7,0-6-3,0-12-1,0-4-2,0-8-2,0-11 2,0-2-2,0-7-6,0-5-10,0 0-24,0 0-65,0 0-11,-14-7-47</inkml:trace>
  <inkml:trace contextRef="#ctx0" brushRef="#br0" timeOffset="20">1731 2816 267,'-6'0'28,"0"0"5,6 0 33,0 0-39,0 0-9,3 0 2,33 0-5,12 0 3,10 0-9,-4 0-6,-13 0 0,-8-5 1,-13 2-3,-4 0 1,-10 0-2,4 3-1,-1 0-4,8 0-14,2 0-48,-7 0-95</inkml:trace>
  <inkml:trace contextRef="#ctx0" brushRef="#br0" timeOffset="21">1992 2535 67,'0'-10'26,"0"7"-5,0 3 15,0 0-20,0 0-3,0 0 6,0 0-5,0 0-1,0-4-1,0 4-5,0 0 3,0 0 4,0 0-2,0 0 2,0 0 0,0 0-4,0 0 3,0 0-5,0 0 0,0 0-1,0 0 0,0 0 0,0 0 0,0 0-3,0 0 0,0 0-2,3 0 0,-3 0 0,3 0 0,-3 0-2,0 0-2,0 0 1,0 0-1,0 0 2,5 0 0,-2 4 0,0 13 0,3 3 0,0 2 1,1-4 0,-1 0 0,0-3-1,1 1 0,2-4 0,-3 3 0,5-7 2,-5 2-2,-3-2 0,1-6 0,2 5 1,-3-4-1,0 0 0,3-1 0,-1 1 0,-2 0-1,0 4 1,0-6 0,-3 3 0,3-2 0,-3 2 0,3-4 0,-3 2-2,0 2 2,4-3 0,-4 3 0,0-4 0,0 0 2,0 0-2,0 0 0,0 0 2,0 0 1,0 0-3,0 0 3,0 0-3,0 0 0,3 6-2,-3-3 1,0 2 1,0-5 0,0 0 0,0 0 0,0 0 0,0 0 4,0 0 0,0 0 0,0 0 0,0 0 0,0 0-3,0 0 0,0 0 0,0 0-1,0 0-1,0 0-4,0 12 1,-7 11 2,-22 8 2,-10 14 2,-5-6-2,-4 11 0,6-12 0,3-9 0,17-9 0,9-14-4,10-6 0,3 0-8,0 0-43,16-11-177</inkml:trace>
  <inkml:trace contextRef="#ctx0" brushRef="#br0" timeOffset="22">2584 2640 163,'3'-6'52,"-3"6"-10,0-2 40,3 2-36,-3 0-11,0 0-3,0 0-8,0 0-7,0 0-3,0 0-6,0 0-3,0 0-2,0 0-3,0 16-1,0 17 1,0 7 1,0 8 5,3-1 1,0-6-2,0-3-2,-3-9-1,5-6-2,-5-3 0,0-8 3,0 2-2,0-7-1,0-2-1,3-2-4,0-3-4,0 0-26,3 0-44,16 0-78,8-12-85</inkml:trace>
  <inkml:trace contextRef="#ctx0" brushRef="#br0" timeOffset="23">3188 2632 318,'0'0'21,"0"0"-21,0 23-8,0 23 8,0 2 2,0 3-1,-3-11 3,-4-2 0,1-10-4,3-13 2,-3 0 0,6-15-1,-3 0 7,3 0 10,0 0 20,0-20 11,0-15-24,0-13-22,0 2 7,0-5-3,0 1 1,9 11 1,4 4 2,2 5-4,-1 19-1,-1-1 1,-1 1-7,-1 11 0,-3 0-1,6 0-3,8 20-2,4 11 6,3 7 0,3 3 0,-7-6-1,5-4 1,-2-6 0,-2 0 1,3-11 0,-3-6 0,-4-4 0,-5-4-1,-1 0 6,-4 0 0,1-4 4,7-18-1,-4-8 4,-1 2-2,1-12 0,4-1-7,-7-5 1,4 1-4,-11 11 2,0 12 0,-3 7-3,-3 9 0,0 6-6,0 0-2,0 0-5,0 0-16,0 0-25,0 0-23,0 6-39,-15 11-125</inkml:trace>
  <inkml:trace contextRef="#ctx0" brushRef="#br0" timeOffset="24">3818 1921 71,'10'-18'270,"-7"12"-254,8 6 2,8 0-7,18 31-4,18 33 8,20 33 0,6 22-2,-2 13 8,-5 3-3,-13-8-8,-19-8-4,-23-12-2,-19-3-4,-13-8-2,-51-2 2,-17-11 0,-11-9-1,1-13-3,15-7-18,4-19-98,22-24-210</inkml:trace>
  <inkml:trace contextRef="#ctx0" brushRef="#br0" timeOffset="25">5269 2675 198,'-49'0'93,"11"-10"-86,11 5 26,19 5 16,5 0-29,3 0 1,0 0-2,0 0-1,0 0 2,0 0-3,0 0-9,0 0 7,6 0 6,16 0-1,11-5-1,8-2-8,4-1-2,3-3-2,-6-1-5,2-3-2,-2 1-3,-3 0-7,-9 3-17,-11 7-25,-10-2-15,-6 6-49,-3 0-83</inkml:trace>
  <inkml:trace contextRef="#ctx0" brushRef="#br0" timeOffset="26">5391 2351 254,'0'0'44,"0"0"-43,0 0 28,3 0-16,28 0 5,11 8 2,13 4 0,7-3 0,-1 6-5,-3-4-6,-7 4-5,-7-5 3,-8 6-4,-14-8 3,-2-1-5,-7 4 3,-7-5-2,0-1 3,-6-2-5,0-3 0,0 0 0,0 0 5,0 3 1,0 0 1,0 8-4,0 7-3,-19 13 0,-10 18 8,-9 7 2,-7 2-1,0-7-3,-4-7-6,1 2-3,1-4-6,-6-9-32,0-18-265</inkml:trace>
  <inkml:trace contextRef="#ctx0" brushRef="#br0" timeOffset="27">6085 2183 237,'13'-23'108,"-4"3"-88,-9 11 11,0 7 17,4 2-23,-1 0-5,-3 0 1,0 0-1,3 0-1,-3 0-4,0 0-4,0 0 3,0 0 3,0 0-2,3 0-6,0 0-5,0 0-4,0 0-5,2 2-1,4 16-7,1 10 2,8 19 11,6 3 6,1-5-3,1-1-3,-7-7 1,0-2 0,-5-8 0,-2-10 0,-6-9-1,1-5 0,-7-3 0,3 0 0,0 0 2,0 0 3,8 0 3,8-17 4,12-18 2,8-12-7,6-4-3,-3-4-4,-7-1 6,-6 4-4,-2 6 0,-8 0 0,-4 12 0,-2 5-1,1-1-1,-2 7-1,-2 3 1,-7 9-2,0 7 0,-3 4-2,0 0-6,0 0-11,0 0-34,0 0-8,0 0-14,0 23-41,0 15-29</inkml:trace>
  <inkml:trace contextRef="#ctx0" brushRef="#br0" timeOffset="28">6786 2574 288,'0'0'65,"0"0"-42,0 0 39,0 0-33,0 0-12,0 0-4,3 0 0,-3 0-6,0 0 5,0 0-8,0 0-3,0 0-1,0 3-3,0 12-3,0 5-1,0 16 4,0 9 3,-3 4 6,0-1-3,0-6 3,3-8-6,0-12 4,0-4-3,0-12-1,0-2 0,0-4 0,0 0 0,0 0 0,0 0-9,0-4-4,0-22-27,3-14-87,13-19-183</inkml:trace>
  <inkml:trace contextRef="#ctx0" brushRef="#br0" timeOffset="29">7330 1784 303,'0'-2'37,"0"2"-25,0 0 37,0 0-38,0 0-6,0 0-2,0 0-3,0 11 0,-24 18 1,-1 4 9,-1 0 3,1-3-4,3-5 2,5-4 3,7-11-9,1 6-1,6-11 0,0-2 4,3 1-5,0-4-1,0 0-2,0 0-1,0 0-4,0 0-12,0 0-29,0 0-91</inkml:trace>
  <inkml:trace contextRef="#ctx0" brushRef="#br0" timeOffset="30">7631 2203 254,'0'-12'122,"-3"4"-107,3 2 30,0 4-4,0 2-27,0 0-5,0 0-4,0 0-3,0 0-2,0 15-4,0 19 2,9 12 2,5 6 2,-1 11-1,-1-10-1,4-7 3,-2-8-3,-2-12-2,-2-3 2,-1-13 0,-1 1 0,-5-11-3,-1 0 3,1 0 3,-3 0 8,3 0 10,8-10 9,4-19-7,4-11-21,8-9 6,1-9-2,1-5-5,1-5 0,-2-4-1,-6 24-2,-5 7 0,-7 21-1,-7 15-4,-3 5-9,0 0-12,0 0-39,0 5-56,0 25-91</inkml:trace>
  <inkml:trace contextRef="#ctx0" brushRef="#br0" timeOffset="31">8159 2493 310,'9'-13'37,"7"-3"-30,4 4 44,2 4-43,11-5-8,-8 11 12,4 2-7,-7 0 3,-8 0-2,-6 0-6,-3 6-4,-5 23-5,0 15 9,0 7 1,-5 9 3,-26 7-3,-14-4 8,-7 4 1,7-20-4,13-15-2,17-10-1,15-13-3,0-9 0,0 0 8,15 0 11,40 0 13,28-14-8,20-15-24,0 6-1,-13 3-15,-29 12-36,-25 2-107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7:22.16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634-16 10,'-5'0'18,"3"0"14,2 0 7,0 0-6,0-3-12,0 0 1,0 3-1,0 0 0,0 0-3,0 0 3,0-3 6,0 3-6,0 0-3,0 0-3,0 0-5,0 0 0,0 0-4,0 0-2,0 0-2,0 0-2,0 0 0,0 0-6,0 3 2,-5 23-3,1 15 7,-1 21 1,0 14 5,-5 8-5,3 4 2,1 1-3,1 7 0,-1 7 0,1 4 0,-7 1 0,-1 6 0,-4 0 0,-2-2 4,-3 1-3,4-9 0,-5-4 1,7-3-2,-1-6 1,1-2-1,2 1-1,-3 4 1,1 7 0,2 3 0,1 0 0,1 0 0,4-6 0,-3 3 0,2-13 0,-1 1 1,1-8-1,-1-6 0,-1-3-1,-4-9 1,5 18 0,-4 12 0,-2-2 0,2 10 0,0-14 0,4-2 0,-5 3 0,1-4 0,4-5 0,2-8 1,0-6-1,-2 1 1,3 0-1,-2 3-1,4 3 1,0-6 0,-2-8 0,7-6-1,-2-1 1,-4 2 0,0-5 0,1 1 0,0-11 1,0-10-1,2-1 0,0-5 0,0 2 0,1-2-1,-1-1 2,1 2-2,2-3 1,0 3-3,0-8 3,0 1-1,0 1 1,0-2 0,0-6 1,0 3-1,0-7 0,0-2 0,0 0-1,0-3 1,0 0 0,0 3 1,0-3-1,0 0-1,0 0 1,0 0-2,0 0 2,0 0 0,0 0 0,0 0 2,0 0-2,0 0 0,0 0 2,0 0-2,0 0-6,0 0-2,0 0 2,0 0 5,0 0-3,0 0 1,0 0 2,0 0 1,10 0 12,6 0-11,1 0 6,2 2-4,3 7-3,1 0 0,1 3 0,4 2 0,1-7 0,4 0 1,1 4-1,2-8 0,4 7-1,5-5 1,-2 10 0,10-3 1,-4 8-1,4-1 1,-1 2-1,3 2 0,-3 2-1,0 4 1,1 1-1,2-2-7,-3-7 8,2-4 4,5 1-2,1-5-2,4 2 2,-4 0-2,6-2 1,-8-4-1,6-1 0,1-3-4,0-5 4,7 0 3,2 0-3,-2 0 0,3 0-2,-4 0 4,1 0-4,-1-5 5,1-6-2,-1 3 1,0 2 1,-2 1-1,0 5-1,0-5 1,-5 5-2,1-5 1,-7 5-2,-3-2 1,2 2-2,-9 0 2,-1 0 2,0 0-2,-3 0 2,-4 0-1,0 0-1,-7-3 0,3 3 0,0 0 1,0 0-1,4 0 0,4 0 0,0 0 0,-3 10 0,4 6 0,-7-5-1,0 6-7,-5-6 8,0-1 2,3-3-2,0-1 3,-2-2 0,-2 1-3,-2 1 0,-5-6 2,-3 5-2,-3-5 3,-2 0-3,-1 0-2,-5 0 1,0 0 1,-9 0 3,1 0-2,-3 0 0,0 0-1,4 0 0,1 0-1,3 0 1,0 3-1,6-3 1,-1 2 0,-1-2 1,-4 0 0,-3 5-1,1-3 0,-1 1 0,4 0 0,7-3 1,3 0 0,1 0-1,1 5-1,-4-5 0,-3 3 2,-3 1 1,-6-4-2,0 0 0,-5 3-1,0-3-1,0 0 2,0 0-2,0 0 0,0 0 2,0 0-1,0 0 1,0 0 3,0 0-3,0 0 1,0 0-1,0 0 0,0 0 0,0 0 1,3 0-1,-3 0 2,0 0-2,0 0 2,0 0 0,0 0-1,0 0-1,0 0 0,7 0 0,3-7 2,4-21 9,2-13-5,4-14-4,1-11 5,5-25-6,0-20-1,5-4-1,-3-5 1,-1 5 0,-2 3 5,-1-6-5,5-7 1,-3 3 3,2-7-3,0-6 3,-1 0-4,3-5 0,1-2 5,1 1-4,2 6-1,-1 2 4,-2 7-4,0 4 3,0 8-3,0-5 0,-1-1 0,0-2 1,0 6-2,3 7 1,0 13 0,1-3 0,-3 6 1,5 4-1,-5 1 1,-3 5-1,-4 4 0,-7 10 0,-1 2-1,-2 8 1,3 1 0,-5 2 4,3 8-4,-1-4 0,-1 3 0,-2 12 0,-2-4 1,2 10 0,-1-4 0,0 8-1,-2-1-1,-4 15 1,0 1 2,-4 9-1,0 3-1,0 0 0,0 0-2,0 0 0,0 0 0,0 0 2,0 0-2,0 0 1,0 0 1,0 0 3,0 0-3,0 0 0,0 0-2,0 0-1,0 0 3,0 0 1,0 0 1,0 0 3,0 0-4,0 0 1,0 0-2,0 0 1,0-3-1,0 3 0,0 0 0,0 0 3,0 0-3,0 0 1,0-3 0,-14-1-1,-16-1 0,-11-3-5,-9 3 4,-5-5 1,-2 5-1,-10-4 1,-1 3 0,-13 1-3,-9-1 1,-1-6 0,-7 4 0,-4 3 2,-3-8-2,-5 5 2,3-2-2,3-1 1,1 5 1,2 1-2,-6 0 2,-1-7 0,1 6-3,3-1 1,6 0-2,12-3-1,3 7 4,9-2-4,3-1 3,2 0 0,5-5-3,2 3 5,3-2-1,4-1-1,1 4 1,2-2 0,5-6-1,-2 6 1,2 0 0,3-2 0,0-2 0,1 3 0,3-2 1,2 3 0,3-5 1,-1 3-1,0-3 0,0 2 0,0-2 0,-2 5 0,0 4 0,-4-6 1,1 1-1,0-2 0,6 1 1,1-4-1,4 0 1,-4 2-1,4-5 1,-2 6-1,-1-1 2,0-2-1,0 0 0,-3 4 0,-3-6 0,7 5 0,-4-1 0,0 1 2,0 4-2,3-5 0,0 2 0,0 2-1,-1 1 1,5 3-1,-1-2 0,-1 1 1,4-1 1,-1-3 0,4 7-1,-2-1 2,5 3-3,-1 1 1,0 0-1,-1 0 0,-1 0 1,0 0-1,-4 0 0,3 0-1,0 0 1,1 0 0,-4 0 0,1 0 1,-4 0-1,1 0 1,6 0-1,2 0 0,5 0 3,3 0-2,3 0-1,4 0 0,-3 0 3,10 0-1,-2 0 0,2 0 2,0 0-3,0 0 0,0 0 0,-3 0-1,3 0 4,0 0-2,-2 0-1,2 0 4,0 0-5,0 0 1,0 0-1,0 0 1,0 0-3,0 0 2,0 0 0,0 0 0,0 0-2,0 0 2,0 0-1,0 0 1,0 0 1,0-4-1,0-7 0,5 5 0,0-1-5,-1 7-4,-1 0-3,-3 0-1,1 0 8,5-2-2,3 2 7,1-3 0,1 3-1,1 0-8,1 0-29,6 0-24,9 9-41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11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2287 988 190,'-8'-11'39,"5"3"-28,0-2 33,3 0-18,0 0-24,3 8-1,11-3 3,-1-2 1,2 7-2,-1 0 0,2 0-3,6 12 0,1 16 3,5 7 0,-1 3 0,1 2-3,-5-2 1,-1-6 1,-3-4-2,1-4 1,-7-13 0,-7 4 1,-3-9-1,-3 1 1,0-7 1,0 0 6,0 0 12,3 0 16,5 0-10,-3-25-18,9-9-5,1-9-2,1-7-1,7-4 1,-4 4 0,-3 4-2,1 5 1,-8 10-1,1 4 0,-7 16-1,0 4 0,-3 5-2,0 2-13,0 0-34,0 0-34,0 6-54</inkml:trace>
  <inkml:trace contextRef="#ctx0" brushRef="#br0" timeOffset="1">3022 969 119,'0'0'33,"0"0"-32,0 0 4,0 1-5,0-1-5,0 4 5,0-1 4,-3-3 10,3 0 11,0 0-4,0 0 6,0 0 3,0 0 2,0 0-5,0 0-3,0-8-9,0-16-12,3 4 0,10-1 3,7 3-5,-1-3-1,4 4 0,2-1 0,-3 6 0,1 1 1,-4 6-1,-6 5 0,1 0-2,-5 0-1,-3 28-1,-6 10 3,0 11 1,0 4 0,0-5 0,-6-8 0,-3-9 0,4-11 0,2-13 1,3-4 0,0-3 1,0 0 3,8 0 6,34-30 11,19-10-14,6-4-5,3 9-3,-6 10-8,-15 12-48,-20 0-183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11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-58-1950 153,'0'0'52,"-3"0"-26,0 0 34,3 0-16,0 0-18,0 0-9,0 0 2,0 0 4,0 0-5,0 0-7,0 0 3,0 0 0,0 0-1,0 0-4,0 0-1,0 0-2,0 0-1,0 0 0,0 0 0,0 0-4,0 0 3,0 0-3,0 0 1,0 0 1,0 0-2,0 0 1,0 0-2,0 0 0,0 0-1,0 0-1,0 0 2,0 0 0,0 0 0,0 0-1,0 0 0,0 0-2,0 0-3,0 0-6,0 0 0,0 0 4,0 0-2,0 0 0,0 0-7,0-3-21,0 1-28,6-4-38,11 6-62</inkml:trace>
  <inkml:trace contextRef="#ctx0" brushRef="#br0" timeOffset="1">-41-1176 3,'0'0'72,"0"0"-39,0 0 15,0 0-14,0 0-9,0 0 4,0 1-4,0-1-11,0 0 2,0 6-3,0-6-12,0 0-1,0 4-1,3-4-5,-3 5-12,7 0-13,-1 10 16,0-3-59,0 11-94</inkml:trace>
  <inkml:trace contextRef="#ctx0" brushRef="#br0" timeOffset="2">-83-1600 52,'0'0'56,"0"0"-13,0 0 14,0 0-22,0 0-11,0 0-1,0 0 7,0 0-9,0 0-7,0 0 0,0 0-2,0 0-2,0 0-5,0 0-1,0 0-4,0 0-4,0 0-8,0 0-4,3 0-4,10 5 19,-4 5-34,2-2-60,-5 10-53</inkml:trace>
  <inkml:trace contextRef="#ctx0" brushRef="#br0" timeOffset="3">0 0 42,'33'190'29,"-33"-190"-11,0 3 13,0 3-15,0-3-11,0 1 6,3 3-10,3-4-1,-3 4-3,0-2-1,2 0-23,1-1-89</inkml:trace>
  <inkml:trace contextRef="#ctx0" brushRef="#br0" timeOffset="4">0 0 10,'0'0'34,"0"3"-30,0-3 8,0 2-2,0-2 13,0 0-5,0 5-11,0-1 1,3-1-4,0 0-4,-3 2-23,5 1-21</inkml:trace>
  <inkml:trace contextRef="#ctx0" brushRef="#br0" timeOffset="5">-25-750 26,'0'0'101,"0"3"-88,0-3 30,0 0 7,0 0-35,0 0-6,0 0 14,6 0-9,-3 0-10,0 0-3,2 0 13,0 0-14,-2 0 0,3 0-4,-1 0-14,1 3-9,0 5-38,-3 2-87</inkml:trace>
  <inkml:trace contextRef="#ctx0" brushRef="#br0" timeOffset="6">45-440 5,'0'0'59,"0"0"-54,0 0 9,0 3 26,3 0-17,2-1 0,-2 1 3,3 0-5,-3-3-9,-3 7 0,0-5-8,3-2-4,1 3 0,-4-1-4,0 8-5,0 1-8,0 4-12,0 8-38</inkml:trace>
  <inkml:trace contextRef="#ctx0" brushRef="#br1" timeOffset="7">-2272-590 249,'3'-30'29,"-3"10"-16,0 14 49,0 0-39,0 6-8,0 0-9,0 0 5,0 0-2,0 0-7,-26 17-1,-10 19-1,-5 11 1,-4 5 0,6 1 2,3 3 1,11 2-3,6-9-1,10 4-1,6-7 1,3-3-2,0-6 0,9-1-2,23-10 2,10-11 2,9-5 8,1-10-3,-1 0-1,1 0 1,-4-23-2,-4-10-1,-2-5-1,-6 0 0,-11-1 0,-5-6 2,-10 4 1,-10-2-2,0 2-2,0-1 6,0 9-2,-16-5 3,-11-3-1,-1 6-6,-1-1-1,2 5 1,13 11-2,0 7-1,8 9-5,3 4-3,-4 0-14,-2 0-29,-5 0-10,-2 17-6,4 3-64</inkml:trace>
  <inkml:trace contextRef="#ctx0" brushRef="#br1" timeOffset="8">-1661-668 210,'3'-6'46,"0"6"-33,-3 0 48,3 0-38,-3 0-22,0 0 6,0 0-3,0 0-4,0 14-2,0 24 2,0 5 12,0 5 0,0 5-3,-3-4-8,3-1 1,0-9 0,0-1 1,3-9-3,13-9 0,7 1 0,2-3 1,1-13-2,0-5 2,3 0 6,-4 0-1,-3 0-2,1-15 1,-4-3 0,-2-7 0,-1-4-1,-7-6 5,1-8 0,-4 0-2,-3-3-6,-3 5 5,0-4 0,0 12-2,0 2 0,0 11-1,0-2 2,0 8-5,0-1 0,0 7-3,0 4-2,0 1-7,5 3-9,1 0-21,6 0-94,4 0-3</inkml:trace>
  <inkml:trace contextRef="#ctx0" brushRef="#br1" timeOffset="9">-884-729 198,'0'-3'67,"0"3"-57,0 0 31,3 0-34,2 6-5,-2 22-2,2 10 14,-2 2 7,0 1-3,5 2 4,-8-2-6,3-4-9,0-5-3,0-3-2,0-6-2,0-2 0,4-10 0,-4 1 0,0-10-6,-3-2-9,0 0-22,0 0-70,0 0-77</inkml:trace>
  <inkml:trace contextRef="#ctx0" brushRef="#br1" timeOffset="10">-942-732 1,'-15'0'34,"2"0"-15,-1 0 7,5 0-11,0 0 2,5 0-3,-2 0-2,0 0 8,6 0-1,-8 0-6,5 0 1,0 3 2,-3-3-1,-1 3 3,-2-1-7,3 4 1,-4-4 2,1 8 0,1-7-3,2-1-2,6-2-3,0 0-2,0 0 1,0 0 1,0 0 1,0 0 0,0 0-3,0 0 4,0 0 1,0 0 5,11 0 1,17 0-5,11 0 5,6 0-9,2-7-5,3-9 2,-9 8-1,-6 3-2,-9-2-2,-14 7-5,-12 0-12,0 7-80,-25 6-116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12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707-1077 75,'0'0'85,"0"0"-60,0 0 23,0 0-10,0-2-22,0 2 5,0 0 3,0 0-1,0 0-1,0 0-5,20-3 0,16-7 3,22 3-2,6-4-1,13-7-5,-4 6-2,-8-4-1,-1-3-4,-12 8 0,-7-1-3,-15 4-2,-16 5 1,-6 3-1,-8 0-6,0 0-6,0 0-10,0 0-22,-5 0-37,-9 20 6,-9 6-39</inkml:trace>
  <inkml:trace contextRef="#ctx0" brushRef="#br0" timeOffset="1">962-1092 74,'-19'-53'92,"19"53"-63,0-4 11,0 4 1,0 0-5,0 0-2,0 0 3,0 0-1,0-2-10,0 2-7,0 0 6,0 0-4,0 0-6,0 0-2,0 0-1,0 0-7,0 0-3,0 0-2,0 17-4,0 25-4,0 25 8,6 9 4,-6 4-4,0-1 1,0-8 3,0-9-3,0-9-1,0-7 1,0-14 0,0-12 0,0-9 0,0-8-1,-3-3 0,3 0 2,0 0-2,0 0-2,0 0-1,0-3-4,-3-18-43,-10-7-90,-10-4-165</inkml:trace>
  <inkml:trace contextRef="#ctx0" brushRef="#br0" timeOffset="2">962-1092 5,'6'0'0,"-3"0"0,-3-5 0,0-3 0,3 3-2</inkml:trace>
  <inkml:trace contextRef="#ctx0" brushRef="#br0" timeOffset="3">1728-1019 88,'5'-28'159,"1"14"-117,-3 4 19,-3 9-20,0 1-24,0 0-14,0 0-3,0 0-3,0 21-4,0 17 7,-12 12 3,-7 4 0,-3-1-3,-1 0 0,1-2 0,3-7 0,5-10-2,1-8 2,7-10-1,3-4 0,0-12-3,3 0 1,0 0 3,0 0-2,0 0 4,0-22-2,16-13 4,4-12 0,-1-4-1,-1-10 0,1-7-1,1-1 7,-1 3-4,0 13-2,1 5 7,-4 19 4,-7 12-3,-1 9-10,-2 8 2,-3 0-3,7 0-5,5 11-5,12 27 10,7 8 2,8 2 0,0-3-1,-1 1-1,1-8 0,-3-5 0,0-6 0,-9-10 0,-5-8 0,-9-4 1,-7-5-1,-3 0 0,2 0 4,1 0 3,7-28 10,0-4-8,4-6 3,-5-8-6,4 5 2,0-8-5,-2 4 0,2-8-2,-2 10-1,-5 14-1,-5 15-2,-1 6-1,-6 8-8,0 0-22,0 4-69,-25 25-62</inkml:trace>
  <inkml:trace contextRef="#ctx0" brushRef="#br0" timeOffset="4">772-359 25,'0'0'80,"0"0"-64,0 0 25,0 0-1,0 0-20,0 0 7,4 0 8,21 0-7,14 0-8,3 0 12,3-12-8,10 4-2,-2-4 3,0-3-8,-6 2-7,-5-2-4,-6 2-1,-8 2-4,-8 6-1,-10 3 0,-10 2-1,0 0-6,0 0-3,0 0-8,0 0-11,0 0-25,0 0-54,0 0-53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1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-292-440 153,'0'0'33,"0"0"-2,0 0 30,0 0-26,0 0-22,0 0 2,0 0 1,0 0-1,0 0-6,0 0-4,0 0 0,0 0-2,0 0 0,0 0-1,0 15-2,0-1 0,0 10 1,0 7 2,3 8-2,0-4 8,5 2 3,-5-3-8,3 4 1,-3-8 0,0-5-3,-3-5 2,0-2 1,0-7 1,0-1-3,0-5 0,0-5-3,0 0 1,0 0-1,0 0-1,0 0-14,0-15-39,-9-10-124</inkml:trace>
  <inkml:trace contextRef="#ctx0" brushRef="#br0" timeOffset="1">11 4 94,'-7'0'6,"4"0"2,3 0 20,0-4-23,0 4 3,0 0 6,0 0 7,0 0-6,0 0-6,-3 0-1,3 0 7,-3 0 8,3 0-7,0 0 2,-3 0 0,3 0 2,0 0 0,0 0-2,0 0-1,0 0-1,0 0-3,0 0-2,0 0 2,0 0-1,0 0-1,0 0-1,0 0 0,0 0-3,0 0-7,0 0-1,9 0-5,13 27 2,17 9 4,16 17 6,12 6-4,14 0 0,2 3-1,10 1 2,-2 7-1,-11-4-2,-7 4 2,-12 2-1,-12-4 0,-7-6 1,-13-7-1,-4-11 0,-12-19 0,-4-8-1,-1-11 2,-8 1-2,0-7 1,0 0 0,0 0 1,0 0-1,0 0-1,0 0-1,0 0-8,0 0-45,-14 0-69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5:22.13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 49 41,'-5'-12'20,"5"1"-18,-3 3 12,3 2 4,0 2-5,-3 2 11,3-1-4,0-1-4,0 4-5,0 0 0,0 0-3,0 0 4,0 0 1,0 0 5,0 0-4,0 0-2,0 0 1,0 0-1,0 0-3,0 0-5,0 0 2,0 0 1,0 0 1,0 0-2,0 0-3,0 0 2,0 0-4,8 0 0,12 0 1,13 0 2,5 0-3,0 0 2,1 7-3,2 5 1,-2-7-1,3 1 0,0 1 0,-4-3 1,1 3-1,-14-5-1,1-2 0,-10 0 1,-2 3 0,-5-3 0,-5 0-2,-4 0 2,3 0 0,-3 0 0,3 0 2,3 0-2,4 0 0,-4 0 0,3 0 0,-4 0 0,-2 0 0,0 0 1,-3 0 0,0 0 0,0 0 3,0 0-4,0 0 1,0 0 0,0 0 1,0 0-2,0 0 0,0 0 0,0 0 0,0 0-2,0 0 0,0 0 0,0 0 2,0 0 0,0 0 3,0 0-2,0 0-1,0 0 0,0 0 0,0 0-1,0 0 1,3 0 0,3 0-3,7 2 3,4 2 2,-1-1-1,-1-3 2,1 4-3,4-4 0,-7 4 0,2 2-2,4-6 2,-2 3 0,2 1 2,-2-2-2,-5 1 0,-5-3 0,-4 0 0,-3 0 0,0 0 0,0 0 1,0 0 2,0 0-2,0 0 2,0 0-2,0 0 2,0 0-3,0 0 0,0 0 1,0 0-1,0 0 0,0 0 0,0 0-3,0 0 3,0 0-1,0 0 0,0 0 1,0 0 0,0 2 0,0-2 0,0 0 0,0 0 0,0 0 0,0 0-1,0 0 1,0 0 0,0 0 1,0 0 0,0 0 0,0 0 1,0 0-2,0 0 1,0 0-1,0 0 0,0 3-1,0-3-1,0 3 0,0 5 0,0 10 0,-16 17 2,-13 13 2,-4 8 1,-2 7 3,0-1-6,3 4 1,0-2 1,5-9-2,5-1 2,3 1-2,4-7 1,-2-1 0,1-5 0,-1-11 1,12-4-1,-1-13-1,1-12 0,5-2-2,0 0 2,0 0 4,0 0-3,0 0 1,0 0-2,0 0-1,0 0-7,0-2-42,0-12-81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2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1 68,'0'4'25,"0"-4"-16,0 0 25,-3 0-8,3 0-3,0 0 6,0 0 7,0 0-2,0 0-6,0 0-7,0 0-6,0 0 2,0 0 1,0 0-4,0 0 1,0 0-4,0 0-3,0 0 6,0 0-5,0 0-1,-3 0-2,3 0 1,0 0-2,0 0-1,0 0-3,0 0 0,0 0-1,0 3-3,9-3-10,24 0 11,15 3 2,26 0 20,19-3-13,20 2-6,15-2 1,26 0 1,23 6-3,16 1 0,29-2 0,15 10 1,18-7-2,21 3-3,11 5 2,-4-5 0,-10 9 0,-9 0 1,-20-4 2,-20 9 0,-8-2-1,-10 2-2,-3 4 0,-2-1 2,-1-6 0,-10 1-1,-10-2 1,-13-7 0,-12-1 1,-15-2-2,-4-1 1,3-2 0,2 2 3,4 2-2,-8-7-1,-14 1-2,-18-1 1,-21 1 2,-20 0-2,-22-1 1,-18-1-2,-21-1-5,0 0-9,0 0 7,0-1 5,3 1-6,-2 4 1,-1-4 0,-3 8-32,0-4-151</inkml:trace>
  <inkml:trace contextRef="#ctx0" brushRef="#br0" timeOffset="1">-51 8 29,'0'-3'32,"0"3"9,0 0-6,0 0-15,0 0-7,0 0-1,0 0-4,0 0 1,0 0 3,0 0 0,0 0 3,0 0 3,0 0 2,0 0-2,0 0-6,0 0-5,0 0-3,0 0-4,0 0 1,0 0-1,0 0 0,0 0 2,0 0-2,0 0 3,0 0 0,3 17 1,5 10 3,-3 4-4,-2 4-2,3 8 2,2 12-1,1 15-1,-6 14 1,-3 11 4,0 13-1,0-4-2,0 8 1,0 0-1,0 4-2,0 1-1,-6 3 0,-3 11 0,-5-4 0,1 5 1,4 1-1,-1-1 0,4-8 0,3 6 0,0-6 0,-5 3 0,-1-5-1,-4-1 1,1 1 0,-1-1 0,-1-6-1,5-7 1,0-9 0,2-10 0,1-6-1,0-7 1,1 1-2,2-11 3,0 0-2,3-10 1,0-8-2,0 0 2,0 2 0,0-1-1,0 7 0,0 12 1,0 3 0,0 2 0,0-6 0,0-1-3,-3-5 3,3 0-3,0 0 3,-3-3 0,0-1 0,3-7 0,-3-1 0,-1-6 2,1-5-2,-3-6 0,3-4 0,0-2 0,3-3 0,0-5 0,0-1 2,0-7-4,0 0 2,0-4 0,0-2 2,0-3-2,0 3 0,0-4 2,0 3-2,0 0 0,0 4 0,0-6 0,0-1 0,0 4 0,0-4 0,0 0 0,0 0 0,0 0 0,3 2 0,13-2-3,2 0 3,12 0 3,6 0-3,1 0 0,18 0 1,7 0-1,8 0 0,15 0 1,7 0 2,11 0-2,16 0 0,23-6-1,22-8 3,15 3 1,5 2 0,5 0 1,8 1 5,6-7-10,8 4 1,12-4 7,-3 9-8,-3 1 2,-6-1-1,-5 2 1,0-3-1,-6 7 0,-8 0 3,-22 0-4,-6 0 0,-9 0 0,-1 0 0,1 0-4,-1 0 3,-10 0 2,-2 0-2,-14 0 1,-5 0-1,-4 0-1,0 0 2,-4 5 0,10 3 2,5 1-2,1 5 0,14 1 1,-9 3-1,-2-1 1,-9 6 4,-19 0-5,-6 0 1,-13-3-1,-16-2 0,-13-3-1,-13-7 1,-14-3 0,-11 2 0,-10-1-4,-7-6 4,-3 0-1,0 0-2,0 0 3,0 0 2,0 0 4,0 0-3,0 0 3,0 0-3,0 0-2,0 0-1,9 0-4,5 2-1,8-2 4,3 3 2,5-1-1,-5 2 1,-5-1-1,-8-3 0,1 0 1,1 0-1,2 0 6,2 0-6,-2 0 0,1 0 1,-1 0-1,-10 0 1,0 0-1,-1 0 0,-5 0 0,0 0-1,0 0 1,0 0 1,0 0 0,0 0 3,0 0-3,0 0-1,0 0 0,0 0 0,0 0 3,0 0 2,0 0 6,0-20-1,0-18-9,0-15-1,0-7 0,-8-4 1,-1-10 1,-1 2 4,1-7-5,-2 2-1,2 0 0,-1-3 0,1-2 2,3 3-1,3-5 3,-1-4-3,4-1 2,0-1-1,0 1 0,0 1-1,0 2 3,0-1-2,0 9-1,0-1 0,0-5 1,0 8 3,0-12-4,0 1 2,0 4-2,0-1-1,0 12 3,0 4-3,0 8 4,-3 5-1,0 2-2,0 4 1,0-3 0,0 3-2,-2-2 3,5 5-1,0-4 2,0 7-3,0 0 1,0 4 0,0-1 0,0 6-2,0 2 1,0 3-1,0 0 0,0 0 1,0-1 4,0 2-3,5-3-1,-2 1 3,-3-1-1,0 1-2,0-1 3,0 6-3,0-3 4,0-3-4,0 2-1,3-2 3,-3-4-1,0 4-2,0-5 2,0 5-2,0-1 0,0-4 0,0 8 0,0-5 0,0 6 0,0-2 3,0-6-2,0 5 1,0 1-1,0 2-1,0 2 0,0-3 1,0 2 0,0 0-1,0 6 3,0-5-1,0 3-2,0 8 0,0-7 1,0 4 0,0 2 0,0 2-1,0-2 0,0 2 0,0-4 0,0-3 0,0 6 1,0-3-1,0 1 1,0-1-1,0 7 0,0-8-1,0 7 1,0-1 0,0-3 0,0-3 1,0 1-1,0-4 0,0 10-1,0-3 2,0 6-1,0-4 0,0 4 1,0 2-1,0 2-1,0 0 1,0-6-1,0 3 2,0-4-2,0 1 1,0 0 0,0 3 0,0-6-1,0 11 1,0-1 0,0 0 0,0 0 0,0-3 0,0 1-1,0 1 1,0 2-1,0-2 0,0 3 1,0-3 0,-3-2 0,3 6 0,0-3 0,0 3 0,0 0-3,-3 0 2,-2-5 0,2-2 0,0 5 1,-3-8-5,-1-1 2,4 6 3,-3-1 0,0-1-1,3 5 1,-5-7 0,5 7 0,3-2-1,-3 3 1,0-6-2,0 1 2,-4 4-1,4-3 1,0 5-1,3 0 0,0 0 1,-3 0 0,0 0 0,0-4-2,-4 1 1,-2 3 0,-2-3-1,-1 3 1,-1 0-1,0 0 2,1 0-2,-5 0 2,-2 0 0,-1 0-1,-2 0-1,3 0 1,-4 0 0,4 0 0,-3 0 1,-1 0 0,7 0 0,-4 0-1,1 0 0,0 0 1,-4 6 0,4-2-1,-4 1 1,4-3-1,0 4 0,-4 1 1,4-6 0,-3 3 1,2-2-1,1 4 1,-1-3-1,8-1 0,-1 2-1,7-4 1,0 3 0,-7 0 0,-1-3 0,-8 5-1,-6 5-2,-14-6-10,-19 13-21,-20-1-38,-22-11-90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2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-1 10 62,'0'-6'28,"0"5"1,-3 1 18,3 0-19,0-7-7,0 7 7,0 0-1,0 0 8,0 0-3,0 0-5,0 0-6,0 0-5,0 0-5,0 0-3,0 0-8,0 0-1,0 0-6,0 0-6,0 0-13,0 8-6,0 13-26,3 13-16,0 7-53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2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33 636 83,'0'0'61,"0"0"-55,0 0 10,0 0 16,0 6-25,0-1-2,0 4 10,10-2-3,-4 1-4,0-3-5,2 3-3,-2 2-7,0 1-7,1 6-34,-4 6-89</inkml:trace>
  <inkml:trace contextRef="#ctx0" brushRef="#br0" timeOffset="1">30 933 88,'0'0'35,"0"0"-34,0 0 11,0 4-12,0 2-36,0-1-51</inkml:trace>
  <inkml:trace contextRef="#ctx0" brushRef="#br0" timeOffset="2">36 1146 58,'0'7'31,"-3"2"-24,0 8 22,3-2-4,0 8-5,0-3 2,0 3-7,0-5-8,0 0-7,0 2 0,0-3-10,0 9-8,0 4-16,0 1-36</inkml:trace>
  <inkml:trace contextRef="#ctx0" brushRef="#br0" timeOffset="3">-34 1674 31,'-3'15'42,"3"-4"-8,0 1-4,0 0-4,0-1-16,0-6-4,0 8-2,0-6-4,0 8-8,0 1-18,0 8-99</inkml:trace>
  <inkml:trace contextRef="#ctx0" brushRef="#br0" timeOffset="4">-48 2055 76,'-3'10'29,"3"-8"-14,0 1 15,0 2-23,0 5 2,0 3-9,6 0-3,5 4-11,-2 3-45</inkml:trace>
  <inkml:trace contextRef="#ctx0" brushRef="#br0" timeOffset="5">-98 2565 118,'-6'8'14,"1"7"19,5-7-4,0 1-29,0 2-2,0-2-4,0-3 4,0 6-38,0 1-63</inkml:trace>
  <inkml:trace contextRef="#ctx0" brushRef="#br0" timeOffset="6">-109 2946 41,'-6'21'36,"0"-1"-1,3-3 16,-1 1-35,4-4-13,0 3-3,0-5-17,0 5-10,0-6-19,4 7-40</inkml:trace>
  <inkml:trace contextRef="#ctx0" brushRef="#br0" timeOffset="7">-2 8 41,'0'-7'27,"0"7"4,0 0-5,0 0 0,0-1 7,0 1-12,0 0-3,0 0 2,0 0-3,0 0-3,0 0 0,0 0 4,0 0-2,0 0-4,0 0 4,0 0 3,0 0-2,0 0-2,0 0-8,0 0-4,0 0 3,3 0-6,0 0-4,0 0-2,3 0-9,-3 1-6,2 27-24,-2-1-89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36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58 3442 80,'-23'18'119,"4"-6"-107,4-7-7,11-5 29,4 0-28,0 0-6,0 0 11,0 0 6,0 0 3,0 0-2,0 0-2,0 0 7,0 0 1,0 0-5,0 0-4,0 0-4,0 0-1,0 0-1,0 0-4,0 0-2,0 0-2,10 0-1,9 0 0,13-15 1,10-7 0,10-4-1,9-7 0,9-1 0,18-8 2,10-15-2,19-3 0,11-12 1,11-12-1,5-3 1,14-3 0,9-14 0,20 3 1,8-6-1,-1-3 0,-1 5-1,-17 5 0,-12 7 0,-3 7 0,-17 8 0,-8 8 0,-5-2 0,-5 8 0,-1 1 0,0 5 0,-3 0 3,-2 0-3,-1-1 1,0 3 0,13-3-1,6 1 0,-4 4 1,-5-1-1,-13 5 0,-13 4 0,-3-5 0,-5-5 0,5 4 0,-6 0 0,6 3 0,-10 0 0,-7 3 0,4-1 1,-7 4-1,1 0 0,-4-5 0,-10 12 1,3-5 0,-1 6 0,1-3 0,-6 3 1,0 4-1,-5 2 1,-1 0 0,-3 1 0,-1-6-2,-5 4 1,-4 5 1,-1 4 0,-2-4 0,3-2 0,-3 6 0,-4 3 0,-5 1 0,-10 9 2,-9 0 1,-3 3-1,-2 0 1,-5 3-2,-1-2 5,-3 4-4,0 0-2,0 0 2,0 0 0,0 0-3,0 0 0,0 0 0,0 0 1,0 0 0,0 0-2,0 0 0,0 0 1,0 0-1,0 0-1,0 0-2,0-2-3,0 2-7,0-4-35,-16 4-97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41 539 166,'-17'-15'11,"1"-3"-4,7 6 27,6 6-2,3 4-15,0-4 4,0 6 4,0 0-4,0 0-5,0 0-2,0 0-1,0 0-4,0 0-6,0 0-3,0 0-4,6 14 3,19 13 1,11 2 1,-5 3 0,2-4 1,3-2-1,-8-3 2,1-8-3,-3-3 1,-6-7 0,-8-5 1,1 0 3,-4 0-1,7-5 20,4-40 0,-1-6-12,4-13-4,-4-2 2,-3-4-6,4 1-1,-8 3 2,4-1-4,-2 6 1,-5 9-2,1 11 0,-4 18 0,-3 11 0,-3 11 0,0 1-3,0 0-3,0 0-9,6 0-37,4 0-43,-1 8-75</inkml:trace>
  <inkml:trace contextRef="#ctx0" brushRef="#br0" timeOffset="1">642 1212 19,'-11'3'17,"2"-3"-9,3 0 2,-4 0 4,4 0-5,3 0 2,0 0 2,3 0 12,-5 0-6,5 0-14,0-5 10,-3-8-15,3 5 4,0-4-3,0-2 4,0 2-3,0-3-1,0 7-1,0 6 0,0 2-3,0 0-2,3 0 0,5 0-1,-5 0 2,0 0 0,0 2-2,-3 9 4,3 10 2,-3-4 0,0-2 0,0-1 0,0-8-3,0-1 3,0-2 0,0-3 5,-3 0 6,0 0-1,0 0-4,0-3-6,0-12 0,3-5 3,0 7 3,0 1 1,0-2-7,0 7-3,3 2 2,6 5-2,-3 0-1,1 0-2,-4 0-2,-3 0 0,0 20-6,0 3 1,0-3-73</inkml:trace>
  <inkml:trace contextRef="#ctx0" brushRef="#br0" timeOffset="2">586 1151 5,'0'-3'0,"3"3"11,8 0-11,-2 0 1,1 0-1,-7 0 7,0 0-3,0 9-3,-3 8 5,0-2 10,0 6-7,0-8-5,-9 5 3,-4-12 3,4-1 1,-2-2-4,5-3 12,-4 0 16,1 0-11,-1 0-23,1 0 3,3-11 0,3-10-4,3 4 0,0-3 5,0-3 0,0 3-5,0 5-10,0 0 10,9 7 2,4 5-2,-1 3-4,4 0 2,-2 0-5,-2 0-3,-2 6 5,-7 12 2,0-5-3,-3 5 5,0-6 1,0 5 3,0-9 0,0 4-1,-13-3-2,4-4 1,0-2-1,1 0 1,2-3-1,0 0 8,-4 0-7,4-6 0,-1-12-1,7-3 1,0-3 1,0 0 0,0 4 6,0 5-8,10-3-1,9 13-9,7 0 9,-1 5 1,2 0-6,-5 0 6,-2 0-2,-5 5 1,-2 13-1,-10-3-7,-3 3 8,0-5 1,0 5 5,-12-11-1,-12 6 7,-1-9-3,6-4-3,-1 0 1,8 0 1,-1 0 8,4-4-9,1-13 1,5-4-2,0 4-5,0 0 0,3 5-2,0 4 0,0 3-19,6 5-14,17 0-74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7:22.16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-2325 128 363,'11'-59'23,"-6"17"-15,4 24 27,1 12-9,-7 2-23,0 4-1,-3 0 5,0 0-7,0 8-9,0 37-4,0 21 13,0 21 12,0-4-4,0-5-6,3-11-2,7-16 0,7-17 0,0-10 0,-4-18-2,10-6 0,-2 0 1,12-15-1,9-29 4,4-11 6,-4-1-4,-6 4-1,-14 11-1,-9 16-2,-8 14 1,-5 4-2,0 7 1,0 0-10,3 12-4,9 16 9,7 7 5,2-4 2,7-4-2,-3-10-2,3-3 2,-1 1 2,-3-9-1,-1 0 0,-2-6-1,-1 0 2,-6 0 0,0 0 0,-7-10 6,-2-12 3,-5-11-6,5-7 1,-5-8 0,0-1-5,0-3 0,0 12 1,-7 8 0,2 5-2,2 10 0,1 6 0,-2 4-3,2 2-1,2 3-7,0 2-10,0 0 7,0 0-4,0 0-20,0 0-47,0 14 0,0 9-50</inkml:trace>
  <inkml:trace contextRef="#ctx0" brushRef="#br0" timeOffset="0.49">-1253-92 350,'-2'-20'30,"2"-1"-26,0 11 38,0 6-42,0 1-3,0 3-21,0 0-25,0 12-79,2 16 2</inkml:trace>
  <inkml:trace contextRef="#ctx0" brushRef="#br0" timeOffset="1.49">-4860 593 74,'0'0'43,"0"0"-26,4 0 18,1 0-14,-5 0-13,0 0-4,0 0 3,0 0 4,0 0 2,0 0 3,0 0 2,0 0 7,0 0-2,0 0-10,0 0-3,0 0-3,0 0 2,0 0 1,0 0-4,0 0 0,0 0-1,0 0-3,0 0-2,0 4 0,0-4 0,0 0 1,0 0-1,0 0 1,0 0 0,0 0-1,0 0 1,0 0-1,3 0-3,14 0-10,14 0-5,23 0 18,29-15 18,27-11-10,25-6-4,11-3-1,10 0-3,1-1 3,5 1 1,-2 0-3,-6 6-2,-8 2 5,-22 14-4,-29 3 0,-31 10 0,-28 0-4,-23 0-6,-10 0-10,-3 0-9,0 0 6,-11 3-11,-25 17-26,-11-11-109</inkml:trace>
  <inkml:trace contextRef="#ctx0" brushRef="#br0" timeOffset="2.49">-3556-74 186,'0'0'45,"0"0"-45,21 0-39,25 7 39,23 14 25,8 4-11,8-7-2,-4-3 9,-3 5-8,-3 4 2,-7-2 1,-6 8-7,-15-2-3,-9 3-6,-11 0-6,-8-5 2,-5-6 4,-9-6 12,-1-8-11,-4-4 4,0-2 1,0 0 7,0 0 5,0 0-8,0 3-1,0 14-4,-11 14-4,-25 20-1,-11 17 3,-11 3-3,-6 1 7,4 1-7,-4-10 2,12-7-2,9-20 0,10-6-1,11-10-9,10-12-21,10-5-125</inkml:trace>
  <inkml:trace contextRef="#ctx0" brushRef="#br0" timeOffset="3.49">-1242 333 244,'0'0'108,"4"0"-91,-4 0 40,2 0-10,-2 0-33,3 0-4,-3 0 7,0 0-3,0 0-6,0 0-7,0 0-1,0 0-1,0 0-5,0 7-2,0 10-2,0 18 9,0 2 1,0 3 1,0 1 0,0-9-2,0-4-2,0-7-1,0-8-6,0-3-4,0-5-20,0-3-25,0-2-30,3 0-6,-3-7-91</inkml:trace>
  <inkml:trace contextRef="#ctx0" brushRef="#br0" timeOffset="4.49">-1043 65 188,'5'4'6,"3"14"-5,8 5 9,7 12-1,-2 10 1,2 4 9,-7 7-7,-5-5-5,-3-11-2,-3-3-1,-1-11 5,-4-13-4,0-6 8,0-7-2,0 0 13,3 0 21,-1 0-13,3 0-7,9-20-6,7-26-14,8-14 2,7-1 0,-3 13-7,-6 10 0,-8 21 0,-10 11-4,-4 6 3,-3 0-5,7 11-1,1 36-5,7 10 12,-3 6 7,0 2-7,-4-2 0,2-14-2,2-1-9,5-10-19,5-13-69,12-10-95</inkml:trace>
  <inkml:trace contextRef="#ctx0" brushRef="#br0" timeOffset="5.49">9-32 5,'3'-25'343,"1"15"-321,-2 10-14,1 0-5,0 15-3,-3 40-33,0 20 33,0 8 9,0-2-3,0-1-1,0-10-4,-6-18-1,0-7 0,0-13 0,-1-11-1,-2-10-4,4-9 1,-7-2 4,-7 0 0,-2-2-2,-10-30-6,5-2 3,-5-4 0,0 10 5,5 8 2,-3 11-1,4 9-1,1 0-1,1 6-2,7 23 2,2-2-1,12 3-1,2-4 1,0-3-6,0-6-4,19-2 4,0-4 8,0-4 13,9-7-12,8 0 3,5 0-4,8 0-25,3-4 1,-7-5-55,4 1-71</inkml:trace>
  <inkml:trace contextRef="#ctx0" brushRef="#br0" timeOffset="6.49">549 239 248,'0'-3'99,"0"3"-70,0 0-2,-19 0-27,-19 35-1,-12 11 1,0 3 2,5 1-1,16-2 2,3-2-3,19-8 0,4-10-1,3-3-2,0-12-7,20-1-6,12-7 16,12-5 8,-2 0 14,-6 0-17,0-10 3,-10-15-4,2-3 15,-4-7-11,-7-5 10,-9 6-11,-5-4-7,-3 0-1,0 6-5,0 3 5,-8 7-8,-7 7-8,3 7-30,0 8-11,10 0-30,2 0-30</inkml:trace>
  <inkml:trace contextRef="#ctx0" brushRef="#br0" timeOffset="7.49">1325 80 275,'7'-11'93,"-7"7"-70,0 4 22,0 0-43,0 4-2,-27 40-3,-12 13 3,-5 9 8,-3 3-5,9-6-3,8-4 1,2-4-1,9-9-4,3-6-4,2-12-23,2-13-45,2 3-30,-6-18-48</inkml:trace>
  <inkml:trace contextRef="#ctx0" brushRef="#br0" timeOffset="8.49">894 96 204,'0'-8'52,"0"8"-7,5 0-24,16 34-21,12 29 0,13 21 18,9 12 2,11 3-9,6 2-11,-1 4-1,-9 7-34,-17-18-232</inkml:trace>
  <inkml:trace contextRef="#ctx0" brushRef="#br0" timeOffset="9.49">-2455 3023 209,'-2'-4'53,"2"4"-20,0 0-33,0 13 2,10 24-2,21 1 5,7-1 8,15 5 6,10-14-4,6-2 5,7-14-14,-4-1 12,-3-3-10,-11 4-2,-9 2 6,-2 4-12,-11 4 0,-7 5-6,-10 0 4,-9 2 0,-10-4 1,0 5 1,0 4 5,-19 3 2,-15 10 2,-10 4 0,-2-3-4,-1 0-4,3-2-1,11-8-4,-1-3-2,10-10-18,1-7-94,18-18-135</inkml:trace>
  <inkml:trace contextRef="#ctx0" brushRef="#br0" timeOffset="10.49">-4522 3535 31,'7'-11'56,"-1"1"-51,0 2 20,-4-4 18,1 7-24,-1 2-6,-2 3 9,3-3 6,1-1-9,-1 4 1,-3-4 1,0 4 7,0 0 3,0-4-11,0 4 3,0 0-2,0 0-7,0 0 0,0 0 0,0 0-5,0 0-4,1 0 0,-1 0-2,6 0 0,8-6-2,14-1 1,27-3 5,26-1-5,31-1 1,22 4-2,20-2 0,19 8 0,23-1-1,9-3 0,7-3 1,-3-3-1,-13 1 0,-14 3 0,-27-4 1,-17 5-1,-24 3 1,-33 4-1,-29 0 0,-23 0-3,-19 0-2,-10 0-13,0 0 8,0 4-14,-21 15-12,-13-14 6,-7 1-31,-6-6-21,3 0-10,-3 0-43</inkml:trace>
  <inkml:trace contextRef="#ctx0" brushRef="#br0" timeOffset="11.49">-798 3361 185,'0'-24'156,"0"8"-132,0 7 37,0 5-22,0 4-31,0 0-8,0 0-3,0 25-8,0 29 4,0 24 7,-6 16 5,-9 3-2,0-1-1,1-10 1,0-4-3,5-21 2,1-15-3,0-18 2,5-13-2,3-9 0,0-6 1,0 0 3,-3-14 6,-2-42 2,0-25-11,1-26 0,4-9 1,0-11-1,0 5 0,23 13 0,2 14 0,2 14 0,7 16-1,1 16 1,9 14-2,3 12-4,5 18 6,-3 5-1,3 0-1,-5 28 2,-6 25-3,-8 11 2,-7 6-5,-19 1 6,-7-4 0,0-6 1,-21-8 0,-24-7 0,-8-13 5,-9-7 1,-1-9-5,8-4 2,3-13-3,18 0 2,7 0 0,11-18-3,7-5-1,9 0-10,0-2-13,0 0-24,30 9-48,15 4-24,3-2-48</inkml:trace>
  <inkml:trace contextRef="#ctx0" brushRef="#br0" timeOffset="12.49">56 3329 284,'3'-8'53,"-3"8"-27,0 0 24,0 0-46,-3 26-4,-29 23 0,-16 6 9,2 3-3,4 0-2,15-6-2,13-7-1,7 0-1,7-9 0,0-3 0,10-5-1,21-3 1,1-12 0,2-13-2,4 0 2,1 0 4,1-33 12,4-6-16,-3-6 9,-5-6 2,-5 0-7,-7-4 4,-5-1-3,-5-5-1,-5 7 0,-6 14-4,-3 10-1,0 9-2,0 14 3,0 3-12,-19 4-23,5 0-22,2 6-46,12 20-44</inkml:trace>
  <inkml:trace contextRef="#ctx0" brushRef="#br0" timeOffset="13.49">573 3047 290,'2'-18'70,"-2"12"-49,5 2 46,-5 4-48,0 0-19,0 0-7,0 28-5,0 23 12,0 19 0,-21 7 14,2 4-2,-3-2-6,3-8-1,2-6 0,6-11-5,-2-5 0,5-8-3,-7-3-4,7-9-13,1-9-30,3-6-48,4-14-82</inkml:trace>
  <inkml:trace contextRef="#ctx0" brushRef="#br0" timeOffset="14.49">840 3144 323,'0'0'41,"0"12"-41,0 34 0,6 12 3,4 3-3,10-8-2,3-20 1,-2-7 0,3-11 1,-7-12-6,2-3 6,4 0 6,1 0 27,9-24-13,1-4-15,2-1-4,-4 3 3,-7 8-1,-11 7 2,-12 8-5,-2 3-3,0 0 1,-13 47 3,-23 21-1,-11 19 11,-13 14-3,2 4-3,-1 6-3,5-2-1,-1-2-1,4-18-5,6-16-11,1-14-9,3-11-61,2-13-29,6-19-58</inkml:trace>
  <inkml:trace contextRef="#ctx0" brushRef="#br0" timeOffset="15.49">139 3391 64,'0'0'50,"0"0"-5,0 0-13,0 0-14,0 0-10,0 0-2,-3-4 4,0 4-1,-2 0-2,0 0 0,-5 0 1,1 0-5,0 0 2,1 0 1,5 0 8,0 0 5,3 0-8,0 0 2,0 0-3,0 0-8,3-2 4,13-8 0,4 10 5,4-1-10,10 1-1,-4 0-18,9 0-91</inkml:trace>
  <inkml:trace contextRef="#ctx0" brushRef="#br0" timeOffset="16.49">1853 3385 198,'10'-26'17,"-1"4"-16,-1 3 44,-6 8-11,2 5-6,-4 2 8,0-2-3,-9 6-25,-39 0-8,-23 21-3,-17 16 3,-5 10 5,8-1-2,16 1 1,23-1-1,18-4-3,17 0-2,11-11 0,0-7-2,11-10-11,22-14 10,12 0 5,14 0 16,6-29-3,-3-9-10,-7-8 0,-8 2-2,-6-11 4,-10 6-1,-7 1 2,-8 6-5,-9 17 8,-5 14-7,-2 7 10,0 4-8,0 0-4,0 0-1,-7 44-9,-14 22 10,-10 27 2,2 17 1,1 23-3,4 12 0,2 8 0,2-3-1,0-6 1,2-6 0,-2-6 0,-1-7 0,-3-16-1,0-10 1,3-22 0,-1-16 1,-4-14-1,2-19 0,-4-10 1,1-12 2,-1-6 1,-5-4 5,1-44 1,-10-19-6,6-23 0,12-19-2,12-10-2,12-3 0,10 8-4,30 9-5,16 4-7,7 20 2,6 15-34,7 21-62,4 8-78</inkml:trace>
  <inkml:trace contextRef="#ctx0" brushRef="#br0" timeOffset="17.49">2427 3465 256,'0'-14'21,"0"8"-4,0 3 54,0 3-48,0 0-19,-6 0-4,-31 9 1,-16 23-1,-8 16 3,1 9 1,16 3-4,11 2 5,17 0-5,12-10-2,4-9 1,0-8-7,14-22-6,14-6 7,7-7 7,16 0 3,6-20-3,3-20 18,-5-6-13,-8-10 1,-6 2 1,-8-13-2,-5 3 5,-9 10-7,-13 8-2,-6 8 5,0 8-6,-11 10 0,-17 7-15,-3 13-34,5 0-56,4 0-43</inkml:trace>
  <inkml:trace contextRef="#ctx0" brushRef="#br0" timeOffset="18.49">2800 3312 198,'12'0'29,"5"0"-25,-1 35-1,6 23 16,-3 16 3,-2 10 1,-12-3-5,-5-5 12,0-2-7,-13-19-15,-4-14 0,6-16 9,6-18-10,5-7 2,0 0-1,0 0 2,0-17 8,19-35-9,19-11-9,9-17 0,3 20 0,-4 15-4,-12 20 1,-13 20-6,-7 5 11,0 15-3,0 39 2,6 19 4,-4 16-2,-3 13-3,0-1 0,-1 3-14,-12-17-99</inkml:trace>
  <inkml:trace contextRef="#ctx0" brushRef="#br1" timeOffset="19.49">-15785 6355 289,'0'14'94,"0"18"-94,-22 26 0,-31 49 3,-4 55-2,20-40 0,6-4 4,0-12 5,7-12 6,3-14-5,9-20-3,0-19-6,9-12-2,3-11-1,0-15-8,0-3-18,0 0-32,0-43-52,8-27-87</inkml:trace>
  <inkml:trace contextRef="#ctx0" brushRef="#br1" timeOffset="20.49">-15964 6522 294,'3'-2'90,"2"-3"-78,3 5 1,12 0-2,11 0-11,12 33 0,6 18 16,4 15-11,-10 3-2,-3 1-2,-8-16-1,-9-8-1,-7-20 1,-5-9 0,-3-9 1,-5-4 0,-1-4 0,3 0 7,5-17-3,3-30 3,7-19 7,2-13-8,4-1-5,0 4 2,-7 22-3,-5 16 2,-9 21 0,0 12-3,-5 5-2,3 0-7,-3 0-6,0 0-24,3 0-68,5 0-115</inkml:trace>
  <inkml:trace contextRef="#ctx0" brushRef="#br1" timeOffset="21.49">-14966 6522 253,'-24'41'49,"-12"23"-46,-3 17 40,9 2-23,8 1-10,11-12-1,11-5-4,0-15-4,2-14-1,24-15 1,1-15-1,-2-8 2,2 0 6,6-12 5,1-34-7,1-13 0,-2-12-5,-11 13 4,-8 7-3,-9 10 4,-5 15-2,0 5-4,-5 2-4,-14 1 0,-3 3 3,-1 0-5,4 8-5,9 1-6,4 6-19,6 0-17,0 0-21,0 0-80</inkml:trace>
  <inkml:trace contextRef="#ctx0" brushRef="#br1" timeOffset="22.49">-14443 6557 287,'0'0'80,"0"0"-66,0 6 18,0 43-29,-12 21-1,-4 14 2,6-7 0,7-10 0,3-12 0,0-17-4,3-13 0,10-14-3,7-11 2,-1 0 2,7-11 6,10-27 10,0-13-2,4-7-11,-11 3-4,-10 14 0,-10 16 1,-9 19-1,0 6-7,0 0-4,0 41-5,0 7 16,0 4 8,0-12-8,0-7-3,22-13-4,5-8-1,1-9 4,-2-3 3,0 0-2,7-30 2,1-13 1,-4-9 3,-3 0-1,-13 0 3,-14 6 1,0 0-5,0 1 5,-24 2-6,-10 6 0,-5 2-8,3 6-32,7 9-42,1 14-43</inkml:trace>
  <inkml:trace contextRef="#ctx0" brushRef="#br1" timeOffset="23.49">-12944 6407 315,'8'-14'54,"-6"10"-47,2 4 43,-4 0-47,3 9-3,-3 37 0,0 25 12,0 23 6,-22 8-2,-14 7-3,-6-5-1,-4-14-2,1-15-7,10-11-3,7-21-1,13-11-3,5-18-3,10-12-8,0-2-34,0-10-31,25-31-87</inkml:trace>
  <inkml:trace contextRef="#ctx0" brushRef="#br1" timeOffset="24.49">-12949 6551 23,'13'-29'226,"-4"15"-160,-2 8-10,7 6-15,8 0-35,6 26-1,10 32 15,-2 11-14,-1 10-2,-1-5-2,-10-11-2,-5-10-1,-5-12 0,-4-12 0,-3-12-1,-4-8 2,-3-9 0,2 0 4,2 0 2,4-2 2,3-33 8,8-21-3,3-13-8,2-2 1,1 0-2,-2 13-4,-2 12 0,2 15-4,-4 3-12,6 18-17,-4 10-58,-2 0-150</inkml:trace>
  <inkml:trace contextRef="#ctx0" brushRef="#br1" timeOffset="25.49">-12213 6866 153,'33'-37'43,"5"-5"-41,7 5 41,-2-5-14,-1 0-14,-3 3 10,-13 6-8,-6 7 1,-11 6-4,-7 5-4,-2 8 8,0 3-6,-11 4-8,-19 0-4,-12 9-1,-6 26 1,-2 11 1,3 7 1,6-2 2,8 0-1,11 2 4,8-12-5,14-1-2,0-11 2,3-4-2,25-7 7,10-6-5,12-7 7,7-5-9,6 0 0,0-2-2,4-24-21,-5 3-40,5-10-133</inkml:trace>
  <inkml:trace contextRef="#ctx0" brushRef="#br1" timeOffset="26.49">-11666 6815 228,'0'0'39,"0"0"-36,14 0 50,25-11-36,13-19-13,5-8-2,-4-2-1,-11-4 4,-9 9 4,-12 4-5,-6 2 2,-13 3 1,-2 3 0,0 2-6,0 11 2,-17 0 9,-8 10-4,-7 0-6,-7 2-1,-5 34 0,0 12 7,2 11 1,7 5 4,11-4 2,12-5-3,10-6-3,2-8-2,0-9-4,26-10-1,5-2-2,8-13 0,13-7-5,11 0-2,17-18-43,0-10-29,6-10-75</inkml:trace>
  <inkml:trace contextRef="#ctx0" brushRef="#br1" timeOffset="27.49">-10664 6111 364,'0'-28'52,"0"10"-20,0 12 25,0 6-42,0 0-15,0 44-10,0 32 10,-11 24 1,-9 17 2,4-2-2,-1-9 1,4-12-2,2-23 1,2-24-1,1-15-1,6-15 1,-1-14-1,1-3-1,-2-6 1,-4-31-11,-4-21-11,-4-6 3,-9 13 3,-7 6 2,-19 24-3,-6 21 9,-3 25 4,0 38 5,7 12 2,17-4 6,22-9 4,14-18-12,43-15 4,46-24-1,27-5 15,17-18-18,-8-27-42,-17 4-324</inkml:trace>
  <inkml:trace contextRef="#ctx0" brushRef="#br1" timeOffset="28.49">-9734 7003 243,'-6'-9'33,"6"3"7,0-5 25,33-1-57,28-6-8,23 1 5,23-7 0,15 6-2,10-1 0,-3 0 2,-5 7-2,-17 3 5,-14 9-3,-20 0-2,-27 0-3,-21 22 0,-22 16-10,-3 8 10,0 4 2,-20-10 7,4 1-4,5-13-4,11-13-1,0-1 0,0-14-1,24 0 1,18 0 4,7-29-4,0-14-1,-7-5 1,-12 0 0,-10-1 0,-15 12 2,-5 6-2,0 5 3,-25 11-2,-11 13-1,-10 2 0,-6 0-4,2 17-2,3 4-8,9 4-33,15-2-62,16 0-55</inkml:trace>
  <inkml:trace contextRef="#ctx0" brushRef="#br1" timeOffset="29.49">-9210 6497 272,'0'-101'32,"0"34"-30,0 31 49,0 28-22,0 8-16,0 0-1,0 12-12,0 49 6,0 30-3,-5 42 29,-14 19-16,-2-8-6,3-2-2,10-23-6,8-16-2,0-13-3,0-26-4,6-15-4,7-19-9,-4-19-25,-6-9-41,-3-2-44</inkml:trace>
  <inkml:trace contextRef="#ctx0" brushRef="#br1" timeOffset="30.49">-6897 6502 151,'-10'-22'127,"-9"11"-118,-2 11 28,-8 0 4,-13 0-38,-16 33-2,-8 18 2,-8 16 14,6 14-3,8 0 0,15-8-2,23-9-9,17-11-1,5-14-2,19-11 0,24-11 2,19-17 5,9 0-1,6-31-1,1-17-5,-13-10-5,-6-3 2,-17-10 3,-8-3 2,-10 8 2,-7 13 1,-11 22 5,-6 19-1,0 12-5,0 0-4,0 30-3,-11 19 3,-1 19 2,7 1-2,5-7 0,9-7 0,23-12 0,7-16-1,0-19 1,-1-8 3,3 0-1,-3-23 2,7-17-3,2-13 1,-7-6-2,-1 3 3,-6 1-1,-11 14 1,-5 18 0,-9 10-3,-3 13-2,-2 25-4,9 47-6,-5 29 12,5 21-1,-7 2 1,-3 3 0,-2 0-1,0-8 1,0-12-1,-7-12 0,-15-22-1,-1-20 2,6-25-2,7-14 2,1-14 2,-1 0 4,-4-39 4,2-23-4,5-27-6,7-25 4,0-12-2,0-28-1,5-20-1,26-11-2,12-11 2,12 22 0,6 30-2,-1 41 2,-5 40-1,-3 29 0,-2 16 1,-3 18 0,-3 6 0,-5 47-3,-12 30 0,-15 24 0,-12 13 3,-18 6 2,-34-16 0,-14-11 2,-5-19 1,7-21 1,9-23-3,12-12-3,12-15-3,12-9-7,12-3-11,2-32-46,5-8-114</inkml:trace>
  <inkml:trace contextRef="#ctx0" brushRef="#br1" timeOffset="31.49">-5656 6693 207,'3'35'1,"2"19"9,-2 10 23,-3 6-28,0 2 4,0-9 3,-19-5-2,2-9 6,0-14-1,-1-9-7,0-21 3,5-1 11,0-4 12,2-5-6,-1-32-13,7-26-8,5-14 2,0-22-3,5-15 0,26-16-6,10-7 0,8 13-1,3 19-4,3 32 3,-3 28 2,-1 16 1,-11 18 0,-7 11-1,-4 0 1,-11 34-1,-10 30 0,-8 22 1,-5 20 6,-42 3-1,-8-9 4,-2-12 0,5-21-5,8-16-5,11-16 0,10-15-6,15-15-3,5-5-31,3 0-59,8-20-133</inkml:trace>
  <inkml:trace contextRef="#ctx0" brushRef="#br1" timeOffset="32.49">-4698 6498 317,'0'59'8,"7"14"6,15-7 19,14-20-21,8-8 1,8-18 3,3-16 0,6-4 4,5-4 0,-2-34-14,-4 4-2,-13-1 0,-17 14 12,-19 14-3,-11 7-5,0 17-8,-17 57-3,-36 39 3,-28 36 16,-33 26-11,-15 19-5,-14 11-1,-5-2-14,0-7-19,-10-19-139</inkml:trace>
  <inkml:trace contextRef="#ctx0" brushRef="#br1" timeOffset="33.49">-4955 6239 4,'0'0'294,"0"2"-279,-5 56-6,-26 26 10,-7 26 0,2 6-6,8-9 6,9-8-10,17-19-8,2-16-1,0-20-9,11-8-19,22-24-106</inkml:trace>
  <inkml:trace contextRef="#ctx0" brushRef="#br1" timeOffset="34.49">-3390 7326 423,'24'0'80,"-24"0"-80,0 0 0,3 0-2,6 10-7,10 10-95,12-2-60</inkml:trace>
  <inkml:trace contextRef="#ctx0" brushRef="#br1" timeOffset="35.49">-2388 7450 127,'0'0'328,"-4"0"-308,1 0-19,3 0 12,0-5-13,31-7-52,33-5-98</inkml:trace>
  <inkml:trace contextRef="#ctx0" brushRef="#br1" timeOffset="36.49">-1105 7367 171,'0'0'183,"0"0"-161,0 0 20,12-21-11,15-7-31,22-4-37,18 3-50,21 0-131</inkml:trace>
  <inkml:trace contextRef="#ctx0" brushRef="#br1" timeOffset="37.49">156 7211 370,'3'0'49,"-3"0"-41,7 0 21,10 0-29,2 0-80,16-12-152</inkml:trace>
  <inkml:trace contextRef="#ctx0" brushRef="#br1" timeOffset="38.49">-12644 9160 467,'10'-34'16,"-6"6"-13,-4 27 1,0 2-4,0 58-16,0 28 8,0 23 8,0 6 7,0-7-3,0-8 0,0-8-2,5-17-1,16-8 1,10-22-2,10-15 0,11-14 1,13-17-1,6-24 2,6-36 4,-4-16-6,-4-11-5,-10-5 4,-13-4 1,-13 6 1,-12 12 2,-12 24-3,-9 21 0,0 22-2,0 11 2,-11 4 4,-20 51-4,-7 22 2,3 19-1,10-4-1,25-11 0,0-18-3,36-14 0,18-19 3,11-22 1,13-8-1,10-31 0,12-30 0,1-23-1,-4-2-4,-11-16 3,-13-2 2,-18-17 0,-17-2 3,-9 14 1,-19 26 1,-10 34 0,0 29-3,0 16 7,0 4 6,-27 24-7,-6 50-8,-8 53-1,8 26 1,10 19 1,15-5-1,8-8 1,0-8-1,0-19 0,0-10-2,0-23-5,0-25-3,0-18-13,-19-16-42,-14-22-83</inkml:trace>
  <inkml:trace contextRef="#ctx0" brushRef="#br1" timeOffset="39.49">-11654 9981 347,'33'-38'45,"25"-14"-43,25 0 40,15 6-37,15 3-5,5 20-12,0 0-54</inkml:trace>
  <inkml:trace contextRef="#ctx0" brushRef="#br1" timeOffset="40.49">-9914 8923 221,'33'-26'36,"1"8"-35,3 13 42,-1 5-20,-2 11-14,-9 45-1,-12 12-1,-7 16 0,-6 5 1,-14 2 1,-27-10-1,-11-9-1,0-20-5,5-13 1,8-19-1,14-9-2,12-11 6,7 0 2,6 0 2,0-6-10,0-17 1,19-4-2,11 5 2,1 6-1,-1 8 4,0 8 4,0 0-5,6 20 2,3 20-3,-1 9 4,4 10-3,-6-6 0,-1-5-3,1-7 0,-3-9-3,6-9-4,-2-15-6,4-8-12,4 0-79,-4-12-120</inkml:trace>
  <inkml:trace contextRef="#ctx0" brushRef="#br1" timeOffset="41.49">-9943 8986 386,'0'0'19,"2"10"-19,3 59-3,1 37 3,0 26 3,-1 3 2,0-14 3,2-8-7,0-24-1,2-11-3,-4-26-9,-2-16-15,-3-25-68,0-11-126</inkml:trace>
  <inkml:trace contextRef="#ctx0" brushRef="#br1" timeOffset="42.49">-8844 9310 160,'0'-11'47,"0"2"-44,-14 5 47,1 1-20,2 1-17,-1 2 15,7 0-12,-3 0-2,0 0-4,3 0-5,-2 18-1,3 17 3,-1 13 2,5 10 8,-3 8 1,3 4-8,0-7-3,0-4-3,0-10-2,0-14-2,0-10-4,0-13-5,0-12-3,0 0-52,0 0-120</inkml:trace>
  <inkml:trace contextRef="#ctx0" brushRef="#br1" timeOffset="43.49">-8918 8948 363,'0'-7'0,"0"-4"0,19 11-14,25 0-22,6 16-54,16 19-67</inkml:trace>
  <inkml:trace contextRef="#ctx0" brushRef="#br1" timeOffset="44.49">-8351 9171 257,'-50'39'61,"3"16"-47,9 8 38,11 9-33,18-6-13,9 2-2,0-14-1,22-14-2,8-11 1,-2-17 1,-6-12 0,2 0-1,5-6 10,-1-23-6,1 3-5,-4 6 0,-1 15-1,-5 5 0,1 0-4,-4 25 1,-1 34 1,-8 12 2,-7 18 0,0 11 0,-3-2 2,-32-3-2,-6-5 7,-11-9 11,-8-18 3,1-19 1,4-16-4,11-16 10,12-12-7,12 0-7,9-28-8,9-30-6,2-24-9,11-19-19,30-10-29,13-12-31,13-1-140</inkml:trace>
  <inkml:trace contextRef="#ctx0" brushRef="#br1" timeOffset="45.49">-8027 8961 326,'11'-24'93,"-6"12"-71,-2 12 28,1 0-32,6 30-18,1 44 0,7 28 3,-9 22 8,-2-2-4,-2-10 0,-2-16-4,-1-14-2,4-26-1,-1-15-1,-5-23 1,3-15-1,-1-3 1,5-7 6,6-44 2,9-17-8,3-29 0,6-15 0,-2-10 2,2 9-1,-7 14 0,1 30 3,-8 31 0,-7 18 4,-1 17 9,-6 3-15,2 43-2,4 41-4,-2 29 4,2 11 9,-7-4-7,4-11 0,-4-16-2,2-9-5,4-18-5,-5-16-15,5-21-39,-5-22-15,11-7-83,3-7-69</inkml:trace>
  <inkml:trace contextRef="#ctx0" brushRef="#br1" timeOffset="46.49">-7585 9621 128,'46'-21'171,"22"0"-133,25-3 33,26 6-49,12 0-22,7 5-11,-6 6-58</inkml:trace>
  <inkml:trace contextRef="#ctx0" brushRef="#br1" timeOffset="47.49">-7391 9192 391,'0'23'11,"0"43"-9,0 15 10,-8 11-8,1-4-4,4-16 0,3-9-2,0-13 1,-2-13-8,-8-2-5,-7-15-78,-11-8-97</inkml:trace>
  <inkml:trace contextRef="#ctx0" brushRef="#br1" timeOffset="48.49">-5623 9200 289,'-8'-23'79,"8"-3"-63,0-3 54,43-8-49,26-6-19,17 4 2,2 12 0,-5 2-3,-17 17-1,-15 6-9,-18 2-8,-10 0-32,-4 25-29,-6 12-35</inkml:trace>
  <inkml:trace contextRef="#ctx0" brushRef="#br1" timeOffset="49.49">-5350 9148 363,'7'-35'44,"-4"3"-30,-3 16 50,0 16-41,3 0-23,-3 11-4,0 46 2,0 30 2,0 24 8,0 12-4,-8-1 2,-7-4 0,5-6 2,4-15-8,6-16 0,0-18-1,0-19-4,0-24 3,0-7-6,0-13 0,0 0-24,0 0-39,0-18-81</inkml:trace>
  <inkml:trace contextRef="#ctx0" brushRef="#br1" timeOffset="50.49">-4710 9290 276,'-12'31'57,"-23"22"-40,-11 16 36,-2 12-29,13 5-8,13-4-1,19-6-8,3-10-3,8-15-3,28-15 2,3-22-2,2-14 3,6 0 5,2-27 1,-2-22-8,-6-8-1,-12-10 1,-17 4 0,-12 5 2,0-6 1,-12 10 4,-24 8-6,-9 14-3,2 17-5,-2 9-1,9 6-1,17 0-8,12 0-34,7 8-68,0 7-104</inkml:trace>
  <inkml:trace contextRef="#ctx0" brushRef="#br1" timeOffset="51.49">-4127 9496 218,'11'28'85,"-1"18"-75,5 15 5,-1 12 11,-9 8-8,-3-1-1,-2-7-7,0-6 0,0-19-3,0-6-3,-5-20-1,-3-15 5,2-7 7,1 0 7,-7-7 7,0-33-11,-5-21-11,4-20 1,3-15 1,10-16 1,0-12-9,4-13 0,28-1 0,10 10-1,4 21-1,-1 28-1,-2 37 2,-1 21 0,-1 21-3,4 0 2,-9 35-1,-7 31 0,-16 10 1,-13 6-1,-11-2 2,-41-10 1,-15-10 5,-9-10-6,4-16 0,13-14-16,6-14-55,17-6-183</inkml:trace>
  <inkml:trace contextRef="#ctx0" brushRef="#br1" timeOffset="52.49">-2118 9232 50,'0'-46'241,"26"11"-235,13 0 30,13 10 12,8 7-46,-2 15-2,-5 3 8,-13 11-5,-12 39-1,-11 21-2,-15 8 7,-2 2 0,-11-3 5,-25-12 2,-2-10-5,2-15-4,9-16-1,13-14-4,12-11 0,2 0 0,0 0 0,24 0-9,14 0 9,12 0 2,0 0-2,-9 0-2,-5 0 0,-11 20 0,-12 8 1,-7-6-2,-6 16 1,0 0 2,-9 4 8,-24 3 5,-8 0 4,-9-9 8,-2-8-7,3-8-6,8-10-9,14-10 0,7 0-3,7-6-1,10-38-3,3-11-22,3-2-42,33 1-29,4 16-26,13 9-38</inkml:trace>
  <inkml:trace contextRef="#ctx0" brushRef="#br1" timeOffset="53.49">-2001 9258 315,'0'-46'34,"0"34"-20,0 12 57,0 0-66,0 41-5,0 37 0,0 23 1,-11 13 2,0-10-1,5-15-2,6-10-2,0-23-1,0-12 0,0-18-5,0-15-9,0-8-70,0-3-55</inkml:trace>
  <inkml:trace contextRef="#ctx0" brushRef="#br1" timeOffset="54.49">-1071 9261 270,'2'-3'70,"-2"3"-49,0 0 22,-2 25-37,-22 31 1,-7 13 11,0 1-5,7 2-4,12-14-4,12-3-5,0-17 0,0-6-2,17-15 2,11-11 0,2-6 5,6 0-3,5-9 6,0-29-6,-3 1-2,-5-14 4,-7 0-1,-7-2-1,-9-14 2,-7-3-2,-3 4 4,-5-1 3,-26 22-9,-7 14 0,2 20-2,3 11-4,6 0-1,5 17-5,9 18-29,1 8-29,2-5-81</inkml:trace>
  <inkml:trace contextRef="#ctx0" brushRef="#br1" timeOffset="55.49">-617 9573 238,'19'-25'37,"35"-6"-35,27-8 9,12 1-9,14 3 0,3-1 0,3 1 6,-2 11 10,-7 0 16,-20 8-4,-17 7-9,-26 6 0,-18 3-10,-18 0-11,-5 18-1,0 27 1,-25 14 4,-11 1 14,1-1-10,7-4 1,9-9-9,11-8 1,4-7 0,4-8-1,0-8 1,23-13 0,13-2 6,4 0-2,1-8 0,-5-26 0,-5-5 1,-10-6 5,-7-1 14,-4-5 1,-8-2-8,-2-3-16,0 4-2,-7 8-4,-19 0-6,-10 9-13,-2 14-33,-2 14-27,13 7-87</inkml:trace>
  <inkml:trace contextRef="#ctx0" brushRef="#br1" timeOffset="56.49">-458 8897 177,'3'-5'266,"-3"1"-254,0 4 2,0 0 7,0 0-21,0 6-7,0 25 5,0 25 2,0 18 6,0 17 4,0 7 2,0 3-3,0-3 1,0-11-5,0-7-3,0-13-2,0-9 0,-3-5-2,-2-10 3,1-9-1,4-4 0,-2-8-8,-1-7-1,3-4-5,0-8-32,0-3-43,0 0-45,0-8-89</inkml:trace>
  <inkml:trace contextRef="#ctx0" brushRef="#br1" timeOffset="57.49">-43 8943 328,'0'-6'76,"0"-1"-34,0 7 17,3 0-43,-3 0-16,0 42-6,0 30 5,0 27 1,0 10 8,0-7-6,0-10-2,0-4 0,-13-14 0,-1-10-3,2-6-1,-1-10-2,-1-9-2,1-12-9,1 1-30,2-10-35,-4-13-79</inkml:trace>
  <inkml:trace contextRef="#ctx0" brushRef="#br1" timeOffset="58.49">598 9126 305,'18'0'65,"3"0"-52,10 27 22,-2 26-24,4 14 3,-11 2 1,-10-3-4,-10-8-3,-2 0 0,0-17-2,0-13 0,0-11-3,-2-9 0,-1-8 1,3 0 1,0 0 8,0-18 16,9-27 5,17-11-34,10-10-1,5 3-2,-2 14 3,-4 24-4,-10 22 4,-5 3-2,-4 17-2,-2 33-2,-4 23 6,-3 6 0,-7-8 1,0-15-1,0-8 2,0-28-2,0-5 1,0-15 1,0 0 0,5-7 8,19-34 0,12-12-7,9-6-3,4 9 3,-8 9-3,-2 20 2,-12 17 0,-5 4 2,-5 4-4,-7 32-3,-3 15 0,-6 2-3,-1 0-3,0 2-18,0-15-81,-4-10-272</inkml:trace>
  <inkml:trace contextRef="#ctx0" brushRef="#br1" timeOffset="59.49">3054 9013 0,'-8'-67'385,"-14"13"-374,3 4 2,5 12 35,0 12-42,-3 11-6,5 10-3,-14 5-4,-10 0 3,-14 43 4,-10 27 1,3 25 8,10 20 5,22 14-8,22 0 3,3-10 1,39-15 0,21-20-4,15-12 2,5-22 0,-4-19-1,-9-17 0,-15-14 1,-11 0 14,-14 0 1,-7-6-9,-6-8-13,-7 6-1,-1-4-7,0-5-7,-4-4-31,1 4-21,2-9-49,2-3-124</inkml:trace>
  <inkml:trace contextRef="#ctx0" brushRef="#br1" timeOffset="60.49">3569 8912 254,'2'-15'190,"-2"12"-177,0 3 23,0 0-5,5 15-31,2 48-10,0 30 10,2 28 8,-3-3-2,-1-4-4,0-13 2,3-17-3,-3-15-1,-2-11-4,-3-10-4,0-15-4,0-7-37,0-14-93</inkml:trace>
  <inkml:trace contextRef="#ctx0" brushRef="#br1" timeOffset="61.49">3833 9122 49,'8'-37'360,"-6"4"-360,4 16-16,7 14 9,2 3-156</inkml:trace>
  <inkml:trace contextRef="#ctx0" brushRef="#br1" timeOffset="62.49">3862 9440 287,'4'0'120,"-4"0"-117,0 24 0,0 18 0,0 22 13,3-3 4,-3-3-13,0-4-4,0-6-3,0-2-4,0-14-9,0-6-46,0-24-209</inkml:trace>
  <inkml:trace contextRef="#ctx0" brushRef="#br1" timeOffset="63.49">4107 9608 50,'2'38'38,"-2"10"-5,0 5 21,7 6-12,-2 0-18,6 3 7,-6-10 1,1-9-10,-2-14-10,-4-13-1,0-8 3,0-8-1,0 0 19,0-4 15,0-27-11,0-25-18,0-13-17,0-15 0,10-14 8,18-7-1,7-6-2,6-3-3,4 10 0,-1 20 0,0 26-3,-3 27 1,-7 18 6,-5 11-2,-6 2-5,-10 15-1,-7 36-5,-6 16-1,-6 5 7,-38 4 1,-16-8 5,-4-6 1,4-14-4,13-10-3,16-15-5,21-8-9,6-15-35,4 0-64,0 0-170</inkml:trace>
  <inkml:trace contextRef="#ctx0" brushRef="#br1" timeOffset="64.49">4768 9819 387,'0'0'62,"0"0"-31,0 0 25,0 0-33,0 3-14,2-3-7,-2 0-2,0 0-3,0 0-9,3 0-15,-3 9-72,14-9-165</inkml:trace>
  <inkml:trace contextRef="#ctx0" brushRef="#br1" timeOffset="65.49">5054 9802 262,'0'0'179,"5"-3"-167,1-5 21,-1 5-23,9-7-10,5 5-16,1 0-56,4 5-121</inkml:trace>
  <inkml:trace contextRef="#ctx0" brushRef="#br1" timeOffset="66.49">5451 9727 126,'5'-4'202,"-5"4"-192,2 0 2,3 0-12,1 0-26,2 0-57</inkml:trace>
  <inkml:trace contextRef="#ctx0" brushRef="#br1" timeOffset="67.49">5749 9738 243,'11'-11'0,"9"6"-16,-1 1 14,6 4-115</inkml:trace>
  <inkml:trace contextRef="#ctx0" brushRef="#br1" timeOffset="68.49">6101 9735 269,'7'0'88,"3"0"-56,6 0 15,6 0-46,1 0-1,-11 0-3,-5 0-11,-7 0-67,0 0-258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13 159 190,'-8'-11'39,"5"3"-28,0-2 33,3 0-18,0 0-24,3 8-1,11-3 3,-1-2 1,2 7-2,-1 0 0,2 0-3,6 12 0,1 16 3,5 7 0,-1 3 0,1 2-3,-5-2 1,-1-6 1,-3-4-2,1-4 1,-7-13 0,-7 4 1,-3-9-1,-3 1 1,0-7 1,0 0 6,0 0 12,3 0 16,5 0-10,-3-25-18,9-9-5,1-9-2,1-7-1,7-4 1,-4 4 0,-3 4-2,1 5 1,-8 10-1,1 4 0,-7 16-1,0 4 0,-3 5-2,0 2-13,0 0-34,0 0-34,0 6-54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4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-83-1600 52,'0'0'56,"0"0"-13,0 0 14,0 0-22,0 0-11,0 0-1,0 0 7,0 0-9,0 0-7,0 0 0,0 0-2,0 0-2,0 0-5,0 0-1,0 0-4,0 0-4,0 0-8,0 0-4,3 0-4,10 5 19,-4 5-34,2-2-60,-5 10-53</inkml:trace>
  <inkml:trace contextRef="#ctx0" brushRef="#br0" timeOffset="1">-58-1950 153,'0'0'52,"-3"0"-26,0 0 34,3 0-16,0 0-18,0 0-9,0 0 2,0 0 4,0 0-5,0 0-7,0 0 3,0 0 0,0 0-1,0 0-4,0 0-1,0 0-2,0 0-1,0 0 0,0 0 0,0 0-4,0 0 3,0 0-3,0 0 1,0 0 1,0 0-2,0 0 1,0 0-2,0 0 0,0 0-1,0 0-1,0 0 2,0 0 0,0 0 0,0 0-1,0 0 0,0 0-2,0 0-3,0 0-6,0 0 0,0 0 4,0 0-2,0 0 0,0 0-7,0-3-21,0 1-28,6-4-38,11 6-62</inkml:trace>
  <inkml:trace contextRef="#ctx0" brushRef="#br0" timeOffset="2">-41-1176 3,'0'0'72,"0"0"-39,0 0 15,0 0-14,0 0-9,0 0 4,0 1-4,0-1-11,0 0 2,0 6-3,0-6-12,0 0-1,0 4-1,3-4-5,-3 5-12,7 0-13,-1 10 16,0-3-59,0 11-94</inkml:trace>
  <inkml:trace contextRef="#ctx0" brushRef="#br0" timeOffset="3">0 0 42,'33'190'29,"-33"-190"-11,0 3 13,0 3-15,0-3-11,0 1 6,3 3-10,3-4-1,-3 4-3,0-2-1,2 0-23,1-1-89</inkml:trace>
  <inkml:trace contextRef="#ctx0" brushRef="#br0" timeOffset="4">0 0 10,'0'0'34,"0"3"-30,0-3 8,0 2-2,0-2 13,0 0-5,0 5-11,0-1 1,3-1-4,0 0-4,-3 2-23,5 1-21</inkml:trace>
  <inkml:trace contextRef="#ctx0" brushRef="#br0" timeOffset="5">-25-750 26,'0'0'101,"0"3"-88,0-3 30,0 0 7,0 0-35,0 0-6,0 0 14,6 0-9,-3 0-10,0 0-3,2 0 13,0 0-14,-2 0 0,3 0-4,-1 0-14,1 3-9,0 5-38,-3 2-87</inkml:trace>
  <inkml:trace contextRef="#ctx0" brushRef="#br0" timeOffset="6">45-440 5,'0'0'59,"0"0"-54,0 0 9,0 3 26,3 0-17,2-1 0,-2 1 3,3 0-5,-3-3-9,-3 7 0,0-5-8,3-2-4,1 3 0,-4-1-4,0 8-5,0 1-8,0 4-12,0 8-38</inkml:trace>
  <inkml:trace contextRef="#ctx0" brushRef="#br1" timeOffset="7">-2272-590 249,'3'-30'29,"-3"10"-16,0 14 49,0 0-39,0 6-8,0 0-9,0 0 5,0 0-2,0 0-7,-26 17-1,-10 19-1,-5 11 1,-4 5 0,6 1 2,3 3 1,11 2-3,6-9-1,10 4-1,6-7 1,3-3-2,0-6 0,9-1-2,23-10 2,10-11 2,9-5 8,1-10-3,-1 0-1,1 0 1,-4-23-2,-4-10-1,-2-5-1,-6 0 0,-11-1 0,-5-6 2,-10 4 1,-10-2-2,0 2-2,0-1 6,0 9-2,-16-5 3,-11-3-1,-1 6-6,-1-1-1,2 5 1,13 11-2,0 7-1,8 9-5,3 4-3,-4 0-14,-2 0-29,-5 0-10,-2 17-6,4 3-64</inkml:trace>
  <inkml:trace contextRef="#ctx0" brushRef="#br1" timeOffset="8">-1661-668 210,'3'-6'46,"0"6"-33,-3 0 48,3 0-38,-3 0-22,0 0 6,0 0-3,0 0-4,0 14-2,0 24 2,0 5 12,0 5 0,0 5-3,-3-4-8,3-1 1,0-9 0,0-1 1,3-9-3,13-9 0,7 1 0,2-3 1,1-13-2,0-5 2,3 0 6,-4 0-1,-3 0-2,1-15 1,-4-3 0,-2-7 0,-1-4-1,-7-6 5,1-8 0,-4 0-2,-3-3-6,-3 5 5,0-4 0,0 12-2,0 2 0,0 11-1,0-2 2,0 8-5,0-1 0,0 7-3,0 4-2,0 1-7,5 3-9,1 0-21,6 0-94,4 0-3</inkml:trace>
  <inkml:trace contextRef="#ctx0" brushRef="#br1" timeOffset="9">-884-729 198,'0'-3'67,"0"3"-57,0 0 31,3 0-34,2 6-5,-2 22-2,2 10 14,-2 2 7,0 1-3,5 2 4,-8-2-6,3-4-9,0-5-3,0-3-2,0-6-2,0-2 0,4-10 0,-4 1 0,0-10-6,-3-2-9,0 0-22,0 0-70,0 0-77</inkml:trace>
  <inkml:trace contextRef="#ctx0" brushRef="#br1" timeOffset="10">-942-732 1,'-15'0'34,"2"0"-15,-1 0 7,5 0-11,0 0 2,5 0-3,-2 0-2,0 0 8,6 0-1,-8 0-6,5 0 1,0 3 2,-3-3-1,-1 3 3,-2-1-7,3 4 1,-4-4 2,1 8 0,1-7-3,2-1-2,6-2-3,0 0-2,0 0 1,0 0 1,0 0 1,0 0 0,0 0-3,0 0 4,0 0 1,0 0 5,11 0 1,17 0-5,11 0 5,6 0-9,2-7-5,3-9 2,-9 8-1,-6 3-2,-9-2-2,-14 7-5,-12 0-12,0 7-80,-25 6-116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5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707-1077 75,'0'0'85,"0"0"-60,0 0 23,0 0-10,0-2-22,0 2 5,0 0 3,0 0-1,0 0-1,0 0-5,20-3 0,16-7 3,22 3-2,6-4-1,13-7-5,-4 6-2,-8-4-1,-1-3-4,-12 8 0,-7-1-3,-15 4-2,-16 5 1,-6 3-1,-8 0-6,0 0-6,0 0-10,0 0-22,-5 0-37,-9 20 6,-9 6-39</inkml:trace>
  <inkml:trace contextRef="#ctx0" brushRef="#br0" timeOffset="1">962-1092 74,'-19'-53'92,"19"53"-63,0-4 11,0 4 1,0 0-5,0 0-2,0 0 3,0 0-1,0-2-10,0 2-7,0 0 6,0 0-4,0 0-6,0 0-2,0 0-1,0 0-7,0 0-3,0 0-2,0 17-4,0 25-4,0 25 8,6 9 4,-6 4-4,0-1 1,0-8 3,0-9-3,0-9-1,0-7 1,0-14 0,0-12 0,0-9 0,0-8-1,-3-3 0,3 0 2,0 0-2,0 0-2,0 0-1,0-3-4,-3-18-43,-10-7-90,-10-4-165</inkml:trace>
  <inkml:trace contextRef="#ctx0" brushRef="#br0" timeOffset="2">962-1092 5,'6'0'0,"-3"0"0,-3-5 0,0-3 0,3 3-2</inkml:trace>
  <inkml:trace contextRef="#ctx0" brushRef="#br0" timeOffset="3">1728-1019 88,'5'-28'159,"1"14"-117,-3 4 19,-3 9-20,0 1-24,0 0-14,0 0-3,0 0-3,0 21-4,0 17 7,-12 12 3,-7 4 0,-3-1-3,-1 0 0,1-2 0,3-7 0,5-10-2,1-8 2,7-10-1,3-4 0,0-12-3,3 0 1,0 0 3,0 0-2,0 0 4,0-22-2,16-13 4,4-12 0,-1-4-1,-1-10 0,1-7-1,1-1 7,-1 3-4,0 13-2,1 5 7,-4 19 4,-7 12-3,-1 9-10,-2 8 2,-3 0-3,7 0-5,5 11-5,12 27 10,7 8 2,8 2 0,0-3-1,-1 1-1,1-8 0,-3-5 0,0-6 0,-9-10 0,-5-8 0,-9-4 1,-7-5-1,-3 0 0,2 0 4,1 0 3,7-28 10,0-4-8,4-6 3,-5-8-6,4 5 2,0-8-5,-2 4 0,2-8-2,-2 10-1,-5 14-1,-5 15-2,-1 6-1,-6 8-8,0 0-22,0 4-69,-25 25-62</inkml:trace>
  <inkml:trace contextRef="#ctx0" brushRef="#br0" timeOffset="4">772-359 25,'0'0'80,"0"0"-64,0 0 25,0 0-1,0 0-20,0 0 7,4 0 8,21 0-7,14 0-8,3 0 12,3-12-8,10 4-2,-2-4 3,0-3-8,-6 2-7,-5-2-4,-6 2-1,-8 2-4,-8 6-1,-10 3 0,-10 2-1,0 0-6,0 0-3,0 0-8,0 0-11,0 0-25,0 0-54,0 0-53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380 29 22,'-11'-11'188,"8"4"-151,3-4-14,0 11 22,0 0-22,0 0-6,0 0 9,0 0-4,0 0-6,0 0-4,0 0 3,0 0-2,0 0-3,0 0 0,-3 0-5,-3 0-5,4 0-1,-9 0-2,-5 11 1,-16 19 2,-9 13 0,-7 13 1,-4 4-1,10 2-1,3 4-1,11-3 2,5-2-1,7-3 0,13-6-6,3-9 7,0-12-7,34-4 6,19-12 0,5-10 1,6-5-1,0 0 1,-6-17-1,-7-18 1,-9-2 2,-10-10 0,-6 1 0,-10-8 2,-10 1-3,-6 4-1,0 4-2,0 7-1,0 2-1,-16 1-1,-4 4 5,2-2 0,-1 5-12,0 3-12,2 0-30,11 20-55,2 5-22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5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0 392,'0'0'15,"0"0"-12,0 0-3,0 28-2,3 15-5,-3 1 7,6 5 2,4-8-1,-1-3 0,5-9-2,1-11 2,-5-5 2,-1-9-1,1-4-1,2 0 9,2-13 8,8-20-2,0-9-6,-2-2-8,-4 4 4,-2-1 0,-5 13 0,-3 13 0,-2 9-1,-4 6-5,0 0 0,0 0-7,0 10-1,6 16 4,3 5 4,4-3 0,7-1 0,-4-6-3,7-7-2,-1-10-8,3 1 0,8-5-34,-2 0-34,2-5-63,2-11-27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134 0 224,'0'0'102,"0"0"-82,0 0 9,0 3-29,0 34-2,-17 30 2,-8 14 14,-2 18-1,2-2 4,5 5-4,8-11-8,5-6-5,7-7-1,0-11-3,0-13-6,0-14-6,0-9-20,7-14-71,-7-12-52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 84 302,'0'-1'43,"0"-9"-31,3 1 16,36-4-22,11 1-6,15 1-7,6-2-23,2 5-16,-7 5-42,1-1-132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17 296 237,'0'0'85,"0"0"-65,0 0 27,0 0-40,0 0-7,3 22-12,0 14 12,0 13 3,1 10 6,-4-7-4,0-6-5,0-3 2,0-7-2,0-14 0,0-8-1,0-2 2,0-8-1,0-4 4,0 0 2,0 0 4,0-17 13,-4-21-14,-5-15-7,0-11 0,2-4 3,7-14 1,0-1-3,0 1-2,10 12-1,9 16 0,4 13 2,2 16 1,1 16-1,-1 5 0,8 4-4,3 0 2,-2 24-1,5 19-4,-10 15 4,-9 8-5,-17 2 5,-3-5 0,-8-5 2,-23-9-1,-11-14 7,3-4-5,1-10 2,2-10-4,8-2-1,8-9-5,11 0-31,9-6-29,0-18-82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9 0 349,'0'0'34,"0"0"-34,0 5 0,0 26-13,0 12 12,-7 0 1,7 2 0,0-7 0,0-9 0,0-11-1,0-1 1,7-15 2,-1-2 0,0 0 14,8 0 13,8-19 11,8-9-22,1-10-15,-2 4 3,-3-6 1,-6 7 1,-5 2 1,-2 8-6,-2 9 10,-11 10-12,0 4-1,0 0-5,0 0-8,0 39-3,0 12 16,0 9 2,0-1 1,0-10-1,3-7-2,16-9-6,9-10 0,5-2-6,-2-19-13,5-2-19,-4 0-34,0-2-71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61 0 290,'0'0'93,"0"0"-91,0 10-2,0 32 4,-6 18-1,-11 8 8,7 6-1,1 2-6,6-6-1,3-6-3,0-13-7,0-8-1,0-8 2,-3-6-15,-4-6-74,1-5-51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8:02.7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-1778 1263 4,'0'-2'35,"0"2"-18,0 0-13,0 0-1,3 0 0,0-3-3,7 0 0,-4 3 0,-3 0 0,-3-7 3,0 7 7,3-3 13,0 3 9,-3-2-14,3 2-10,-3 0 0,4 0-4,-4 0-1,0 0-1,0 0-1,0 0 4,0 0-4,0 0-1,0 0 2,0 0 2,0 0-2,3 0-2,0 0-1,6 0 1,-1 0 1,1 0-1,4 0 0,-4 2 2,8 14-4,-4-1 0,-1 10 2,1 6 6,-4 10 1,-1 12-2,1 7-4,-3 15 2,1 13 2,-1 9-2,-3 4-3,4 3 1,-1 3-1,3 0-1,-4 9 1,1 9-2,-3 2 1,-3 4 1,3 2 0,0-3-1,4-9-1,-1-12 0,0-15-1,-3-14-1,-3-10-6,5-9-1,-5-7 9,0-4-1,0-13 1,0-5-2,0-9 4,0-3-1,0-11 1,0-6-2,0-3 2,3 0 0,-3 0 0,6 0-5,0 0 5,1-10-3,-1 3-2,0-6 5,1 6 0,-1-6-1,0-2 1,2 8 0,-2-11 2,3 4-2,1-6 2,2-10-2,4-1-1,4-10-6,-1-4 7,7-11 0,0-2 0,6-3-1,4-8 1,2 3 9,4-5-9,3-5 2,0-3-1,7 4 2,1-3 9,6 0-4,-1 7-2,-5 0-4,6 3 3,-4 6 0,3-6-4,-1 12 3,1-3-4,0 11 1,-3-2 0,-1 4-1,-8 5 3,-1 3-3,-6-2 2,-8 6-2,-1 2 1,-8 3-1,-7 2 3,-2 10-3,-2 6 4,-5-7 6,0 7-3,0-11-7,4 7 1,-1-1-2,2 6 1,-5-2 0,0 6 0,4-1 0,-1 6 0,4-5 0,-2 2 0,1-3-3,1-3 3,4 2 0,-6-4 0,3 4 0,-5-2 2,-6 7 0,4-5 0,-7 5 1,3 3-1,-3 0-2,0 0 0,0 0 0,0 0 0,0 0 0,0 0 0,0 0 0,0 0 5,0 0-2,0 0-3,0 0-10,0 24-22,-30 4-51</inkml:trace>
  <inkml:trace contextRef="#ctx0" brushRef="#br0" timeOffset="1">-1644-697 89,'0'0'93,"0"-18"-91,0 3 2,0 1 9,0 10-13,0-1-2,0-1 2,0-5 13,3 5-2,-3 1 3,0 2 14,0 1 8,0 2-5,0 0-4,0 0-11,0 0-7,0 0-5,0 0 4,0 0 3,0 0 2,0 0-4,0 0 2,0 0 2,0 0 0,0 0-5,0 0-4,0 0-3,0 0 0,0 0-1,0 0-3,0 0 0,0 0-5,-18 0 0,-28 16 8,-30 16 0,-24 11 1,-9 1-1,-7 9 1,2 6-2,2-1 1,3 10-1,-1-5-1,-5 3-2,2-2 0,1 5 1,-1-8-2,4-3 2,0 0 1,3 2-2,6 2 4,0-5-1,3 3 0,8-9-1,11-3-2,8-8 4,12-9-2,3 0 0,7-13 2,3-1-1,7-6 0,5-6 1,10 4 2,8-6-1,5-3 0,7 0 1,3 0 1,0 0-2,0 0 1,0 0-2,0 0 0,0 0-2,0 0 0,0 0 2,0 0 2,0 0 0,0 0 1,0 0 0,0 0-1,0 0-1,0 0-1,0 0 0,0 0 0,0 0-1,0 0-4,0 0 4,0 0 0,0 0 0,0 0 1,0 0 0,0 0 0,0 0 0,0 0 0,0 0 0,0 0-2,0 0-3,6 0 3,7 0 2,13 0 3,7 0-3,5 5 0,7 4-1,6 0 0,4 11 0,6 0 0,3-2-1,6 10 2,5-2 0,8 6 0,1-3 0,3-1 0,-1 2 1,-5-7-1,-1 1 2,-8-2-2,1-4 0,4 2 1,7 0 3,5-2 0,5 5-4,-4 2 0,-7 5 0,-11-1 0,-11 3 0,-7-4 0,1-2 0,0-3 1,-1-5-1,4 2 1,0-5 0,0-3 1,-7-4 0,-2 0-2,-15-3 1,-11 3 0,-7-6 0,-5 1-1,-11-3-1,0 0 1,0 0 0,0 0 0,0 0 1,0 0 0,0 0 0,3 0-1,3 0 0,4 0 0,2 2 3,7 1-1,-2-3-2,-4 7-1,-4-7 1,-3 0 0,-6 3 0,0-3-1,0 0 0,0 0 1,0 0 2,0 0 0,0 0 0,0 0 2,0 0-2,0 0 0,0 0-2,0 0 1,0 0-1,0 0 0,0 0 0,0 0 0,0 0 0,0 0-1,0 0 1,0 0-4,0 0-5,0 0-6,0 0-41,0 0-83,-34 0-95</inkml:trace>
  <inkml:trace contextRef="#ctx0" brushRef="#br0" timeOffset="2">829 65 16,'0'0'17,"0"-3"16,0-2-16,0-1 7,0 6 15,0 0-13,0-4-8,0 2-3,0-6-4,0 2-6,0-3-5,0-2 1,0-1 1,0 4 7,0-5 12,0 3-11,-3 2 8,0-10-1,-5-3-11,2 5-2,-6-9 0,-4-3 0,-4-3-1,-5-2 0,-5-8 7,-1 3 17,-5-10-24,-6-6 1,-5-8-3,-8-2 10,-1-2-1,-2-13-7,-3-1 6,-3-8 0,0-6-6,-3-4 2,-8 1 8,5 6-9,3-3 2,6-1-1,6 1-3,10-2 4,0-8-2,6 5 0,3-3-3,11 8 1,3 6 1,5 14-2,4 10 3,1 3-3,-4 6 0,2 3-1,-1 9 0,5 5 0,1 18 3,1-3-3,2 8 1,3 7 0,0 4 0,3 4-1,0 0 0,0 0-1,0 0 0,0 0-4,-2 0 0,2 0-1,-5 0-1,2 0 0,0 0-5,-6 10 6,-7 25 6,-10 19 1,-6 12 2,0 7-1,-1 3-1,-2-2-1,-4 5 1,-6 2-1,0-5 0,1-12 1,-1 1-1,3-8 0,6-5 0,1 4 0,9-4 0,1 1 0,-2 0 0,5-2 0,2-3-1,-2-5 1,-3 3-1,-4-5 0,-1-1 0,2-4 1,-2-8 0,5 2-1,2-7 1,1-5 0,6 4 0,1-2 1,-2 4-1,7-6-2,-2 9 2,2-1-4,1-2 4,-2 2-1,-1-3 1,2-6-2,-2 4 2,-2-4 0,1-6 0,4 2 0,-4-2 0,4-4-1,1 3 1,-1-2 1,3 2-1,-4-5 0,1 0 0,1 5 0,3-5 2,2 1-2,-3-3 0,1 1 0,2-3 0,0-1 0,3 0 2,0 0-1,0 0 2,0 0-2,-3 0-1,3 0-1,-3 10-4,-16 4-5,-7 14-50,-20 3-127</inkml:trace>
  <inkml:trace contextRef="#ctx0" brushRef="#br0" timeOffset="3">22 1590 20,'0'0'24,"0"0"-5,0 0-14,0 0-4,0 0 0,0 0 4,0 0 0,0 0 1,0 0 1,0 0-1,0 0-6,0 0 1,0 0-1,0 0 0,0 0 0,0 0 1,0 0-1,0 0 1,-3 0-1,3 3 0,0-3 2,0 0-2,0 0 1,-3 5-1,3-2 1,-3-3-1,3 3 1,0 1-1,0-4 0,-5 0 0,5 0 4,0 0 6,0 3 1,0-3-4,0 0-3,0 0-4,-3 3 0,3-3 0,-3 2 0,3 1 0,0-3 0,0 0 1,0 0 2,0 0 3,0 0 6,0 0 4,0 0-1,0 0-7,0 0-3,0 0-3,0 0-2,0 0 1,0 0 1,-3 0 0,3 0 3,0 0 5,0 0 6,0 0-5,0 0 0,0 0-2,0 0 1,0 0-4,0 0 1,0 0 1,0 0 6,0 0-6,0 0-4,0 0 5,0 0-9,0 0-2,0 0 2,32 0 11,14 2-4,15 8-3,12-2 2,14 2-5,16 3 3,16 5-2,23 7-2,19 3 4,0 5-2,-2 7-2,2 4 0,-10 6-3,1 1 3,-7 0 0,-8-3 0,-4-2-1,-11-3-2,-3-2 3,-10-6 0,0-4-1,-12-8-1,-8-1 2,-8-14 0,-17-3 0,-6-2 0,-16-3 2,-6 0-2,-8 0 0,-8 0 1,-7 0 0,-10 0-1,-3 0 0,0 0-1,0 0-2,0 0 3,0 0 5,0 0-5,0 0 2,0 0-2,0 0 0,0 0-2,0 0 0,0 0-1,0 0-2,0 0 1,0 0 4,0 0 3,0 0 2,0 0 0,0 0 2,0 0-3,0 0 1,0 0-2,0 0-3,0 0 0,0 0-3,0 0-5,3 0 6,-3 0 2,0 0 2,0 0-1,0 0-1,0 0 1,0 0 1,0 0 0,0 0 0,0 0 1,0 0-3,0 0 1,0 0 1,0 0-1,0 0 1,0 0 3,0 0 0,0 0 1,0 0-3,0 0-1,-6 0-2,-4-8 2,-2-7-2,-5 0 0,-2-5 2,-1-6 1,-5-7-2,-8-8 2,-3-15 0,-1-14-2,-9-7 0,-2-10-1,-10-8 2,-6-2 0,-9 2-2,-12-3 3,-5 9-2,4 8 8,2 7-3,10 15-3,4 1 5,12 8 0,7 11-6,5-9-2,8 12 1,5-8 0,5 4 0,-2-1-1,8 6 1,3 3 3,-4 1 0,-2 3 1,-5-5-2,-1 0-2,-5 6-1,-3-6 0,0 4 0,-2-1 1,2 3-1,5-2 0,1 9 0,4-4 0,4 4 2,-5 0-1,2-7 0,-2 1 0,2 0-1,5 6 2,4 5-1,8 2 2,3 8 4,5-2-4,-3 4-1,1 0-1,5 3-1,0-5 0,0 5 0,0 0 0,0 0 1,-3 0-1,0-2 4,-3-5-4,-1 1 3,1 1-1,-3-8-2,-2 8 1,2-5 2,-1-1-2,1 4 3,-4-6-3,4-1 1,-8-1-1,-5-5 0,0-1 0,-5 7-1,1-3 1,7 5-1,4 6 1,5 1 0,4 3-1,3 2 1,3-4 0,0 1 1,0 3-2,0 0 1,-5 0-1,5 0 3,0-3-2,0 3 0,0 0 1,0 0-1,0 0 0,0 0-1,0 0 0,0 0 0,0 0 0,0 0 0,0 0 0,0 0 0,0 0 0,0 0 0,0 0 0,0 0 0,0 0 2,0 0-2,0 0 0,0 0 0,0 0-1,0 0 0,0 0 0,0 0-2,0 0-9,0 0-12,0 0-19,0 0-28,-3 6-79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 72 282,'0'-1'70,"0"-5"-51,19-3 35,32 0-54,24-4 0,5 6-2,4-1-3,-4 2-5,-2-4-2,-2 5-66,-2 5-33,0-2-63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0 359,'0'0'109,"0"0"-97,0 0 16,0 0-18,0 0-10,0 0-9,3 0-7,-3 0-51,0 30-110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18 260,'0'0'180,"0"0"-164,0 0 27,0 0-12,0 0-31,0-3-15,0-12-79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604 14 255,'0'-21'30,"-17"21"-27,-44 4-3,-34 65 14,11 12-6,1 14 9,5 18 19,10 17-8,14 1 1,18 1-14,20-7-7,16-10 7,0-10-4,42-18-4,16-11-4,9-8 3,1-13-3,-3-13-1,-15-6 0,-20-16-2,-13-9 0,-14-7-3,-3-4-5,0 0-3,0 0-7,0 0-17,0 0-48,0-22-47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47-6 341,'0'-8'44,"0"6"-36,0 2 38,0 0-19,0 0-23,0 0-4,0 0-1,0 31-4,0 16 5,0 7 11,-6 7-9,-4-3 1,1 0 2,0-4-1,2-3-3,4-9 2,3-10-3,-3-2 0,3-8 0,0-5-1,0-5 0,0-7-5,0-5-4,0 0-24,0 0-75,0-5-128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68 92 39,'0'-3'307,"0"3"-286,0 0-21,0 5-4,0 36-4,-3 15 8,-9 7 2,-1-6-2,4-9-2,-2 0 2,5-16 2,3-11 0,0-11-2,-1-10 2,4 0 1,0 0 1,0 0 7,-3-20 15,3-15-14,0-11-9,0-6 6,0-8 7,0-6-5,0 4-5,19 7-5,1 15 2,-4 14-1,-4 17-2,1 9 0,1 0-4,5 11 2,6 33-3,4 9 1,4 10 3,-5 0 1,-3-3-3,2-10 2,-7-10-1,-6-14 1,-3-8 0,-8-10 2,0-8-1,-3 0 4,3 0 5,7-3 6,2-32-8,5-10-4,2-7 0,0-1-2,-2 4 2,-1 6 0,4 8-3,-11 7-1,4 2-5,-4 8-5,-6 11-7,0 2-23,4 5-74,-4 0-117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45 275,'4'-3'20,"5"-9"-6,7 3 29,10 5-36,10 0-3,5 4-2,7 0 3,0 0 0,4 0 6,3 0-8,-4 0-1,-6 0-2,-4 0-4,-11-3-10,-15 0-18,-4 3-60,-8-7-53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-6-3 203,'-5'0'74,"5"0"-69,0 0 21,0 0-18,11 0-6,17 11 14,8 10-6,3-1-2,-1-3 0,-6 0-5,-3-2-2,-3 5 2,-7-2-1,4-1-2,-4 2 2,3 1-2,-2-2 2,-7 3 0,-4 4-2,-9 2-4,0 8 1,-3 6 3,-39 2 4,-16-1 4,-3 3-5,6-12-3,13 3-8,11-14-47,8-16-265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2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292 141 191,'-19'-23'30,"10"2"-22,-2 7 50,5 7-15,3 7-21,3 0-3,0 0-9,0 0-6,-13 0-4,-9 10 2,-7 19 3,-10 11 6,-2 10-3,5 6-1,8 3-4,8-4 2,10-1-2,10-6-3,0-12 1,0-4-1,27-9 0,4-5 5,14-8-2,4-10 4,2 0-3,1-4-1,-5-25-1,-8-9-1,-7-3 0,-10-7 0,-6 2 0,-8-10 3,-8-2-3,0 0-1,0 0 0,-11 7-1,-8 10-2,0 11-1,-1 14-8,1 3 6,4 6-34,4 7-19,6 0-12,5 0-11,0 20-93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15 326,'0'0'73,"3"0"-71,0 0 0,2 5-2,-5 36-16,0 15 16,0 17 6,0 0-2,12-3 2,4-7-6,7-6-1,-4-16 1,-3-9 3,-4-15-3,2-11 0,5-6 3,3 0 2,1 0 12,10-12-6,-8-14-5,3-8 0,2-9 1,-8-4 3,1-5-5,-4-5 1,-7-5-4,-4-4-1,1 8 0,-6 15-1,-3 14 0,0 14-1,0 10-2,0 5-10,0 0-18,0 0-38,0 0-57,0 0-78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05.885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 contextRef="#ctx0" brushRef="#br0">742-16 10,'-6'0'18,"3"0"14,3 0 7,0 0-6,0-3-12,0 0 1,0 3-1,0 0 0,0 0-3,0 0 3,0-3 6,0 3-6,0 0-3,0 0-3,0 0-5,0 0 0,0 0-4,0 0-2,0 0-2,0 0-2,0 0 0,0 0-6,0 3 2,-6 23-3,2 15 7,-2 22 1,0 13 5,-5 8-5,2 5 2,2 0-3,1 7 0,0 8 0,0 3 0,-8 2 0,-2 5 0,-3 1 0,-4-3 4,-2 2-3,3-10 0,-4-3 1,7-4-2,-1-6 1,1-1-1,3 0-1,-4 5 1,1 6 0,3 4 0,1-1 0,1 0 0,4-5 0,2-32 0</inkml:trace>
  <inkml:trace contextRef="#ctx0" brushRef="#br0" timeOffset="1">331 2679 371,'-1'9'0,"-11"80"1,2-8-1,-2-5 0,-1-4-1,-4-9 1,5 19 0,-4 11 0,-3-2 0,2 11 0,1-15 0,4-1 0,-5 2 0,1-4 0,4-4 0,2-9 1,1-6-1,-2 2 1,2-1-1,-1 3-1,4 4 1,0-7 0,-2-8 0,8-6-1,-3 0 1,-3 1 0,-1-5 0,1 1 0,0-11 1,0-10-1,2 0 0,1-6 0,0 2 0,0-2-1,0-1 2,0 2-2,3-3 1,0 3-3,0-8 3,0 1-1,0 1 1,0-1 0,0-7 1,0 3-1,0-7 0,0-2 0,0 0-1,0-3 1,0 0 0,0 3 1,0-3-1,0 0-1,0 0 1,0 0-2,0 0 2,0 0 0,0 0 0,0 0 2,0 0-2,0 0 0,0 0 2,0 0-2,0 0-6,0 0-2,0 0 2,0 0 5,0 0-3,0 0 1,0 0 2,0 0 1,12 0 12,7 0-11,0 0 6,4 2-4,2 7-3,2 0 0,1 3 0,5 2 0,1-7 0,5 0 1,0 4-1,3-8 0,5 7-1,6-5 1,-3 10 0,12-3 1,-4 8-1,3-1 1,0 2-1,3 3 0,-3 1-1,0 4 1,1 1-1,2-2-7,-3-7 8,3-4 4,5 1-2,1-5-2,4 2 2,-4 0-2,8-2 1,-11-3-1,8-2 0,1-3-4,1-5 4,7 0 3,2 0-3,-2 0 0,4 0-2,-5 0 4,1 0-4,-1-5 5,1-6-2,-1 2 1,1 3 1,-4 1-1,1 5-1,-1-5 1,-4 5-2,-1-5 1,-5 5-2,-6-2 1,2 2-2,-9 0 2,-2 0 2,0 0-2,-4 0 2,-4 0-1,0 0-1,-9-3 0,4 3 0,0 0 1,0 0-1,5 0 0,4 0 0,1 0 0,-4 10 0,4 6 0,-7-4-1,0 5-7,-7-6 8,1-1 2,3-3-2,0-1 3,-3-2 0,-1 1-3,-3 1 0,-6-6 2,-3 5-2,-4-5 3,-2 0-3,-1 0-2,-6 0 1,-1 0 1,-9 0 3,0 0-2,-3 0 0,0 0-1,5 0 0,1 0-1,3 0 1,1 3-1,6-3 1,-1 2 0,-1-2 1,-4 0 0,-4 5-1,0-3 0,0 1 0,5 0 0,8-3 1,3 0 0,1 0-1,2 5-1,-6-5 0,-2 3 2,-4 1 1,-7-4-2,0 0 0,-6 3-1,0-3-1,0 0 2,0 0-2,0 0 0,0 0 2,0 0-1,0 0 1,0 0 3,0 0-3,0 0 1,0 0-1,0 0 0,0 0 0,0 0 1,3 0-1,-3 0 2,0 0-2,0 0 2,0 0 0,0 0-1,0 0-1,0 0 0,8 0 0,4-7 2,4-21 9,3-13-5,4-15-4,2-10 5,5-25-6,1-21-1,5-3-1,-3-6 1,-2 6 0,-1 2 5,-2-5-5,5-8 1,-2 4 3,2-8-3,-1-5 3,0-1-4,3-5 0,1-1 5,2 0-4,1 7-1,0 1 4,-3 7-4,1 5 3,-1 7-3,0-4 0,-1-2 0,0-1 1,0 5-2,4 8 1,0 12 0,0-2 0,-2 6 1,5 3-1,-6 2 1,-4 4-1,-3 5 0,-10 10 0,0 2-1,-2 7 1,2 2 0,-4 2 4,2 8-4,-1-5 0,0 4 0,-4 12 0,-1-4 1,2 10 0,-1-4 0,-1 7-1,-2 0-1,-4 15 1,0 1 2,-5 9-1,0 3-1,0 0 0,0 0-2,0 0 0,0 0 0,0 0 2,0 0-2,0 0 1,0 0 1,0 0 3,0 0-3,0 0 0,0 0-2,0 0-1,0 0 3,0 0 1,0 0 1,0 0 3,0 0-4,0 0 1,0 0-2,0 0 1,0-3-1,0 3 0,0 0 0,0 0 3,0 0-3,0 0 1,0-3 0,-16-1-1,-20-1 0,-12-3-5,-10 3 4,-6-5 1,-3 5-1,-11-4 1,-2 3 0,-14 1-3,-12-1 1,0-6 0,-9 4 0,-4 3 2,-4-8-2,-5 5 2,3-2-2,3-1 1,2 5 1,1 1-2,-6-1 2,-1-6 0,1 6-3,3-1 1,8 0-2,13-3-1,4 7 4,11-2-4,2-1 3,4 0 0,5-5-3,2 3 5,4-2-1,5-1-1,0 4 1,3-2 0,6-6-1,-2 6 1,2 0 0,3-2 0,1-2 0,0 3 0,5-2 1,1 3 0,4-5 1,-1 3-1,0-4 0,0 3 0,0-2 0,-2 5 0,-1 4 0,-4-6 1,1 1-1,0-2 0,7 1 1,2-4-1,3 0 1,-3 2-1,3-5 1,-1 6-1,-2-1 2,1-2-1,-1 0 0,-3 4 0,-3-7 0,7 6 0,-4-1 0,0 1 2,0 4-2,3-5 0,1 2 0,-1 2-1,0 1 1,5 3-1,-2-2 0,0 1 1,5-1 1,-2-3 0,5 7-1,-2-1 2,5 3-3,-1 1 1,1 0-1,-2 0 0,-1 0 1,-1 0-1,-3 0 0,3 0-1,-1 0 1,2 0 0,-5 0 0,2 0 1,-5 0-1,0 0 1,8 0-1,3 0 0,5 0 3,4 0-2,2 0-1,6 0 0,-3 0 3,11 0-1,-3 0 0,3 0 2,0 0-3,0 0 0,0 0 0,-3 0-1,3 0 4,0 0-2,-3 0-1,3 0 4,0 0-5,0 0 1,0 0-1,0 0 1,0 0-3,0 0 2,0 0 0,0 0 0,0 0-2,0 0 2,0 0-1,0 0 1,0 0 1,0-4-1,0-7 0,6 5 0,0-1-5,-1 7-4,-2 0-3,-3 0-1,2 0 8,4-2-2,5 2 7,1-3 0,1 3-1,1 0-8,1 0-29,7 0-24,11 9-41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 0 181,'0'0'152,"0"0"-146,0 0 1,0 2-7,0 28-2,0 7 2,0 15 9,0 0-2,0 0 1,0-3-5,5-3-1,-2-8-2,3 0-2,-3-12 2,0-7-2,0-3-2,1-7-6,-4-6-17,0-2-41,0-1-145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 40 190,'0'0'87,"0"0"-70,0 0 53,0-6-30,17 5-26,22-3-3,5-2-4,9-1 0,-6 6-3,-2-3-4,-6-4-1,-8 8 0,-7-3-6,-5 3-10,-7 0-41,2 0-63,-5 0-73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11-3 224,'0'-5'146,"0"5"-146,0 0 0,9 0-1,13 20 11,11 26-10,15 8 6,-4 13-4,6 15 4,-12 7 2,-9 0-8,-10 7-1,-19 3-2,0-4 2,-22-8 1,-23-10 0,-4-11-3,-2-13 3,6-12-1,6-13-11,10-11-21,14-10-45,7-7-46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0 156 271,'9'-8'130,"8"-4"-126,8 1 8,14-4 0,13 4-12,5 5 0,1-6 0,0 4 0,3-1 0,-6-3-4,-7 4-11,-12-1-2,-14-5-23,-13 8-72,-6 0-33,-3-3 59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88 7 41,'-33'-2'80,"8"-2"-56,9 2-1,7 2 7,9 0-7,0 0-6,0 0-5,0 0 2,0 0 5,0 0-3,9 12 2,13 8 2,3-2-3,8 0-4,3-2-7,-5-3 2,-4-4-1,-2 2-1,-5 2-3,-1 4-3,-4-1-1,-2 14 1,-7 8-3,-6 5 2,0 10 1,-11 5 1,-31-4 2,-3-3-3,-4-5 1,7-4 1,6-11-2,11-3-5,6-15-24,2-1-99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62 377,'13'-35'48,"-7"17"-46,-3 8 14,-3 10 5,0 0-19,3 0 2,2 0 3,-5 0-4,3 0-2,3 3-1,0 22-2,7 14 2,9 13 4,4 11-1,4 1-3,-2 5 1,2-5 1,-5-3-2,-2-6 0,-1-6 0,-9-14 0,-1-10-1,-4-7 1,-2-6 0,-3-11 1,-3 3-1,0-4 1,0 0 1,0 3 3,0-3 1,6 0 13,10 0 7,9-38-19,11-15-7,6-3 0,0-3-1,-1 2-1,-2 8 1,-3 5-2,-8 7 1,-2 8 1,-7 8-5,-2 4 2,-7 0-6,-4 12-7,0-5-18,0 7-34,1 3-59,2 0-86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48 0 144,'0'0'162,"0"0"-141,0 0 28,0 0 0,0 0-29,0 0-3,0 0-4,0 0-5,0 3-4,0 3-4,0 5-3,0 15-4,0 12 7,0 17 3,-6 8 2,-2 7-1,2-4-2,-3-2 0,2-9 1,1-9-2,3-12-1,3-10 3,-3-11-2,3-9-1,0 3 0,0-7 0,0 0-1,0 0-9,0-7-15,0-16-53,3-24-106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8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247 24 132,'3'-15'148,"0"6"-138,0 6 25,0 0 3,-3 3-23,0 0 4,0 0-8,0 0-10,0 0-1,0 0-7,-9 24 5,-16 13 2,-11 9 5,0 0 7,2 7-8,-2-6-3,3-5 11,11-7-3,5-12-7,9-3 0,5-14-2,3-2 0,0-4-1,0 0-1,0 3-4,0-3-14,0 7-34,9-3-75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6:39.28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1864-1550 243,'0'-24'42,"0"8"-21,0 1 22,0 10-27,0-1-16,0 6 8,0 0 12,0 0 13,0 0-7,0 0 2,0 0-8,0 0-10,0 0-4,0 0 0,0 0-4,0 0 3,0 0-1,0 0-2,0 0-2,0 0 0,0 0-1,0 0-4,23 0 0,7 13 3,8 11 2,7 5 1,3-1-1,4 3-1,-1-3 1,-4-3-1,-8-5 2,-3-9-2,-14 2 2,-2-8-1,-7-5 0,-7 0 1,-3 0 0,0 0 1,-3 0 2,3-1 2,5-21 0,-3-6 0,9-10-5,-5-11 3,1-3-4,-4-3 2,3 0 0,-1 6 0,-5 3 0,0 8-2,-3 1 0,3 14-3,-3-1 2,0 13-2,0 8-3,0 3-4,0 0-13,0 0-23,0 0-23,0 0-28,-26 20-34</inkml:trace>
  <inkml:trace contextRef="#ctx0" brushRef="#br0" timeOffset="1">2501-1605 35,'0'-3'16,"0"3"39,3 0-17,-3-2-24,0 2 3,0 0 9,0-3-3,0 3 4,0 0-7,0 0 11,0 0-1,3 0-13,-3 0-6,5 0-7,-5 0-1,6 0-3,0 8 0,4 9 1,2 7 3,1-4 1,4 5-3,-2 3 3,1 0-3,-3 3 5,4-2 0,-8 0-2,4-6-1,-4-2-1,-3-4-2,-1-5-1,-2-4 3,0-1-2,-3-7 0,0 0 0,0 0 1,0 0 0,0 0-2,0 0 0,0 0-7,0-7-24,0-19-145</inkml:trace>
  <inkml:trace contextRef="#ctx0" brushRef="#br0" timeOffset="2">2874-2178 87,'0'-14'45,"0"7"-28,0 7 26,0 0-12,0 0-23,0-1-1,0 1 10,0 0-2,0 0-2,0 0 8,0 0 2,0 0-4,0 0-8,0 0-9,0 0-2,0 5-10,-9 24 9,-10 6 1,-4 11 1,1-6 4,3 1-4,2 0 3,1-8-4,2-3 1,5-7 2,3-10-3,2 0 2,4-9-2,0-4 2,0 0-1,0 0-1,0 0 0,0 0-1,0 0-6,0 0-13,0 0-44,0-4-125</inkml:trace>
  <inkml:trace contextRef="#ctx0" brushRef="#br0" timeOffset="3">2796-1180 16,'-3'-5'29,"3"-11"-23,-3 11 5,1 2 10,2 0-8,0 3-1,0 0 17,0 0 2,0-3-11,0 3-9,0 0 1,0 0 5,0 0-5,0 0-4,0 0 8,-3 0 5,3 0 11,0 0-4,0 0-5,0 0-6,0 0-2,0 0-4,0 0 0,0 0-3,0 0 0,0 0-1,0 0-4,0 0 1,0 0-2,0 0-1,0 0-1,0 0-2,0 0 1,0 0-4,16 24 5,12 8 5,11 10 0,3 10-4,6-3 4,4 10-5,9-6 1,-4 3-1,8-3 2,-5 2-2,-5-6 0,-3-6 0,-10-9 0,-11-4 1,-5-6 0,-13-10-1,-7-6 0,-2-1 0,-1-7 0,-3 0 0,0 0 2,0 0 1,0 0 0,0 0-1,0 0-2,0 0-1,0 0-3,0 0-14,0 0-40,0-18-143</inkml:trace>
  <inkml:trace contextRef="#ctx0" brushRef="#br1" timeOffset="4">2073-706 10,'0'0'71,"-3"0"-48,3 0 22,0 0-12,0 0-17,0 0 3,0 0 6,0 0 1,0 0 3,0 0-6,-3 0-4,3 0 1,0 0-2,0 0-2,0 0-5,0 0-2,-3 0-5,3 0-4,-3 4-5,-7 27 5,-2 10 1,-5 12 5,-5 10-3,3-3 1,-7 6-3,-4-3-1,-1 0 0,-2-7 2,5-8 0,1-12 1,5-3-2,10-11 0,-2-4-1,8-5 1,6-6-1,0-4 1,0 0-1,-3-3 0,3 0 1,0 0-1,0 0 1,0 0 0,0 0 2,0 0-1,0 0 2,0 0 4,0 0 0,0 0-4,0 0 2,0 0-3,0 0 1,0 0-2,0 0 0,0 0 0,0 0 0,0 0 0,0 0 2,0 0 0,0 0-3,0 0 1,0 0 2,0 0-3,0 0 2,0 0-1,0 0 0,0 0-1,12-3-1,8 0 0,5 0 0,11 3-1,9 0 0,13 0 0,9 3 0,14 18 0,2 2 1,1-6 0,-10-1-1,-7 2 0,-12-6 1,-10 0-1,-12-8 1,-11-4-1,-10 0 2,-1 0-3,-11 0 2,3 0-3,-3 0 1,0 0-4,0 0-9,0-4-41,0-8-101</inkml:trace>
  <inkml:trace contextRef="#ctx0" brushRef="#br0" timeOffset="5">6446-2573 42,'0'0'14,"0"-7"-12,0 4 11,0 3-5,0 0-7,0 0-1,0 0 6,0 0-6,0 0-4,0 0 1,-3 0 3,0 0-2,-5 11 2,-1 1 4,-7 3-2,4-4 0,-1-1-2,4-3 0,4 0 0,2-7-4,3 0 3,0 0 1,0 0 0,0 0 0,0 0-4,0 0-18,0-7 13,11 0 9,-2 3 2,1 2-1,2-2 1,2 3-1,-3 1 0,3 0 1,-8 0-2,4 0-6,-7 0 5,-3 13-2,0 10 3,0 0-2,0-3-30</inkml:trace>
  <inkml:trace contextRef="#ctx0" brushRef="#br0" timeOffset="6">6452-2572 14,'4'-8'14,"-1"5"-9,0 3-1,-3 0 2,3 0 3,-3 0-1,0 0-8,0 0 0,0 0-3,3 0-2,0 0 3,-3 0-5,5 0 6,-5 0-2,0 15 0,0-2 3,0 0-1,0 1 1,0 4-2,-5-4 2,-4 0-3,-1-3 1,1-4-3,-5 1 0,8-8 5,-2 5 0,-3-5 1,8 0 0,0 0 3,0 0 7,3 0-11,0-5-4,0-10-1,0 4 4,0-3 1,6 3 0,3-6 3,-1 6-5,0-4 2,3-1-1,1-1-12,4 6 13,1-3 6,-8 8 7,-2 6-13,-1 0 0,-6 0-1,3 0-11,-3 0 4,0 0-2,0 0 10,0 13 3,0 0-1,0 2-1,0-2 0,0 5 1,0-4-2,-3 10 0,-7-4-3</inkml:trace>
  <inkml:trace contextRef="#ctx0" brushRef="#br0" timeOffset="7">6437-2484 0,'-5'0'12,"5"0"-4,-3 0 1,3 0-7,0-4 0,0-1 2,0 2 1,0 3-2,0-3 1,0 0-4,0-2 2,0-2 3,11-3-5,-8 4 8,3 2-4,1-2-2,-4 4 5,3 2-5,0 0-2,-1 0-4,-2 0-5,0 0 9,0 0 1,0 0 0,-3 8-1,0-2-4,0 5 4,0 2 0,0-5 2,-6 4-2,-8-4 0,2-4 1,2-4-1,4 0 2,-2 0 0,5 0 4,3 0-2,0 0-4,0 0-11,0-10 2,11 4 9,1 1 1,1 2-1,7 3-5,-4 0 0,0 0 1,-1 0-32</inkml:trace>
  <inkml:trace contextRef="#ctx0" brushRef="#br0" timeOffset="8">6259-2773 50,'0'-13'8,"0"8"20,0 0-9,0-5-12,0 2 7,0 2-4,0 2 3,0 4 11,0-1-2,0 1-12,0 0-3,0 0 1,0 0 0,0 0 1,0 0-2,0 0 4,0 0 3,0-4 2,0 2-3,0 2-6,0 0 1,0 0-3,0 0-1,0 0-3,0 0-1,0 0 0,0 0 0,0 0 1,0 0-1,0 0 0,0 0 0,0 0 0,0 0-2,0 0-1,0 6-3,-3 20 6,0 5 4,0-3-3,3 2 0,0-5 2,0 3-2,0-3-1,0-7 1,0 2 0,0-9-1,0 0 0,0-5 2,0-2 1,0-2-2,0-2 1,0 0-1,0 0-1,0 0 0,0 0-3,0 0-18,0-12-86</inkml:trace>
  <inkml:trace contextRef="#ctx0" brushRef="#br0" timeOffset="9">3 327 134,'0'-11'25,"0"-13"-21,0 11 43,0-8-17,0 3-20,0 0 1,0-2 13,0 0 1,6 3-12,10-6-4,4 0 7,-1 5-11,-2-2 5,2 4-4,-3-1-3,-1 1 0,5 4-1,-4 2-1,1-1-1,-11 11 0,-4 0-3,-2 0-2,0 0-15,0 24 11,0 19 9,0 15 3,0 9 5,-19 0-5,-3 2-1,-1-2 1,4-12 0,7-19-3,5-6 1,4-19-1,3-4 3,0-7-2,0 0 0,13 0 3,26-24 17,9-18-7,10 6-10,-5 5-4,-6 7-1,-16 13-13,-6 8-30,-5 3-44,-7 0-9,-7 0-71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2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1 68,'0'4'25,"0"-4"-16,0 0 25,-3 0-8,3 0-3,0 0 6,0 0 7,0 0-2,0 0-6,0 0-7,0 0-6,0 0 2,0 0 1,0 0-4,0 0 1,0 0-4,0 0-3,0 0 6,0 0-5,0 0-1,-3 0-2,3 0 1,0 0-2,0 0-1,0 0-3,0 0 0,0 0-1,0 3-3,9-3-10,24 0 11,15 3 2,26 0 20,19-3-13,20 2-6,15-2 1,26 0 1,23 6-3,16 1 0,29-2 0,15 10 1,18-7-2,21 3-3,11 5 2,-4-5 0,-10 9 0,-9 0 1,-20-4 2,-20 9 0,-8-2-1,-10 2-2,-3 4 0,-2-1 2,-1-6 0,-10 1-1,-10-2 1,-13-7 0,-12-1 1,-15-2-2,-4-1 1,3-2 0,2 2 3,4 2-2,-8-7-1,-14 1-2,-18-1 1,-21 1 2,-20 0-2,-22-1 1,-18-1-2,-21-1-5,0 0-9,0 0 7,0-1 5,3 1-6,-2 4 1,-1-4 0,-3 8-32,0-4-151</inkml:trace>
  <inkml:trace contextRef="#ctx0" brushRef="#br0" timeOffset="1">-51 8 29,'0'-3'32,"0"3"9,0 0-6,0 0-15,0 0-7,0 0-1,0 0-4,0 0 1,0 0 3,0 0 0,0 0 3,0 0 3,0 0 2,0 0-2,0 0-6,0 0-5,0 0-3,0 0-4,0 0 1,0 0-1,0 0 0,0 0 2,0 0-2,0 0 3,0 0 0,3 17 1,5 10 3,-3 4-4,-2 4-2,3 8 2,2 12-1,1 15-1,-6 14 1,-3 11 4,0 13-1,0-4-2,0 8 1,0 0-1,0 4-2,0 1-1,-6 3 0,-3 11 0,-5-4 0,1 5 1,4 1-1,-1-1 0,4-8 0,3 6 0,0-6 0,-5 3 0,-1-5-1,-4-1 1,1 1 0,-1-1 0,-1-6-1,5-7 1,0-9 0,2-10 0,1-6-1,0-7 1,1 1-2,2-11 3,0 0-2,3-10 1,0-8-2,0 0 2,0 2 0,0-1-1,0 7 0,0 12 1,0 3 0,0 2 0,0-6 0,0-1-3,-3-5 3,3 0-3,0 0 3,-3-3 0,0-1 0,3-7 0,-3-1 0,-1-6 2,1-5-2,-3-6 0,3-4 0,0-2 0,3-3 0,0-5 0,0-1 2,0-7-4,0 0 2,0-4 0,0-2 2,0-3-2,0 3 0,0-4 2,0 3-2,0 0 0,0 4 0,0-6 0,0-1 0,0 4 0,0-4 0,0 0 0,0 0 0,0 0 0,3 2 0,13-2-3,2 0 3,12 0 3,6 0-3,1 0 0,18 0 1,7 0-1,8 0 0,15 0 1,7 0 2,11 0-2,16 0 0,23-6-1,22-8 3,15 3 1,5 2 0,5 0 1,8 1 5,6-7-10,8 4 1,12-4 7,-3 9-8,-3 1 2,-6-1-1,-5 2 1,0-3-1,-6 7 0,-8 0 3,-22 0-4,-6 0 0,-9 0 0,-1 0 0,1 0-4,-1 0 3,-10 0 2,-2 0-2,-14 0 1,-5 0-1,-4 0-1,0 0 2,-4 5 0,10 3 2,5 1-2,1 5 0,14 1 1,-9 3-1,-2-1 1,-9 6 4,-19 0-5,-6 0 1,-13-3-1,-16-2 0,-13-3-1,-13-7 1,-14-3 0,-11 2 0,-10-1-4,-7-6 4,-3 0-1,0 0-2,0 0 3,0 0 2,0 0 4,0 0-3,0 0 3,0 0-3,0 0-2,0 0-1,9 0-4,5 2-1,8-2 4,3 3 2,5-1-1,-5 2 1,-5-1-1,-8-3 0,1 0 1,1 0-1,2 0 6,2 0-6,-2 0 0,1 0 1,-1 0-1,-10 0 1,0 0-1,-1 0 0,-5 0 0,0 0-1,0 0 1,0 0 1,0 0 0,0 0 3,0 0-3,0 0-1,0 0 0,0 0 0,0 0 3,0 0 2,0 0 6,0-20-1,0-18-9,0-15-1,0-7 0,-8-4 1,-1-10 1,-1 2 4,1-7-5,-2 2-1,2 0 0,-1-3 0,1-2 2,3 3-1,3-5 3,-1-4-3,4-1 2,0-1-1,0 1 0,0 1-1,0 2 3,0-1-2,0 9-1,0-1 0,0-5 1,0 8 3,0-12-4,0 1 2,0 4-2,0-1-1,0 12 3,0 4-3,0 8 4,-3 5-1,0 2-2,0 4 1,0-3 0,0 3-2,-2-2 3,5 5-1,0-4 2,0 7-3,0 0 1,0 4 0,0-1 0,0 6-2,0 2 1,0 3-1,0 0 0,0 0 1,0-1 4,0 2-3,5-3-1,-2 1 3,-3-1-1,0 1-2,0-1 3,0 6-3,0-3 4,0-3-4,0 2-1,3-2 3,-3-4-1,0 4-2,0-5 2,0 5-2,0-1 0,0-4 0,0 8 0,0-5 0,0 6 0,0-2 3,0-6-2,0 5 1,0 1-1,0 2-1,0 2 0,0-3 1,0 2 0,0 0-1,0 6 3,0-5-1,0 3-2,0 8 0,0-7 1,0 4 0,0 2 0,0 2-1,0-2 0,0 2 0,0-4 0,0-3 0,0 6 1,0-3-1,0 1 1,0-1-1,0 7 0,0-8-1,0 7 1,0-1 0,0-3 0,0-3 1,0 1-1,0-4 0,0 10-1,0-3 2,0 6-1,0-4 0,0 4 1,0 2-1,0 2-1,0 0 1,0-6-1,0 3 2,0-4-2,0 1 1,0 0 0,0 3 0,0-6-1,0 11 1,0-1 0,0 0 0,0 0 0,0-3 0,0 1-1,0 1 1,0 2-1,0-2 0,0 3 1,0-3 0,-3-2 0,3 6 0,0-3 0,0 3 0,0 0-3,-3 0 2,-2-5 0,2-2 0,0 5 1,-3-8-5,-1-1 2,4 6 3,-3-1 0,0-1-1,3 5 1,-5-7 0,5 7 0,3-2-1,-3 3 1,0-6-2,0 1 2,-4 4-1,4-3 1,0 5-1,3 0 0,0 0 1,-3 0 0,0 0 0,0-4-2,-4 1 1,-2 3 0,-2-3-1,-1 3 1,-1 0-1,0 0 2,1 0-2,-5 0 2,-2 0 0,-1 0-1,-2 0-1,3 0 1,-4 0 0,4 0 0,-3 0 1,-1 0 0,7 0 0,-4 0-1,1 0 0,0 0 1,-4 6 0,4-2-1,-4 1 1,4-3-1,0 4 0,-4 1 1,4-6 0,-3 3 1,2-2-1,1 4 1,-1-3-1,8-1 0,-1 2-1,7-4 1,0 3 0,-7 0 0,-1-3 0,-8 5-1,-6 5-2,-14-6-10,-19 13-21,-20-1-38,-22-11-90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05.887"/>
    </inkml:context>
    <inkml:brush xml:id="br0">
      <inkml:brushProperty name="width" value="0.06667" units="cm"/>
      <inkml:brushProperty name="height" value="0.06667" units="cm"/>
    </inkml:brush>
  </inkml:definitions>
  <inkml:trace contextRef="#ctx0" brushRef="#br0">-1644-697 89,'0'0'93,"0"-18"-91,0 3 2,0 1 9,0 10-13,0-1-2,0-1 2,0-5 13,3 5-2,-3 1 3,0 2 14,0 1 8,0 2-5,0 0-4,0 0-11,0 0-7,0 0-5,0 0 4,0 0 3,0 0 2,0 0-4,0 0 2,0 0 2,0 0 0,0 0-5,0 0-4,0 0-3,0 0 0,0 0-1,0 0-3,0 0 0,0 0-5,-18 0 0,-28 16 8,-30 16 0,-24 11 1,-9 1-1,-7 9 1,2 6-2,2-1 1,3 10-1,-1-5-1,-5 3-2,2-2 0,1 5 1,-1-8-2,105-57 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27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-1 10 62,'0'-6'28,"0"5"1,-3 1 18,3 0-19,0-7-7,0 7 7,0 0-1,0 0 8,0 0-3,0 0-5,0 0-6,0 0-5,0 0-5,0 0-3,0 0-8,0 0-1,0 0-6,0 0-6,0 0-13,0 8-6,0 13-26,3 13-16,0 7-53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27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329 2966 42,'33'190'29,"-33"-190"-11,0 3 13,0 3-15,0-3-11,0 1 6,3 3-10,3-4-1,-3 4-3,0-2-1,2 0-23,1-1-89</inkml:trace>
  <inkml:trace contextRef="#ctx0" brushRef="#br0" timeOffset="1">329 2966 10,'0'0'34,"0"3"-30,0-3 8,0 2-2,0-2 13,0 0-5,0 5-11,0-1 1,3-1-4,0 0-4,-3 2-23,5 1-21</inkml:trace>
  <inkml:trace contextRef="#ctx0" brushRef="#br0" timeOffset="2">246 1366 52,'0'0'56,"0"0"-13,0 0 14,0 0-22,0 0-11,0 0-1,0 0 7,0 0-9,0 0-7,0 0 0,0 0-2,0 0-2,0 0-5,0 0-1,0 0-4,0 0-4,0 0-8,0 0-4,3 0-4,10 5 19,-4 5-34,2-2-60,-5 10-53</inkml:trace>
  <inkml:trace contextRef="#ctx0" brushRef="#br0" timeOffset="3">271 1016 153,'0'0'52,"-3"0"-26,0 0 34,3 0-16,0 0-18,0 0-9,0 0 2,0 0 4,0 0-5,0 0-7,0 0 3,0 0 0,0 0-1,0 0-4,0 0-1,0 0-2,0 0-1,0 0 0,0 0 0,0 0-4,0 0 3,0 0-3,0 0 1,0 0 1,0 0-2,0 0 1,0 0-2,0 0 0,0 0-1,0 0-1,0 0 2,0 0 0,0 0 0,0 0-1,0 0 0,0 0-2,0 0-3,0 0-6,0 0 0,0 0 4,0 0-2,0 0 0,0 0-7,0-3-21,0 1-28,6-4-38,11 6-62</inkml:trace>
  <inkml:trace contextRef="#ctx0" brushRef="#br0" timeOffset="4">288 1790 3,'0'0'72,"0"0"-39,0 0 15,0 0-14,0 0-9,0 0 4,0 1-4,0-1-11,0 0 2,0 6-3,0-6-12,0 0-1,0 4-1,3-4-5,-3 5-12,7 0-13,-1 10 16,0-3-59,0 11-94</inkml:trace>
  <inkml:trace contextRef="#ctx0" brushRef="#br0" timeOffset="5">304 2216 26,'0'0'101,"0"3"-88,0-3 30,0 0 7,0 0-35,0 0-6,0 0 14,6 0-9,-3 0-10,0 0-3,2 0 13,0 0-14,-2 0 0,3 0-4,-1 0-14,1 3-9,0 5-38,-3 2-87</inkml:trace>
  <inkml:trace contextRef="#ctx0" brushRef="#br0" timeOffset="6">374 2526 5,'0'0'59,"0"0"-54,0 0 9,0 3 26,3 0-17,2-1 0,-2 1 3,3 0-5,-3-3-9,-3 7 0,0-5-8,3-2-4,1 3 0,-4-1-4,0 8-5,0 1-8,0 4-12,0 8-38</inkml:trace>
  <inkml:trace contextRef="#ctx0" brushRef="#br1" timeOffset="7">0 36 60,'11'0'35,"-5"0"-30,-3 0 13,0-3 1,4-5-10,-4 3-6,-3 5 4,3 0 10,0 0 8,-3 0-3,0 0-2,0 0-2,0 0 12,0-5-7,0 5-12,0 0-7,0 0 2,0 0 0,0 0-5,0 0 0,0 0 1,0 0 1,0 0-1,0 0-2,0 0 0,0 0 0,0 0 0,0 0-1,0 0-1,6 0-1,-1 0-1,1 0-5,5 0 0,6 0 9,5-2 9,5-8-6,-8 7 1,-4 3-4,-4 0-2,-5 0-12,0 3 7,-6 25 3,0 7-3,0 3 0,0 8 2,-9-4 5,-14-5-1,4-7 1,6-10 0,4-9 2,1 1-1,8-9 2,0-1 0,0-2-3,0 0-3,0 0-1,5 0 1,17 0 3,9 0 5,14 0 5,4-5-10,5-4-11,-8 9-31,-1-6-95</inkml:trace>
  <inkml:trace contextRef="#ctx0" brushRef="#br1" timeOffset="8">-1943 2376 249,'3'-30'29,"-3"10"-16,0 14 49,0 0-39,0 6-8,0 0-9,0 0 5,0 0-2,0 0-7,-26 17-1,-10 19-1,-5 11 1,-4 5 0,6 1 2,3 3 1,11 2-3,6-9-1,10 4-1,6-7 1,3-3-2,0-6 0,9-1-2,23-10 2,10-11 2,9-5 8,1-10-3,-1 0-1,1 0 1,-4-23-2,-4-10-1,-2-5-1,-6 0 0,-11-1 0,-5-6 2,-10 4 1,-10-2-2,0 2-2,0-1 6,0 9-2,-16-5 3,-11-3-1,-1 6-6,-1-1-1,2 5 1,13 11-2,0 7-1,8 9-5,3 4-3,-4 0-14,-2 0-29,-5 0-10,-2 17-6,4 3-64</inkml:trace>
  <inkml:trace contextRef="#ctx0" brushRef="#br1" timeOffset="9">-1332 2298 210,'3'-6'46,"0"6"-33,-3 0 48,3 0-38,-3 0-22,0 0 6,0 0-3,0 0-4,0 14-2,0 24 2,0 5 12,0 5 0,0 5-3,-3-4-8,3-1 1,0-9 0,0-1 1,3-9-3,13-9 0,7 1 0,2-3 1,1-13-2,0-5 2,3 0 6,-4 0-1,-3 0-2,1-15 1,-4-3 0,-2-7 0,-1-4-1,-7-6 5,1-8 0,-4 0-2,-3-3-6,-3 5 5,0-4 0,0 12-2,0 2 0,0 11-1,0-2 2,0 8-5,0-1 0,0 7-3,0 4-2,0 1-7,5 3-9,1 0-21,6 0-94,4 0-3</inkml:trace>
  <inkml:trace contextRef="#ctx0" brushRef="#br1" timeOffset="10">-555 2237 198,'0'-3'67,"0"3"-57,0 0 31,3 0-34,2 6-5,-2 22-2,2 10 14,-2 2 7,0 1-3,5 2 4,-8-2-6,3-4-9,0-5-3,0-3-2,0-6-2,0-2 0,4-10 0,-4 1 0,0-10-6,-3-2-9,0 0-22,0 0-70,0 0-77</inkml:trace>
  <inkml:trace contextRef="#ctx0" brushRef="#br1" timeOffset="11">-613 2234 1,'-15'0'34,"2"0"-15,-1 0 7,5 0-11,0 0 2,5 0-3,-2 0-2,0 0 8,6 0-1,-8 0-6,5 0 1,0 3 2,-3-3-1,-1 3 3,-2-1-7,3 4 1,-4-4 2,1 8 0,1-7-3,2-1-2,6-2-3,0 0-2,0 0 1,0 0 1,0 0 1,0 0 0,0 0-3,0 0 4,0 0 1,0 0 5,11 0 1,17 0-5,11 0 5,6 0-9,2-7-5,3-9 2,-9 8-1,-6 3-2,-9-2-2,-14 7-5,-12 0-12,0 7-80,-25 6-116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28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707-1077 75,'0'0'85,"0"0"-60,0 0 23,0 0-10,0-2-22,0 2 5,0 0 3,0 0-1,0 0-1,0 0-5,20-3 0,16-7 3,22 3-2,6-4-1,13-7-5,-4 6-2,-8-4-1,-1-3-4,-12 8 0,-7-1-3,-15 4-2,-16 5 1,-6 3-1,-8 0-6,0 0-6,0 0-10,0 0-22,-5 0-37,-9 20 6,-9 6-39</inkml:trace>
  <inkml:trace contextRef="#ctx0" brushRef="#br0" timeOffset="1">962-1092 74,'-19'-53'92,"19"53"-63,0-4 11,0 4 1,0 0-5,0 0-2,0 0 3,0 0-1,0-2-10,0 2-7,0 0 6,0 0-4,0 0-6,0 0-2,0 0-1,0 0-7,0 0-3,0 0-2,0 17-4,0 25-4,0 25 8,6 9 4,-6 4-4,0-1 1,0-8 3,0-9-3,0-9-1,0-7 1,0-14 0,0-12 0,0-9 0,0-8-1,-3-3 0,3 0 2,0 0-2,0 0-2,0 0-1,0-3-4,-3-18-43,-10-7-90,-10-4-165</inkml:trace>
  <inkml:trace contextRef="#ctx0" brushRef="#br0" timeOffset="2">962-1092 5,'6'0'0,"-3"0"0,-3-5 0,0-3 0,3 3-2</inkml:trace>
  <inkml:trace contextRef="#ctx0" brushRef="#br0" timeOffset="3">1728-1019 88,'5'-28'159,"1"14"-117,-3 4 19,-3 9-20,0 1-24,0 0-14,0 0-3,0 0-3,0 21-4,0 17 7,-12 12 3,-7 4 0,-3-1-3,-1 0 0,1-2 0,3-7 0,5-10-2,1-8 2,7-10-1,3-4 0,0-12-3,3 0 1,0 0 3,0 0-2,0 0 4,0-22-2,16-13 4,4-12 0,-1-4-1,-1-10 0,1-7-1,1-1 7,-1 3-4,0 13-2,1 5 7,-4 19 4,-7 12-3,-1 9-10,-2 8 2,-3 0-3,7 0-5,5 11-5,12 27 10,7 8 2,8 2 0,0-3-1,-1 1-1,1-8 0,-3-5 0,0-6 0,-9-10 0,-5-8 0,-9-4 1,-7-5-1,-3 0 0,2 0 4,1 0 3,7-28 10,0-4-8,4-6 3,-5-8-6,4 5 2,0-8-5,-2 4 0,2-8-2,-2 10-1,-5 14-1,-5 15-2,-1 6-1,-6 8-8,0 0-22,0 4-69,-25 25-62</inkml:trace>
  <inkml:trace contextRef="#ctx0" brushRef="#br0" timeOffset="4">772-359 25,'0'0'80,"0"0"-64,0 0 25,0 0-1,0 0-20,0 0 7,4 0 8,21 0-7,14 0-8,3 0 12,3-12-8,10 4-2,-2-4 3,0-3-8,-6 2-7,-5-2-4,-6 2-1,-8 2-4,-8 6-1,-10 3 0,-10 2-1,0 0-6,0 0-3,0 0-8,0 0-11,0 0-25,0 0-54,0 0-53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28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33 636 83,'0'0'61,"0"0"-55,0 0 10,0 0 16,0 6-25,0-1-2,0 4 10,10-2-3,-4 1-4,0-3-5,2 3-3,-2 2-7,0 1-7,1 6-34,-4 6-89</inkml:trace>
  <inkml:trace contextRef="#ctx0" brushRef="#br0" timeOffset="1">30 933 88,'0'0'35,"0"0"-34,0 0 11,0 4-12,0 2-36,0-1-51</inkml:trace>
  <inkml:trace contextRef="#ctx0" brushRef="#br0" timeOffset="2">36 1146 58,'0'7'31,"-3"2"-24,0 8 22,3-2-4,0 8-5,0-3 2,0 3-7,0-5-8,0 0-7,0 2 0,0-3-10,0 9-8,0 4-16,0 1-36</inkml:trace>
  <inkml:trace contextRef="#ctx0" brushRef="#br0" timeOffset="3">-34 1674 31,'-3'15'42,"3"-4"-8,0 1-4,0 0-4,0-1-16,0-6-4,0 8-2,0-6-4,0 8-8,0 1-18,0 8-99</inkml:trace>
  <inkml:trace contextRef="#ctx0" brushRef="#br0" timeOffset="4">-48 2055 76,'-3'10'29,"3"-8"-14,0 1 15,0 2-23,0 5 2,0 3-9,6 0-3,5 4-11,-2 3-45</inkml:trace>
  <inkml:trace contextRef="#ctx0" brushRef="#br0" timeOffset="5">-2 8 41,'0'-7'27,"0"7"4,0 0-5,0 0 0,0-1 7,0 1-12,0 0-3,0 0 2,0 0-3,0 0-3,0 0 0,0 0 4,0 0-2,0 0-4,0 0 4,0 0 3,0 0-2,0 0-2,0 0-8,0 0-4,0 0 3,3 0-6,0 0-4,0 0-2,3 0-9,-3 1-6,2 27-24,-2-1-89</inkml:trace>
  <inkml:trace contextRef="#ctx0" brushRef="#br0" timeOffset="6">-98 2565 118,'-6'8'14,"1"7"19,5-7-4,0 1-29,0 2-2,0-2-4,0-3 4,0 6-38,0 1-63</inkml:trace>
  <inkml:trace contextRef="#ctx0" brushRef="#br0" timeOffset="7">-109 2946 41,'-6'21'36,"0"-1"-1,3-3 16,-1 1-35,4-4-13,0 3-3,0-5-17,0 5-10,0-6-19,4 7-40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29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 1263 132,'0'5'43,"0"-5"-43,0 0 26,0 0 6,0 0-20,0 0 1,0 0 11,0 0-1,0 0-10,0 0-1,0 0-1,0 0 3,0 7 7,0-7 0,0 0 0,-3 0-4,3 3-2,0-3 1,0 0-2,0 0-4,0 0 0,0 0-3,0 0 0,0 0-1,0 0-1,0 0-2,0 0-2,0 0-1,7 0 0,22 0 5,18-15-1,28-11 3,22-6-3,12-2-2,10-6 0,9-4 0,14-6 0,15-6 0,14-3 0,5-1-1,-6 1-1,-9 3 0,-13 8-1,-13-3 1,-3 4 0,-3 6-2,-17 1 2,-6 6 0,-6-1 0,-3 6 0,-1-2 2,0-1-4,-6 6 4,-2 0-2,-9 2 0,-7 11-2,-2-5 1,-9 0 1,-3 3 0,-6 2 0,-4 3 0,-3 2 0,2-4 0,3 4 0,3-4 0,-1-3 1,-1 4 1,1-7-2,-1 10 0,1-7 0,-4 7 3,-6-1-3,-3-3 0,-4 4 0,-3-1 0,-3 4 0,-3-7 1,-4 5-1,1 2 1,-4-8-2,-6 12 2,-7-2-1,-6 3 0,0 0 0,0 0 0,0 0-1,0 0-2,0 0 2,0 0-1,0 0 1,0 0 0,0 0 0,0 0 1,0 0 0,0 0-3,0 0-5,0 0-7,-19 0-22,-6 0-33,-20 4-113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29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380 29 22,'-11'-11'188,"8"4"-151,3-4-14,0 11 22,0 0-22,0 0-6,0 0 9,0 0-4,0 0-6,0 0-4,0 0 3,0 0-2,0 0-3,0 0 0,-3 0-5,-3 0-5,4 0-1,-9 0-2,-5 11 1,-16 19 2,-9 13 0,-7 13 1,-4 4-1,10 2-1,3 4-1,11-3 2,5-2-1,7-3 0,13-6-6,3-9 7,0-12-7,34-4 6,19-12 0,5-10 1,6-5-1,0 0 1,-6-17-1,-7-18 1,-9-2 2,-10-10 0,-6 1 0,-10-8 2,-10 1-3,-6 4-1,0 4-2,0 7-1,0 2-1,-16 1-1,-4 4 5,2-2 0,-1 5-12,0 3-12,2 0-30,11 20-55,2 5-22</inkml:trace>
  <inkml:trace contextRef="#ctx0" brushRef="#br0" timeOffset="1">808 140 392,'0'0'15,"0"0"-12,0 0-3,0 28-2,3 15-5,-3 1 7,6 5 2,4-8-1,-1-3 0,5-9-2,1-11 2,-5-5 2,-1-9-1,1-4-1,2 0 9,2-13 8,8-20-2,0-9-6,-2-2-8,-4 4 4,-2-1 0,-5 13 0,-3 13 0,-2 9-1,-4 6-5,0 0 0,0 0-7,0 10-1,6 16 4,3 5 4,4-3 0,7-1 0,-4-6-3,7-7-2,-1-10-8,3 1 0,8-5-34,-2 0-34,2-5-63,2-11-27</inkml:trace>
  <inkml:trace contextRef="#ctx0" brushRef="#br0" timeOffset="2">1409 384 302,'0'-1'43,"0"-9"-31,3 1 16,36-4-22,11 1-6,15 1-7,6-2-23,2 5-16,-7 5-42,1-1-132</inkml:trace>
  <inkml:trace contextRef="#ctx0" brushRef="#br0" timeOffset="3">1612-213 224,'0'0'102,"0"0"-82,0 0 9,0 3-29,0 34-2,-17 30 2,-8 14 14,-2 18-1,2-2 4,5 5-4,8-11-8,5-6-5,7-7-1,0-11-3,0-13-6,0-14-6,0-9-20,7-14-71,-7-12-52</inkml:trace>
  <inkml:trace contextRef="#ctx0" brushRef="#br0" timeOffset="4">2074 257 237,'0'0'85,"0"0"-65,0 0 27,0 0-40,0 0-7,3 22-12,0 14 12,0 13 3,1 10 6,-4-7-4,0-6-5,0-3 2,0-7-2,0-14 0,0-8-1,0-2 2,0-8-1,0-4 4,0 0 2,0 0 4,0-17 13,-4-21-14,-5-15-7,0-11 0,2-4 3,7-14 1,0-1-3,0 1-2,10 12-1,9 16 0,4 13 2,2 16 1,1 16-1,-1 5 0,8 4-4,3 0 2,-2 24-1,5 19-4,-10 15 4,-9 8-5,-17 2 5,-3-5 0,-8-5 2,-23-9-1,-11-14 7,3-4-5,1-10 2,2-10-4,8-2-1,8-9-5,11 0-31,9-6-29,0-18-82</inkml:trace>
  <inkml:trace contextRef="#ctx0" brushRef="#br0" timeOffset="5">2627 178 349,'0'0'34,"0"0"-34,0 5 0,0 26-13,0 12 12,-7 0 1,7 2 0,0-7 0,0-9 0,0-11-1,0-1 1,7-15 2,-1-2 0,0 0 14,8 0 13,8-19 11,8-9-22,1-10-15,-2 4 3,-3-6 1,-6 7 1,-5 2 1,-2 8-6,-2 9 10,-11 10-12,0 4-1,0 0-5,0 0-8,0 39-3,0 12 16,0 9 2,0-1 1,0-10-1,3-7-2,16-9-6,9-10 0,5-2-6,-2-19-13,5-2-19,-4 0-34,0-2-71</inkml:trace>
  <inkml:trace contextRef="#ctx0" brushRef="#br0" timeOffset="6">3209 300 282,'0'-1'70,"0"-5"-51,19-3 35,32 0-54,24-4 0,5 6-2,4-1-3,-4 2-5,-2-4-2,-2 5-66,-2 5-33,0-2-63</inkml:trace>
  <inkml:trace contextRef="#ctx0" brushRef="#br0" timeOffset="7">3518-101 290,'0'0'93,"0"0"-91,0 10-2,0 32 4,-6 18-1,-11 8 8,7 6-1,1 2-6,6-6-1,3-6-3,0-13-7,0-8-1,0-8 2,-3-6-15,-4-6-74,1-5-51</inkml:trace>
  <inkml:trace contextRef="#ctx0" brushRef="#br0" timeOffset="8">4292 576 260,'0'0'180,"0"0"-164,0 0 27,0 0-12,0 0-31,0-3-15,0-12-79</inkml:trace>
  <inkml:trace contextRef="#ctx0" brushRef="#br0" timeOffset="9">4392 107 359,'0'0'109,"0"0"-97,0 0 16,0 0-18,0 0-10,0 0-9,3 0-7,-3 0-51,0 30-110</inkml:trace>
  <inkml:trace contextRef="#ctx0" brushRef="#br0" timeOffset="10">113 1846 255,'0'-21'30,"-17"21"-27,-44 4-3,-34 65 14,11 12-6,1 14 9,5 18 19,10 17-8,14 1 1,18 1-14,20-7-7,16-10 7,0-10-4,42-18-4,16-11-4,9-8 3,1-13-3,-3-13-1,-15-6 0,-20-16-2,-13-9 0,-14-7-3,-3-4-5,0 0-3,0 0-7,0 0-17,0 0-48,0-22-47</inkml:trace>
  <inkml:trace contextRef="#ctx0" brushRef="#br0" timeOffset="11">633 2458 341,'0'-8'44,"0"6"-36,0 2 38,0 0-19,0 0-23,0 0-4,0 0-1,0 31-4,0 16 5,0 7 11,-6 7-9,-4-3 1,1 0 2,0-4-1,2-3-3,4-9 2,3-10-3,-3-2 0,3-8 0,0-5-1,0-5 0,0-7-5,0-5-4,0 0-24,0 0-75,0-5-128</inkml:trace>
  <inkml:trace contextRef="#ctx0" brushRef="#br0" timeOffset="12">1154 2494 39,'0'-3'307,"0"3"-286,0 0-21,0 5-4,0 36-4,-3 15 8,-9 7 2,-1-6-2,4-9-2,-2 0 2,5-16 2,3-11 0,0-11-2,-1-10 2,4 0 1,0 0 1,0 0 7,-3-20 15,3-15-14,0-11-9,0-6 6,0-8 7,0-6-5,0 4-5,19 7-5,1 15 2,-4 14-1,-4 17-2,1 9 0,1 0-4,5 11 2,6 33-3,4 9 1,4 10 3,-5 0 1,-3-3-3,2-10 2,-7-10-1,-6-14 1,-3-8 0,-8-10 2,0-8-1,-3 0 4,3 0 5,7-3 6,2-32-8,5-10-4,2-7 0,0-1-2,-2 4 2,-1 6 0,4 8-3,-11 7-1,4 2-5,-4 8-5,-6 11-7,0 2-23,4 5-74,-4 0-117</inkml:trace>
  <inkml:trace contextRef="#ctx0" brushRef="#br0" timeOffset="13">2061 2760 275,'4'-3'20,"5"-9"-6,7 3 29,10 5-36,10 0-3,5 4-2,7 0 3,0 0 0,4 0 6,3 0-8,-4 0-1,-6 0-2,-4 0-4,-11-3-10,-15 0-18,-4 3-60,-8-7-53</inkml:trace>
  <inkml:trace contextRef="#ctx0" brushRef="#br0" timeOffset="14">2313 2520 203,'-5'0'74,"5"0"-69,0 0 21,0 0-18,11 0-6,17 11 14,8 10-6,3-1-2,-1-3 0,-6 0-5,-3-2-2,-3 5 2,-7-2-1,4-1-2,-4 2 2,3 1-2,-2-2 2,-7 3 0,-4 4-2,-9 2-4,0 8 1,-3 6 3,-39 2 4,-16-1 4,-3 3-5,6-12-3,13 3-8,11-14-47,8-16-265</inkml:trace>
  <inkml:trace contextRef="#ctx0" brushRef="#br0" timeOffset="15">3351 2526 208,'3'0'94,"-3"0"-85,3 0 0,0 0 32,0 0-22,1 0-13,-4 0 4,0 0 4,0 0-3,0 0-2,0 0 1,0 0 5,0 0 0,0 0-6,0 0-3,0 1-6,0 14 0,0 18-4,-4 13 4,-22 20 6,1 4 14,3 2-13,2-12-1,1-11 2,2-3 1,5-13-4,-1-7-2,10-6 0,-3-8-3,6 1 0,0-5 0,0-6-2,0 1-3,0-3-6,0 0-19,0 0-40,3 0-44,19 0-109</inkml:trace>
  <inkml:trace contextRef="#ctx0" brushRef="#br0" timeOffset="16">3810 2565 320,'6'-3'37,"-6"1"-27,0 2-7,0 0 13,0 0-16,0 38-7,0 20 7,0 8 8,0 6-6,-12 1-2,-7-7 2,5-5-2,-2-10 1,4-15 0,1-11-1,6-13 0,2-7 3,3-5 2,0 0 15,0 0 7,0-10 0,0-25-11,0-21-12,13-4 0,2-7-2,4-5 0,4 3 0,-4 2 2,0 6-2,-2 13 1,-4 17 5,-4 11-4,-3 19 0,-6 1-1,5 0-3,1 0-8,3 36 0,7 17 8,6 8 0,1-5 0,-1-10 0,0-8 0,2-5 0,-6-10 1,-1-6-1,-4-11 2,-10-1-1,-3-5 0,3 0 3,3 0 1,10-7 8,11-23-4,2-16-6,2 3-1,-1-3-2,-2 2 3,-1 6 0,-5 3-3,-2 4 0,-2 6-3,1 1 0,-3 7-1,1-1-8,-4 11-5,-7-6-12,3 8-23,-9 5-38,0 0-143</inkml:trace>
  <inkml:trace contextRef="#ctx0" brushRef="#br0" timeOffset="17">5248 2022 224,'0'-5'146,"0"5"-146,0 0 0,9 0-1,13 20 11,11 26-10,15 8 6,-4 13-4,6 15 4,-12 7 2,-9 0-8,-10 7-1,-19 3-2,0-4 2,-22-8 1,-23-10 0,-4-11-3,-2-13 3,6-12-1,6-13-11,10-11-21,14-10-45,7-7-46</inkml:trace>
  <inkml:trace contextRef="#ctx0" brushRef="#br0" timeOffset="18">6199 2438 271,'9'-8'130,"8"-4"-126,8 1 8,14-4 0,13 4-12,5 5 0,1-6 0,0 4 0,3-1 0,-6-3-4,-7 4-11,-12-1-2,-14-5-23,-13 8-72,-6 0-33,-3-3 59</inkml:trace>
  <inkml:trace contextRef="#ctx0" brushRef="#br0" timeOffset="19">6569 2149 41,'-33'-2'80,"8"-2"-56,9 2-1,7 2 7,9 0-7,0 0-6,0 0-5,0 0 2,0 0 5,0 0-3,9 12 2,13 8 2,3-2-3,8 0-4,3-2-7,-5-3 2,-4-4-1,-2 2-1,-5 2-3,-1 4-3,-4-1-1,-2 14 1,-7 8-3,-6 5 2,0 10 1,-11 5 1,-31-4 2,-3-3-3,-4-5 1,7-4 1,6-11-2,11-3-5,6-15-24,2-1-99</inkml:trace>
  <inkml:trace contextRef="#ctx0" brushRef="#br0" timeOffset="20">7251 1756 316,'-3'-35'37,"3"4"-33,0 21 27,0 9 0,0 1-20,0 0-3,0 0 1,0 0 8,0 0-2,0 0-7,0 0 2,0 0-2,0 0-1,0 0-2,0 0-5,0 0-1,0 5 0,12 28-1,10 26 2,14 21 2,0 8-2,2 5 2,-3-4-2,3-2-1,-5-9 1,-7-14-1,-4-14 1,-9-17 0,-1-10 0,-9-13 1,2-5-1,-5-5 2,0 0 3,3 0 2,0 0 15,10-12 5,13-26 2,8-16-28,12-14-1,-1 11-1,-3 9-2,-7-2-4,-3 9-1,0-2-7,0 5-1,1 7-9,-8 3-8,-6 10-3,-10 16-22,-9 2-30,0 0-97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31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7351 4460 118,'12'-21'201,"4"-2"-201,6 12 0,4 7 6,0 4-4,0 4-2,-1 40 0,-2 20 0,-7 10 4,0 12 0,-7-2-4,-3-4 4,5-8-2,-2-9 2,4-10-3,1-14 1,-3-11 0,9-10 3,2-14 3,14-4 7,12 0 1,10-29-3,6-17-3,5-3 0,-5-4-2,-8 2-6,-3-2 8,-9 7-1,-2 0-7,-9 6 2,-11 1-3,-10 14 0,-7 10-1,-5-1 2,0-3 2,-47-10-1,-20-11-1,-19 6-2,-14 2-1,3 6-3,11 1 3,8 12-6,8 1-26,0 12-57,-2 0-91</inkml:trace>
  <inkml:trace contextRef="#ctx0" brushRef="#br0" timeOffset="1">8219 2531 66,'0'-17'218,"0"-18"-203,6-1 2,22 11 20,14-3-12,7 8-23,2-1 3,1 3 2,-2 8-2,-5 0 0,-3 2-4,-9 8 7,-11 0-2,-5 0-6,-11 1-5,-6 41-5,0 22 1,-6 17 9,-44 14 1,-23 6 1,-18-5 1,-1-7-1,-2-15 0,24-15 2,22-21 1,26-14-4,22-13-1,0-8 0,31-3 0,53 0 22,38 0 0,22 0-16,-2-18-6,-26 5-3,-26 3-7,-29 10-40,-33 0-101</inkml:trace>
  <inkml:trace contextRef="#ctx0" brushRef="#br0" timeOffset="2">7849 3685 354,'0'0'0,"0"7"0,0 4-2,0 20-1,-27 32 3,-1 5 10,-1 0-1,7 14-1,-2 7 2,-1 7 0,5 0 3,-2-4 0,2-12-6,4-15-2,7-11-5,0-17 0,5-9 1,1-7-1,3-8-1,0-8-4,0-1-13,0-4-46,13 0-21,29-9-15</inkml:trace>
  <inkml:trace contextRef="#ctx0" brushRef="#br0" timeOffset="3">8180 3905 267,'6'-8'70,"-6"-1"-63,3 6-1,-3 3 30,0 0-22,0 0-14,0 0-4,0 42 1,-6 28 3,-20 29 12,-6 8 4,0 7-6,-3-10 2,5-7-8,1-13-3,7-14 0,3-13-1,2-17-1,5-4-1,-1-11-7,-1-8-12,-1-6-72,-8-11-52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32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436 130 190,'17'0'178,"-6"-24"-168,0 2 4,-2 2 23,7-5-21,-2 17-11,-5-7 4,-2 10 6,-1 2-2,-3-4 0,-3 7-5,0-1-5,0 1 0,0 0-1,0 0 2,-19 0-4,-20 0 8,-22 0-8,-6 0 0,-8 0-2,5 16-1,3 22 3,9 3-1,13 4 1,18-4 0,18-3-1,9 2-6,0-5 7,39 0 0,22-8 2,12 4-1,8-5 5,-7-6-5,-13-6 0,-10 1-1,-18-9 0,-11-4 0,-13 1 0,-9-3-1,0 0 0,0 0-6,0 0-2,0 0-17,0 0-20,0 2-26,5 9-53,7-9-96</inkml:trace>
  <inkml:trace contextRef="#ctx0" brushRef="#br0" timeOffset="1">982 227 317,'0'-8'55,"-22"8"-48,-4 0-3,-2 0-1,-8 12-3,8 16 8,5 1 0,10 1-7,13-2 4,0-8-4,0-2 2,0 0 2,9-11-2,21-1 2,1-2-3,5-4 1,0 0-1,-8 0 1,-6-24 1,-5 6 0,-8-5 1,-2 4 3,-7-1-1,0-5-1,0 5-6,-22-3-2,-5 7-3,2-1-3,-4 2-11,13 2-11,7 11-31,9 2-33,0 0-92</inkml:trace>
  <inkml:trace contextRef="#ctx0" brushRef="#br0" timeOffset="2">1249 102 198,'10'0'7,"-1"0"-5,5 24 9,5 11-2,-2 5 8,-3-6 7,-3 1-15,-5-2-4,-6-11-2,0-1-3,0-6 0,0-10 13,0-5 2,0 0 6,0 0 2,0 0 11,0-20-20,3-18-6,10-2-8,7-1 12,5 4-8,0 5-2,-1 14 2,-6 4-3,-1 10 1,-10 4-1,2 0 0,4 0 2,-1 13-3,5 21 1,-7 3 0,-4 2 0,-6 6 1,0-6-2,0-4 0,0-4 0,0-7-3,0-8-4,-3-4-1,3-6-10,0-1-34,0-5-58,0 0-82</inkml:trace>
  <inkml:trace contextRef="#ctx0" brushRef="#br0" timeOffset="3">2005 117 304,'0'-2'41,"0"2"-29,-22 0 28,-14 0-32,-9 2-4,0 21 7,4 1-4,15-2 9,7 6-16,8-8 0,11-7-2,0 5 1,0-6 1,3 1-1,27 0 2,9-8 4,9 5-5,0-5 0,-4 1 0,-5 0-5,-9 2 4,-11-5 1,-10 0 0,-9 2 0,0 2-2,0 6-5,-6 2 6,-27 9 1,-5-4 7,-4 0 5,11-3-2,8-8-9,10 0-1,4-4-3,4-2-5,-1 0 0,3-3-6,3 4-24,0-4-28,0 0-40,0 0-94</inkml:trace>
  <inkml:trace contextRef="#ctx0" brushRef="#br0" timeOffset="4">2291 257 229,'78'-208'113,"-83"201"-101,3 4 36,2 0-34,0 3-14,0 0-5,0 0-34,0 0-56,0 0-31</inkml:trace>
  <inkml:trace contextRef="#ctx0" brushRef="#br0" timeOffset="5">2291 257 317,'3'0'99,"-3"0"-84,3 0 31,-3 0-34,3 0-11,0 0-1,2 0-5,4 13 5,-3 15 5,7 3 1,-4-4-6,2 4 1,-3-9-2,0 4 1,-5-11-7,0 3-2,-3-11-7,0-3-19,0 3-48,0-7-47,0 0-86</inkml:trace>
  <inkml:trace contextRef="#ctx0" brushRef="#br0" timeOffset="6">2728-44 409,'0'0'31,"0"0"-14,0 0 6,3 0-23,0 0-5,0 26-3,2 23 8,-5 4 1,0-2 1,0-5-2,0-8 0,0-10 0,0-7 0,0-9-2,0-7-2,0-2-2,0-3 1,0 0-1,0 0-12,-17 0 2,-8-11 11,-5 2 5,-1 4 0,-5 1 0,3 4 0,5 0 0,0 4 0,5 23 0,-1 2 3,9 6 3,11-5-3,4-5-1,0-1 2,7-13-1,22-2 5,4-9 3,5 0-1,4 0-1,6 0-1,3-15-6,10-10-1,0-7-1,0 0-2,0-2 2,-12 4-1,-4 2 0,-6 2 2,-14 1-1,-8 0 1,-8 5-1,-9 2-2,0 5-4,0 5-3,0 6 9,0 2 3,-17 0-3,-8 0-2,-6 0-1,1 23 1,1 3-1,7 6 3,9 1 5,7-4-4,6-2 1,0 1 0,19-10-1,20-3 2,6-10-3,5-5-1,-1 0-25,2 0-49,-6 0-80</inkml:trace>
  <inkml:trace contextRef="#ctx0" brushRef="#br0" timeOffset="7">3391 1 184,'13'0'6,"9"0"-4,1 12 11,-1 29-7,3 2 4,-5 10 0,-7 3-6,-10 6 6,-3-5-2,0-5-5,-13-10 12,-13-17 18,7-4-13,3-16 13,4-2 3,9-3-7,3 0-3,0-3-4,0-29-11,9-17-7,16-9-6,14 4 2,10-2-15,2 10-18,4 6-32,2 11-30,-5 14-29</inkml:trace>
  <inkml:trace contextRef="#ctx0" brushRef="#br0" timeOffset="8">4033 186 29,'30'-31'41,"-7"-2"6,-14 6 5,-7 3-6,-2 9-4,0 8-2,-11 7 7,-28 0-31,-9 0-8,-7 22-4,7 19 5,6 5 3,13 2 7,12-2-10,14-4 0,3-7-4,11-10 4,30 2-4,13-16 1,15-8-4,7-3-2,7 0-21,5-14-36,2-11-69,-4-2-54</inkml:trace>
  <inkml:trace contextRef="#ctx0" brushRef="#br0" timeOffset="9">4915-184 195,'19'-31'89,"-7"13"-42,-7 13 34,-5 5-43,0 0-38,0 51-2,-20 22 2,-2 17 19,5 1-1,7 0-14,10-10-3,0-17-1,0-13-1,0-21 0,7-12-3,-4-13 1,-3-5 3,0 0 4,0-20-4,0-16-1,0 3-13,-3 0-7,-38 13-1,-28 14 15,-17 6 6,-17 14 1,3 38-1,19 4 0,30-4 1,32-10 1,19-9-1,22-13-6,53-11 6,20-9-28,5 0-85</inkml:trace>
  <inkml:trace contextRef="#ctx0" brushRef="#br0" timeOffset="10">1346 1367 435,'36'-26'0,"17"1"-6,9 10 6,3-1 1,-11 16 0,-15 0-1,-20 21-1,-19 28-6,0 14 2,-52 13 5,-24 0 9,-11 2-4,10-12 0,21-10-1,25-17 3,24-18-3,7-7-3,10-4 2,35-7 0,22-3 5,11 0-6,5 0-2,1-27-10,-10 1-31,-4-5-80,-12 0-176</inkml:trace>
  <inkml:trace contextRef="#ctx0" brushRef="#br0" timeOffset="11">2038 1107 20,'6'-35'304,"13"12"-304,7 5 6,-1 7 16,-3 7-14,1 4 8,-4 0-12,-3 24-4,-2 14 0,-11 13 0,-3 2 1,0 2 1,0-14 6,-11-6 2,0-14-7,5-6 0,1-12 1,5-3 4,0 0 5,0 0-2,0-8 0,11-30 9,17-14-19,5 3 0,-2 5-1,-4 16 0,-15 13 2,-5 10-1,-4 5-1,-3 0 0,0 26-10,3 17 3,0 12 7,6 4 0,5-11-12,5 1-30,6-6-135</inkml:trace>
  <inkml:trace contextRef="#ctx0" brushRef="#br0" timeOffset="12">2822 1124 3,'6'-14'286,"-3"14"-251,-3 0-20,3 23-2,8 20 10,1 6 18,-2 6-30,-1-1-4,-1-6-1,0-13-6,-5-14-1,0-8 1,-3-8-2,0-5-6,0 0-3,0 0 11,-6 0 0,-22-8 3,-8-2-2,-8 8-2,-15 2-1,-2 0 1,0 12 0,3 23 0,16-1-5,17-4 6,19-10 1,6-2 1,6-13-2,39-3 16,22-2-6,13 0 0,7-20-10,1-9-12,-5 8-54,-13-4-110</inkml:trace>
  <inkml:trace contextRef="#ctx0" brushRef="#br0" timeOffset="13">4102 1561 211,'0'0'224,"0"0"-222,0 0 11,0 0 0,0 17-13,0 28 0,0 32 1,0 7 2,0 2 3,-7-8-3,-10-2-2,2-16 0,-1-18-1,5-11 1,2-24-1,6-3 0,3-4 4,0 0 3,0-14 14,0-32-1,0-27-20,23-4 6,2-14-4,11-6 3,9-3-1,7 8-1,5 11-1,1 15 0,-6 24-2,-7 20 0,-7 13 0,-3 9 0,1 0-1,-4 21-2,-12 25-2,-14 9 2,-6-3 3,-3 1 0,-33-15 2,-6-2 3,0-8-2,7-8-2,3-2-1,-7-11-4,4-7-7,-4 0-26,14-4-10,5-22-3,17 4-42,3 1-109</inkml:trace>
  <inkml:trace contextRef="#ctx0" brushRef="#br0" timeOffset="14">4937 1417 363,'0'0'17,"0"0"5,-13 25-1,-13 16-9,1 8-6,9 0 1,7-7-2,9 5-3,0-6-1,0-10 0,3-3 0,13-14 0,-4-8-1,7-6 5,7 0 5,7-6 1,5-25-5,1-5-2,-8-1-1,2 1-1,-7 2 0,-4-6 1,-12 5 4,-4-6-4,-6 3-3,0 7 0,-13 3-1,-12 10-4,-4 3 3,7 9-2,5 3-2,4 3-6,10 0-34,0 0-28,3 0-40,0 12-57</inkml:trace>
  <inkml:trace contextRef="#ctx0" brushRef="#br0" timeOffset="15">5346 1407 209,'0'0'74,"3"0"-39,0 0 11,0 0-30,7 0 0,2 29 5,-1 8-9,-3 4 11,0 6-9,-8-2-7,0-10-6,0-2-1,0-5-1,0-8-7,0-5-22,0-6-57,-11-9-60</inkml:trace>
  <inkml:trace contextRef="#ctx0" brushRef="#br0" timeOffset="16">5399 1113 360,'0'-24'19,"0"0"-9,0 11-16,8 5 6,4 8-41,4 0-70</inkml:trace>
  <inkml:trace contextRef="#ctx0" brushRef="#br0" timeOffset="17">5399 1113 130,'191'152'2,"-182"-108"16,2 14 50,-8 3-31,0-1 34,-3 4-30,0-10-12,0-9 2,-17-9-15,8-6-10,2-10-3,4-15 2,3-5 1,0 0 7,0 0 2,10-28-1,19-12-7,15-11-7,1-5 0,4 6 1,-7 13-1,-3 13 1,-14 16-1,-8 8-4,-5 0-1,-5 20-3,2 14 4,7 7-2,1-3-6,2-9-31,-4-11-79,-4-8-94</inkml:trace>
  <inkml:trace contextRef="#ctx0" brushRef="#br0" timeOffset="18">6147 1364 29,'34'-55'261,"-7"21"-225,-9 16 30,-8 18-18,-10 0-26,0 21-22,0 39 5,0 20-5,0 16 17,0 3-14,0-10-3,0-1-3,0-11-7,0-16-35,-16-15-65,-10-16-83</inkml:trace>
  <inkml:trace contextRef="#ctx0" brushRef="#br0" timeOffset="19">6278 1547 256,'106'-50'0,"-3"4"-34,-9 12-52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34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0 531 282,'0'-18'51,"0"-4"-46,0-4 11,0 6 32,0 2-31,0 5-7,0 3 11,0 7-3,0-2-2,0-2-8,0 7-1,0 0 1,0 0-6,0 0-2,12 0 0,10 25-1,11 13 1,9 1 4,0-2-1,-1 0-2,1-1-1,-9-5 0,-2-8 0,-8-8 0,-7-4 1,-7-7-1,-4-4 0,-2 0 4,-3 0 0,0-12 10,2-31 12,7-22-20,5-13-3,-1-5 7,2-4-8,2 9 3,-1 12-5,0 7 1,-4 23-1,2-1-1,-5 19 0,-2 3-1,-4 9-3,-3-1-3,0 7-3,0 0-4,0 0-22,0 0-30,3 13-33,3 19-40</inkml:trace>
  <inkml:trace contextRef="#ctx0" brushRef="#br0" timeOffset="1">640 396 191,'0'0'101,"0"0"-89,0 0 11,0 0 39,0 0-40,3 0-6,-3 0 6,0 0-3,0 0-4,0 1-6,3 11-1,3 6-6,4 14 7,5 11 6,2 9-2,2 6-4,-3 3 2,-2-3-3,-2-9-3,-2-9 1,-1-11-1,-3-7-3,1-7 2,-4-9-3,-3-2 0,0-4-1,0 0-3,0 0-11,0 0-14,0 0-54,-10-7-166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7:20.34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1857-673 87,'-13'-17'19,"-1"5"13,8 6 18,3-1-21,3 7-6,0-4 6,0 1 5,0 3 0,0 0-1,0 0-6,0 0-6,0 0-3,0 0-4,0 0-4,0 0-6,0 0 1,0 0 3,0 0-4,0 0-2,0 0-2,0 0 0,0 0-4,9 0-1,11 18 5,2 8 2,8 3 1,-5-4-1,1 1-2,-4-3 0,2 1-1,-9-7 2,1-3-1,-5-3 2,-6-4-2,-5-4 1,3-3 1,-3 0 3,0 0 2,0 0 5,0 0 2,0 0-3,0 0-2,0 0 2,11-21-4,1-7-7,4-4 0,1-2-1,2-4 1,3-3 0,-2 1 1,-1-1-1,-4 6 0,-1 0 0,-6 7-1,3 2 1,-5-4 0,1 10 0,-1 2 0,-6 2 0,3 7-3,-3 3 0,0 3-2,3-2-3,-3 2-5,0-1-7,3 4-23,-3 0-26,3 0-16,2 12-7,-2 9-40</inkml:trace>
  <inkml:trace contextRef="#ctx0" brushRef="#br0" timeOffset="1">2409-576 83,'-3'0'25,"3"0"17,0 0 10,0 0-26,0 0-5,0 0 8,0 0 3,0 0-8,0 0-6,0-4-7,0-5-4,0 0 6,10-4-13,7 0 2,-2-1 1,1 5 1,0 0-2,1-2-2,-2 8 0,-2 0 0,1 3 0,-5 0 0,-3 0-2,4 0-3,-7 29-3,-3 9 5,0 8 3,0 4 1,0-11 0,-3-1 1,-10-10-1,1-3 1,4-8 0,2-11 2,6-4-2,0-2 1,0 0 3,0 0 1,3 0 6,27-5 20,15-25-18,13 1-15,-1 2-1,-2 6-7,-7 14-6,-10 7-45,-11 0-129</inkml:trace>
  <inkml:trace contextRef="#ctx0" brushRef="#br1" timeOffset="2">-9-6 24,'-6'0'198,"3"0"-171,3 0 4,0 0 17,0 0-29,0 0-5,0 0 1,0 0 5,0 0-4,0 0-3,0 0 2,0 0-1,0 0 1,0 0 0,0 0-6,0 0-2,0 0-2,0 0 1,0 0-1,0 0-4,0 0-1,0 0 1,0 0-1,6 0 0,24 19 4,18 4-1,19-3 7,17 6-7,10-3 1,1-2-2,2-4-2,-11-2 1,-11-10 0,-17 0-1,-16-5 0,-20 3 2,-10-3-1,-12 0 0,0 0-1,0 0 4,0 0-1,0 0 1,0 0 3,0 0-1,0 3-2,0-3-3,0 0 0,0 7-1,0-7-1,0 0-1,0 3 1,0-3-2,-6 8-2,-16 12 1,-17 20 4,-15 24 4,-11 24-2,-5 14 0,6 11-1,5-3 1,12-11-1,14-15-1,10-20 0,15-24-1,8-22 0,0-16-2,0-2-4,3 0-3,41-27-29,4-21-66,-6-13-305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09:05.8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829 65 16,'0'0'17,"0"-3"16,0-2-16,0-1 7,0 6 15,0 0-13,0-4-8,0 2-3,0-6-4,0 2-6,0-3-5,0-2 1,0-1 1,0 4 7,0-5 12,0 3-11,-3 2 8,0-10-1,-5-3-11,2 5-2,-6-9 0,-4-3 0,-4-3-1,-5-2 0,-5-8 7,-1 3 17,-5-10-24,-6-6 1,-5-8-3,-8-2 10,-1-2-1,-2-13-7,-3-1 6,-3-8 0,0-6-6,-3-4 2,-8 1 8,5 6-9,3-3 2,6-1-1,6 1-3,10-2 4,0-8-2,6 5 0,3-3-3,11 8 1,3 6 1,5 14-2,4 10 3,1 3-3,-4 6 0,2 3-1,-1 9 0,5 5 0,1 18 3,1-3-3,2 8 1,3 7 0,0 4 0,3 4-1,0 0 0,0 0-1,0 0 0,0 0-4,-2 0 0,2 0-1,-5 0-1,2 0 0,0 0-5,-6 10 6,-7 25 6,-10 19 1,-6 12 2,0 7-1,-1 3-1,-2-2-1,-4 5 1,-6 2-1,0-5 0,1-12 1,-1 1-1,3-8 0,6-5 0,1 4 0,9-4 0,1 1 0,-2 0 0,5-2 0,2-3-1,-2-5 1,-3 3-1,-4-5 0,-1-1 0,2-4 1,-2-8 0,5 2-1,2-7 1,1-5 0,6 4 0,1-2 1,-2 4-1,7-6-2,-2 9 2,2-1-4,1-2 4,-2 2-1,-1-3 1,2-6-2,-2 4 2,-2-4 0,1-6 0,4 2 0,-4-2 0,4-4-1,1 3 1,-1-2 1,3 2-1,-4-5 0,1 0 0,1 5 0,3-5 2,2 1-2,-3-3 0,1 1 0,2-3 0,0-1 0,3 0 2,0 0-1,0 0 2,0 0-2,-3 0-1,3 0-1,-3 10-4,-16 4-5,-7 14-50,-20 3-127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6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 1 68,'0'4'25,"0"-4"-16,0 0 25,-3 0-8,3 0-3,0 0 6,0 0 7,0 0-2,0 0-6,0 0-7,0 0-6,0 0 2,0 0 1,0 0-4,0 0 1,0 0-4,0 0-3,0 0 6,0 0-5,0 0-1,-3 0-2,3 0 1,0 0-2,0 0-1,0 0-3,0 0 0,0 0-1,0 3-3,9-3-10,24 0 11,15 3 2,26 0 20,19-3-13,20 2-6,15-2 1,26 0 1,23 6-3,16 1 0,29-2 0,15 10 1,18-7-2,21 3-3,11 5 2,-4-5 0,-10 9 0,-9 0 1,-20-4 2,-20 9 0,-8-2-1,-10 2-2,-3 4 0,-2-1 2,-1-6 0,-10 1-1,-10-2 1,-13-7 0,-12-1 1,-15-2-2,-4-1 1,3-2 0,2 2 3,4 2-2,-8-7-1,-14 1-2,-18-1 1,-21 1 2,-20 0-2,-22-1 1,-18-1-2,-21-1-5,0 0-9,0 0 7,0-1 5,3 1-6,-2 4 1,-1-4 0,-3 8-32,0-4-151</inkml:trace>
  <inkml:trace contextRef="#ctx0" brushRef="#br0" timeOffset="0.52">-51 8 29,'0'-3'32,"0"3"9,0 0-6,0 0-15,0 0-7,0 0-1,0 0-4,0 0 1,0 0 3,0 0 0,0 0 3,0 0 3,0 0 2,0 0-2,0 0-6,0 0-5,0 0-3,0 0-4,0 0 1,0 0-1,0 0 0,0 0 2,0 0-2,0 0 3,0 0 0,3 17 1,5 10 3,-3 4-4,-2 4-2,3 8 2,2 12-1,1 15-1,-6 14 1,-3 11 4,0 13-1,0-4-2,0 8 1,0 0-1,0 4-2,0 1-1,-6 3 0,-3 11 0,-5-4 0,1 5 1,4 1-1,-1-1 0,4-8 0,3 6 0,0-6 0,-5 3 0,-1-5-1,-4-1 1,1 1 0,-1-1 0,-1-6-1,5-7 1,0-9 0,2-10 0,1-6-1,0-7 1,1 1-2,2-11 3,0 0-2,3-10 1,0-8-2,0 0 2,0 2 0,0-1-1,0 7 0,0 12 1,0 3 0,0 2 0,0-6 0,0-1-3,-3-5 3,3 0-3,0 0 3,-3-3 0,0-1 0,3-7 0,-3-1 0,-1-6 2,1-5-2,-3-6 0,3-4 0,0-2 0,3-3 0,0-5 0,0-1 2,0-7-4,0 0 2,0-4 0,0-2 2,0-3-2,0 3 0,0-4 2,0 3-2,0 0 0,0 4 0,0-6 0,0-1 0,0 4 0,0-4 0,0 0 0,0 0 0,0 0 0,3 2 0,13-2-3,2 0 3,12 0 3,6 0-3,1 0 0,18 0 1,7 0-1,8 0 0,15 0 1,7 0 2,11 0-2,16 0 0,23-6-1,22-8 3,15 3 1,5 2 0,5 0 1,8 1 5,6-7-10,8 4 1,12-4 7,-3 9-8,-3 1 2,-6-1-1,-5 2 1,0-3-1,-6 7 0,-8 0 3,-22 0-4,-6 0 0,-9 0 0,-1 0 0,1 0-4,-1 0 3,-10 0 2,-2 0-2,-14 0 1,-5 0-1,-4 0-1,0 0 2,-4 5 0,10 3 2,5 1-2,1 5 0,14 1 1,-9 3-1,-2-1 1,-9 6 4,-19 0-5,-6 0 1,-13-3-1,-16-2 0,-13-3-1,-13-7 1,-14-3 0,-11 2 0,-10-1-4,-7-6 4,-3 0-1,0 0-2,0 0 3,0 0 2,0 0 4,0 0-3,0 0 3,0 0-3,0 0-2,0 0-1,9 0-4,5 2-1,8-2 4,3 3 2,5-1-1,-5 2 1,-5-1-1,-8-3 0,1 0 1,1 0-1,2 0 6,2 0-6,-2 0 0,1 0 1,-1 0-1,-10 0 1,0 0-1,-1 0 0,-5 0 0,0 0-1,0 0 1,0 0 1,0 0 0,0 0 3,0 0-3,0 0-1,0 0 0,0 0 0,0 0 3,0 0 2,0 0 6,0-20-1,0-18-9,0-15-1,0-7 0,-8-4 1,-1-10 1,-1 2 4,1-7-5,-2 2-1,2 0 0,-1-3 0,1-2 2,3 3-1,3-5 3,-1-4-3,4-1 2,0-1-1,0 1 0,0 1-1,0 2 3,0-1-2,0 9-1,0-1 0,0-5 1,0 8 3,0-12-4,0 1 2,0 4-2,0-1-1,0 12 3,0 4-3,0 8 4,-3 5-1,0 2-2,0 4 1,0-3 0,0 3-2,-2-2 3,5 5-1,0-4 2,0 7-3,0 0 1,0 4 0,0-1 0,0 6-2,0 2 1,0 3-1,0 0 0,0 0 1,0-1 4,0 2-3,5-3-1,-2 1 3,-3-1-1,0 1-2,0-1 3,0 6-3,0-3 4,0-3-4,0 2-1,3-2 3,-3-4-1,0 4-2,0-5 2,0 5-2,0-1 0,0-4 0,0 8 0,0-5 0,0 6 0,0-2 3,0-6-2,0 5 1,0 1-1,0 2-1,0 2 0,0-3 1,0 2 0,0 0-1,0 6 3,0-5-1,0 3-2,0 8 0,0-7 1,0 4 0,0 2 0,0 2-1,0-2 0,0 2 0,0-4 0,0-3 0,0 6 1,0-3-1,0 1 1,0-1-1,0 7 0,0-8-1,0 7 1,0-1 0,0-3 0,0-3 1,0 1-1,0-4 0,0 10-1,0-3 2,0 6-1,0-4 0,0 4 1,0 2-1,0 2-1,0 0 1,0-6-1,0 3 2,0-4-2,0 1 1,0 0 0,0 3 0,0-6-1,0 11 1,0-1 0,0 0 0,0 0 0,0-3 0,0 1-1,0 1 1,0 2-1,0-2 0,0 3 1,0-3 0,-3-2 0,3 6 0,0-3 0,0 3 0,0 0-3,-3 0 2,-2-5 0,2-2 0,0 5 1,-3-8-5,-1-1 2,4 6 3,-3-1 0,0-1-1,3 5 1,-5-7 0,5 7 0,3-2-1,-3 3 1,0-6-2,0 1 2,-4 4-1,4-3 1,0 5-1,3 0 0,0 0 1,-3 0 0,0 0 0,0-4-2,-4 1 1,-2 3 0,-2-3-1,-1 3 1,-1 0-1,0 0 2,1 0-2,-5 0 2,-2 0 0,-1 0-1,-2 0-1,3 0 1,-4 0 0,4 0 0,-3 0 1,-1 0 0,7 0 0,-4 0-1,1 0 0,0 0 1,-4 6 0,4-2-1,-4 1 1,4-3-1,0 4 0,-4 1 1,4-6 0,-3 3 1,2-2-1,1 4 1,-1-3-1,8-1 0,-1 2-1,7-4 1,0 3 0,-7 0 0,-1-3 0,-8 5-1,-6 5-2,-14-6-10,-19 13-21,-20-1-38,-22-11-90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64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-1 10 62,'0'-6'28,"0"5"1,-3 1 18,3 0-19,0-7-7,0 7 7,0 0-1,0 0 8,0 0-3,0 0-5,0 0-6,0 0-5,0 0-5,0 0-3,0 0-8,0 0-1,0 0-6,0 0-6,0 0-13,0 8-6,0 13-26,3 13-16,0 7-53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649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271 1016 153,'0'0'52,"-3"0"-26,0 0 34,3 0-16,0 0-18,0 0-9,0 0 2,0 0 4,0 0-5,0 0-7,0 0 3,0 0 0,0 0-1,0 0-4,0 0-1,0 0-2,0 0-1,0 0 0,0 0 0,0 0-4,0 0 3,0 0-3,0 0 1,0 0 1,0 0-2,0 0 1,0 0-2,0 0 0,0 0-1,0 0-1,0 0 2,0 0 0,0 0 0,0 0-1,0 0 0,0 0-2,0 0-3,0 0-6,0 0 0,0 0 4,0 0-2,0 0 0,0 0-7,0-3-21,0 1-28,6-4-38,11 6-62</inkml:trace>
  <inkml:trace contextRef="#ctx0" brushRef="#br0" timeOffset="1">246 1366 52,'0'0'56,"0"0"-13,0 0 14,0 0-22,0 0-11,0 0-1,0 0 7,0 0-9,0 0-7,0 0 0,0 0-2,0 0-2,0 0-5,0 0-1,0 0-4,0 0-4,0 0-8,0 0-4,3 0-4,10 5 19,-4 5-34,2-2-60,-5 10-53</inkml:trace>
  <inkml:trace contextRef="#ctx0" brushRef="#br0" timeOffset="2">288 1790 3,'0'0'72,"0"0"-39,0 0 15,0 0-14,0 0-9,0 0 4,0 1-4,0-1-11,0 0 2,0 6-3,0-6-12,0 0-1,0 4-1,3-4-5,-3 5-12,7 0-13,-1 10 16,0-3-59,0 11-94</inkml:trace>
  <inkml:trace contextRef="#ctx0" brushRef="#br0" timeOffset="3">304 2216 26,'0'0'101,"0"3"-88,0-3 30,0 0 7,0 0-35,0 0-6,0 0 14,6 0-9,-3 0-10,0 0-3,2 0 13,0 0-14,-2 0 0,3 0-4,-1 0-14,1 3-9,0 5-38,-3 2-87</inkml:trace>
  <inkml:trace contextRef="#ctx0" brushRef="#br0" timeOffset="4">374 2526 5,'0'0'59,"0"0"-54,0 0 9,0 3 26,3 0-17,2-1 0,-2 1 3,3 0-5,-3-3-9,-3 7 0,0-5-8,3-2-4,1 3 0,-4-1-4,0 8-5,0 1-8,0 4-12,0 8-38</inkml:trace>
  <inkml:trace contextRef="#ctx0" brushRef="#br0" timeOffset="5">329 2966 42,'33'190'29,"-33"-190"-11,0 3 13,0 3-15,0-3-11,0 1 6,3 3-10,3-4-1,-3 4-3,0-2-1,2 0-23,1-1-89</inkml:trace>
  <inkml:trace contextRef="#ctx0" brushRef="#br0" timeOffset="6">329 2966 10,'0'0'34,"0"3"-30,0-3 8,0 2-2,0-2 13,0 0-5,0 5-11,0-1 1,3-1-4,0 0-4,-3 2-23,5 1-21</inkml:trace>
  <inkml:trace contextRef="#ctx0" brushRef="#br1" timeOffset="7">-1943 2376 249,'3'-30'29,"-3"10"-16,0 14 49,0 0-39,0 6-8,0 0-9,0 0 5,0 0-2,0 0-7,-26 17-1,-10 19-1,-5 11 1,-4 5 0,6 1 2,3 3 1,11 2-3,6-9-1,10 4-1,6-7 1,3-3-2,0-6 0,9-1-2,23-10 2,10-11 2,9-5 8,1-10-3,-1 0-1,1 0 1,-4-23-2,-4-10-1,-2-5-1,-6 0 0,-11-1 0,-5-6 2,-10 4 1,-10-2-2,0 2-2,0-1 6,0 9-2,-16-5 3,-11-3-1,-1 6-6,-1-1-1,2 5 1,13 11-2,0 7-1,8 9-5,3 4-3,-4 0-14,-2 0-29,-5 0-10,-2 17-6,4 3-64</inkml:trace>
  <inkml:trace contextRef="#ctx0" brushRef="#br1" timeOffset="8">-1332 2298 210,'3'-6'46,"0"6"-33,-3 0 48,3 0-38,-3 0-22,0 0 6,0 0-3,0 0-4,0 14-2,0 24 2,0 5 12,0 5 0,0 5-3,-3-4-8,3-1 1,0-9 0,0-1 1,3-9-3,13-9 0,7 1 0,2-3 1,1-13-2,0-5 2,3 0 6,-4 0-1,-3 0-2,1-15 1,-4-3 0,-2-7 0,-1-4-1,-7-6 5,1-8 0,-4 0-2,-3-3-6,-3 5 5,0-4 0,0 12-2,0 2 0,0 11-1,0-2 2,0 8-5,0-1 0,0 7-3,0 4-2,0 1-7,5 3-9,1 0-21,6 0-94,4 0-3</inkml:trace>
  <inkml:trace contextRef="#ctx0" brushRef="#br1" timeOffset="9">-555 2237 198,'0'-3'67,"0"3"-57,0 0 31,3 0-34,2 6-5,-2 22-2,2 10 14,-2 2 7,0 1-3,5 2 4,-8-2-6,3-4-9,0-5-3,0-3-2,0-6-2,0-2 0,4-10 0,-4 1 0,0-10-6,-3-2-9,0 0-22,0 0-70,0 0-77</inkml:trace>
  <inkml:trace contextRef="#ctx0" brushRef="#br1" timeOffset="10">-613 2234 1,'-15'0'34,"2"0"-15,-1 0 7,5 0-11,0 0 2,5 0-3,-2 0-2,0 0 8,6 0-1,-8 0-6,5 0 1,0 3 2,-3-3-1,-1 3 3,-2-1-7,3 4 1,-4-4 2,1 8 0,1-7-3,2-1-2,6-2-3,0 0-2,0 0 1,0 0 1,0 0 1,0 0 0,0 0-3,0 0 4,0 0 1,0 0 5,11 0 1,17 0-5,11 0 5,6 0-9,2-7-5,3-9 2,-9 8-1,-6 3-2,-9-2-2,-14 7-5,-12 0-12,0 7-80,-25 6-116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6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707-1077 75,'0'0'85,"0"0"-60,0 0 23,0 0-10,0-2-22,0 2 5,0 0 3,0 0-1,0 0-1,0 0-5,20-3 0,16-7 3,22 3-2,6-4-1,13-7-5,-4 6-2,-8-4-1,-1-3-4,-12 8 0,-7-1-3,-15 4-2,-16 5 1,-6 3-1,-8 0-6,0 0-6,0 0-10,0 0-22,-5 0-37,-9 20 6,-9 6-39</inkml:trace>
  <inkml:trace contextRef="#ctx0" brushRef="#br0" timeOffset="1">962-1092 74,'-19'-53'92,"19"53"-63,0-4 11,0 4 1,0 0-5,0 0-2,0 0 3,0 0-1,0-2-10,0 2-7,0 0 6,0 0-4,0 0-6,0 0-2,0 0-1,0 0-7,0 0-3,0 0-2,0 17-4,0 25-4,0 25 8,6 9 4,-6 4-4,0-1 1,0-8 3,0-9-3,0-9-1,0-7 1,0-14 0,0-12 0,0-9 0,0-8-1,-3-3 0,3 0 2,0 0-2,0 0-2,0 0-1,0-3-4,-3-18-43,-10-7-90,-10-4-165</inkml:trace>
  <inkml:trace contextRef="#ctx0" brushRef="#br0" timeOffset="2">962-1092 5,'6'0'0,"-3"0"0,-3-5 0,0-3 0,3 3-2</inkml:trace>
  <inkml:trace contextRef="#ctx0" brushRef="#br0" timeOffset="3">1728-1019 88,'5'-28'159,"1"14"-117,-3 4 19,-3 9-20,0 1-24,0 0-14,0 0-3,0 0-3,0 21-4,0 17 7,-12 12 3,-7 4 0,-3-1-3,-1 0 0,1-2 0,3-7 0,5-10-2,1-8 2,7-10-1,3-4 0,0-12-3,3 0 1,0 0 3,0 0-2,0 0 4,0-22-2,16-13 4,4-12 0,-1-4-1,-1-10 0,1-7-1,1-1 7,-1 3-4,0 13-2,1 5 7,-4 19 4,-7 12-3,-1 9-10,-2 8 2,-3 0-3,7 0-5,5 11-5,12 27 10,7 8 2,8 2 0,0-3-1,-1 1-1,1-8 0,-3-5 0,0-6 0,-9-10 0,-5-8 0,-9-4 1,-7-5-1,-3 0 0,2 0 4,1 0 3,7-28 10,0-4-8,4-6 3,-5-8-6,4 5 2,0-8-5,-2 4 0,2-8-2,-2 10-1,-5 14-1,-5 15-2,-1 6-1,-6 8-8,0 0-22,0 4-69,-25 25-62</inkml:trace>
  <inkml:trace contextRef="#ctx0" brushRef="#br0" timeOffset="4">772-359 25,'0'0'80,"0"0"-64,0 0 25,0 0-1,0 0-20,0 0 7,4 0 8,21 0-7,14 0-8,3 0 12,3-12-8,10 4-2,-2-4 3,0-3-8,-6 2-7,-5-2-4,-6 2-1,-8 2-4,-8 6-1,-10 3 0,-10 2-1,0 0-6,0 0-3,0 0-8,0 0-11,0 0-25,0 0-54,0 0-53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66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380 29 22,'-11'-11'188,"8"4"-151,3-4-14,0 11 22,0 0-22,0 0-6,0 0 9,0 0-4,0 0-6,0 0-4,0 0 3,0 0-2,0 0-3,0 0 0,-3 0-5,-3 0-5,4 0-1,-9 0-2,-5 11 1,-16 19 2,-9 13 0,-7 13 1,-4 4-1,10 2-1,3 4-1,11-3 2,5-2-1,7-3 0,13-6-6,3-9 7,0-12-7,34-4 6,19-12 0,5-10 1,6-5-1,0 0 1,-6-17-1,-7-18 1,-9-2 2,-10-10 0,-6 1 0,-10-8 2,-10 1-3,-6 4-1,0 4-2,0 7-1,0 2-1,-16 1-1,-4 4 5,2-2 0,-1 5-12,0 3-12,2 0-30,11 20-55,2 5-22</inkml:trace>
  <inkml:trace contextRef="#ctx0" brushRef="#br0" timeOffset="1">808 140 392,'0'0'15,"0"0"-12,0 0-3,0 28-2,3 15-5,-3 1 7,6 5 2,4-8-1,-1-3 0,5-9-2,1-11 2,-5-5 2,-1-9-1,1-4-1,2 0 9,2-13 8,8-20-2,0-9-6,-2-2-8,-4 4 4,-2-1 0,-5 13 0,-3 13 0,-2 9-1,-4 6-5,0 0 0,0 0-7,0 10-1,6 16 4,3 5 4,4-3 0,7-1 0,-4-6-3,7-7-2,-1-10-8,3 1 0,8-5-34,-2 0-34,2-5-63,2-11-27</inkml:trace>
  <inkml:trace contextRef="#ctx0" brushRef="#br0" timeOffset="2">1409 384 302,'0'-1'43,"0"-9"-31,3 1 16,36-4-22,11 1-6,15 1-7,6-2-23,2 5-16,-7 5-42,1-1-132</inkml:trace>
  <inkml:trace contextRef="#ctx0" brushRef="#br0" timeOffset="3">1612-213 224,'0'0'102,"0"0"-82,0 0 9,0 3-29,0 34-2,-17 30 2,-8 14 14,-2 18-1,2-2 4,5 5-4,8-11-8,5-6-5,7-7-1,0-11-3,0-13-6,0-14-6,0-9-20,7-14-71,-7-12-52</inkml:trace>
  <inkml:trace contextRef="#ctx0" brushRef="#br0" timeOffset="4">2074 257 237,'0'0'85,"0"0"-65,0 0 27,0 0-40,0 0-7,3 22-12,0 14 12,0 13 3,1 10 6,-4-7-4,0-6-5,0-3 2,0-7-2,0-14 0,0-8-1,0-2 2,0-8-1,0-4 4,0 0 2,0 0 4,0-17 13,-4-21-14,-5-15-7,0-11 0,2-4 3,7-14 1,0-1-3,0 1-2,10 12-1,9 16 0,4 13 2,2 16 1,1 16-1,-1 5 0,8 4-4,3 0 2,-2 24-1,5 19-4,-10 15 4,-9 8-5,-17 2 5,-3-5 0,-8-5 2,-23-9-1,-11-14 7,3-4-5,1-10 2,2-10-4,8-2-1,8-9-5,11 0-31,9-6-29,0-18-82</inkml:trace>
  <inkml:trace contextRef="#ctx0" brushRef="#br0" timeOffset="5">2627 178 349,'0'0'34,"0"0"-34,0 5 0,0 26-13,0 12 12,-7 0 1,7 2 0,0-7 0,0-9 0,0-11-1,0-1 1,7-15 2,-1-2 0,0 0 14,8 0 13,8-19 11,8-9-22,1-10-15,-2 4 3,-3-6 1,-6 7 1,-5 2 1,-2 8-6,-2 9 10,-11 10-12,0 4-1,0 0-5,0 0-8,0 39-3,0 12 16,0 9 2,0-1 1,0-10-1,3-7-2,16-9-6,9-10 0,5-2-6,-2-19-13,5-2-19,-4 0-34,0-2-71</inkml:trace>
  <inkml:trace contextRef="#ctx0" brushRef="#br0" timeOffset="6">3209 300 282,'0'-1'70,"0"-5"-51,19-3 35,32 0-54,24-4 0,5 6-2,4-1-3,-4 2-5,-2-4-2,-2 5-66,-2 5-33,0-2-63</inkml:trace>
  <inkml:trace contextRef="#ctx0" brushRef="#br0" timeOffset="7">3518-101 290,'0'0'93,"0"0"-91,0 10-2,0 32 4,-6 18-1,-11 8 8,7 6-1,1 2-6,6-6-1,3-6-3,0-13-7,0-8-1,0-8 2,-3-6-15,-4-6-74,1-5-51</inkml:trace>
  <inkml:trace contextRef="#ctx0" brushRef="#br0" timeOffset="8">4292 576 260,'0'0'180,"0"0"-164,0 0 27,0 0-12,0 0-31,0-3-15,0-12-79</inkml:trace>
  <inkml:trace contextRef="#ctx0" brushRef="#br0" timeOffset="9">4392 107 359,'0'0'109,"0"0"-97,0 0 16,0 0-18,0 0-10,0 0-9,3 0-7,-3 0-51,0 30-110</inkml:trace>
  <inkml:trace contextRef="#ctx0" brushRef="#br0" timeOffset="10">1061 2611 132,'29'-31'284,"-13"-7"-284,-5 1 0,-11 23 29,0 12-16,0-8-12,0 10 4,0 0 8,3 0-6,-3 0-1,0 0 1,0 0 1,0 0 9,0 0-5,0 0-10,0 0-2,0 17-3,0 32-6,-20 24 9,-22 31 9,-10 6-3,2-6-2,5-5-2,6-16-1,9-14 2,11-10-2,7-21-1,9-13 0,-2-14-2,5-11-1,0 0 3,0 0 0,0 0 6,11-29 2,14-22 1,11-22-9,6-11 1,-6-2-1,-5-4 0,-1 0 0,-5 6 1,0 10 0,1-5 0,1 15 2,-8 12-3,-4 20 1,-2 18 1,-7 11-1,-6 3-1,8 0-6,4 23-6,13 30 6,11 16 6,3 12 0,2 3 3,1-3-3,-3-9 1,-3-4-1,-2-17 0,-4-8 0,-5-15 0,-5-8 0,-4-10 0,-4-10 2,-2 0 1,7 0 1,8 0 2,11-23 5,1-15-6,5-11 1,-3-6-1,-3 0-4,-4-3 3,-3-1-3,-4 6-1,-3 4 0,-5 5-1,-4 12 0,-7 6-3,-3 11-3,-3 7-3,0 5-7,0-1-26,0 4-42,0 0-97</inkml:trace>
  <inkml:trace contextRef="#ctx0" brushRef="#br0" timeOffset="11">2408 2349 326,'0'-15'54,"0"10"-46,0 2 69,0 0-43,0 3-22,3 0 2,2 0-3,-5 0-11,0 26-1,0 26 1,0 23 2,-11 21 14,-14 8-3,-1-1 1,0 0 3,0-6-7,4-21-1,5-8-2,6-11-3,3-20-2,5-6-2,0-6 0,0-18 0,3 2 0,-3-9-5,3 0-4,0 0-10,0 0-23,0-23-4,0-8-53,3-11-94</inkml:trace>
  <inkml:trace contextRef="#ctx0" brushRef="#br0" timeOffset="12">2900 2372 318,'0'-2'62,"0"-5"-56,0 7 47,3 0-26,-3 0-17,3 0 3,-3 0 2,3 0-5,-3 0-2,0 0 3,0 0-4,0 0-1,0 0 3,0 0-3,0 0-6,0 0 0,0 44-8,0 17 8,-9 28 2,-16 15 4,-5-4-5,-4 2 5,-5-14-4,3-14 0,5-3-2,7-15 0,6-12 0,11-15 1,4-8-2,3-14 1,0 3 0,0-10 0,28 0 7,24 0 6,15 0-1,11-10-4,-4-7-4,-6-2-3,-10 4 0,-16 0-1,-14 8-1,-15 3-5,-10 4-8,-3 0-22,0 0-14,0 0-27,0 0-87</inkml:trace>
  <inkml:trace contextRef="#ctx0" brushRef="#br0" timeOffset="13">3858 2375 370,'10'-15'5,"-4"15"-1,-3 0 18,-3 10-22,0 32 0,0 35 1,0 9 10,-3 12 7,-33 7-1,-8-5-3,-7 1-2,-10-12-6,3-10 3,13-19-3,15-19-6,18-15 0,12-9 1,0-14 0,0-3 3,0 0 0,22 0 6,23 0 6,7 0-5,2-5-9,1-11-2,-7-4 0,-3 7-6,1-9-4,-4 9-11,3-5-34,-4 11-48,-5-6-96</inkml:trace>
  <inkml:trace contextRef="#ctx0" brushRef="#br1" timeOffset="14">1891 4789 61,'-3'-15'114,"3"2"-68,0 1 3,0 6-8,0 1-17,0 5-6,0 0-3,0 0-15,0 31-9,9 15 9,7 12 21,0 4-13,1-2-5,-1-5 8,7-13-4,-4 0 1,0-16 0,4-14 12,-1-4-6,6-5 5,11-3 2,12 0-4,15-35 3,4-11-4,-3 0-7,-15-2-5,-13 17-4,-11 6-1,-12 4-2,-4 4-7,2 2-24,-4 4-28,-10 9-20,3 2-64</inkml:trace>
  <inkml:trace contextRef="#ctx0" brushRef="#br1" timeOffset="15">2280 4187 331,'13'-71'21,"-1"7"-16,-4 27 30,-5 25 8,3 4-25,-3 5-11,-3 3 1,0 0 1,0 0-1,0 0-4,0 0 0,0 0-4,0 46-4,0 32 4,-3 32 4,-14 12 4,1-7-5,1-14 2,4-17-3,6-14-1,5-14 1,0-18-2,0-13 0,0-9 0,0-7-2,0 0-5,0-7-3,0 1-16,0-3-25,0 0-8,-6 0-23,-18 0-1,-5 0-62</inkml:trace>
  <inkml:trace contextRef="#ctx0" brushRef="#br1" timeOffset="16">196 6045 42,'6'-21'2,"5"2"1,-2 2 24,1-1-1,2-5-14,2-2 19,2 4 11,-4 0-11,1 1-7,-7 5 5,-1 8-1,-2 2 8,-3 3-2,0 2-8,0 0-3,0 0-4,0 0-5,0 0-6,-27 0-6,-15 14-2,-9 27 0,-4 2 0,8 6 0,11 1 0,10-9-1,13-2 1,10-4-1,3-8 0,0-13-1,0-2 0,19-10-11,17-2 13,6 0 4,9-14 0,1-17-3,-7-4 8,-4-4-8,-5 1 1,-14 2 2,1-5-3,-10 6 4,-4 3-1,-3 15-3,-3 3 0,2 11 0,-5 3-1,0 0-8,0 0-1,0 17-1,0 20 10,0 19 3,0 5 0,12-1-2,7-9-1,0 0 0,4-18-1,-4-5 0,-2-15-1,-9-8-1,3-5-2,-2 0 1,7-5 4,4-26 15,2-10-11,-6-8 0,-2-3-4,-2-4 1,-2 8 2,-1 2-3,2 10 2,1 11-2,4 8-1,6 4-4,7 12 3,9 1-4,4 0 5,7 0-1,2 29 2,-6 4 1,-6 14-1,-10 2-5,-14 3-1,-10 1 4,-5-11 2,0 2 7,-24-15-1,-4-5 2,2-17-1,4-1 0,3-2-5,5-4 0,5 0-2,6 0-4,3 0-5,0 0-23,0-17-104</inkml:trace>
  <inkml:trace contextRef="#ctx0" brushRef="#br1" timeOffset="17">2286 5843 248,'-9'-38'49,"3"4"-35,6 8 50,0 10-40,0 6-13,0 7 11,0 3-5,0 0-9,0 0-5,0 0-3,-11 18-3,3 41-2,-16 19 5,1 21 5,1-8-4,0 1 0,5-12 2,2-20-3,5-7 0,7-22-2,0-11 4,3-13-4,0-7 4,0 0 0,0 0 2,0 0-2,6 0 1,13-27 9,7-4-8,3 1-2,0-1-2,4 3 1,-2 4-2,5-2-1,-4 5 1,-3 9 0,-7-2-1,-2 9 0,-7 3 2,-4-2 0,1 0-2,-4 4-2,3 0 3,2-2 1,1 2 0,1 0-1,0 0-4,-4 0 5,5 0-2,-5 2-2,-2 11-1,-4 3 1,-3 6 2,0-6 2,0 9 1,0-4-1,-22 6 1,-8-1 0,-9-6 0,-5 3 0,-7-3 3,2-8-2,7-6 1,11-1-2,4-5 0,12 0-1,1 0 0,5 0 0,2-14-10,-2-6-23,3 5-16,6 1-56,0 3-21</inkml:trace>
  <inkml:trace contextRef="#ctx0" brushRef="#br1" timeOffset="18">3170 5993 332,'0'-15'25,"0"10"-21,0 5 39,0 0-26,0 0-12,-19 8-5,-20 34 0,-12 7 1,2 4 1,7 0-2,11-2 0,12-5 0,5-5 0,11-9 0,3-6 0,0-11-7,17 0 2,15-10-7,6-5 12,8 0 3,2 0 10,-4-26-7,-5-5-2,-6-5 2,-11 2-3,-7-4 0,-7 6 0,-5 6-1,-3 6 0,0-1 5,-6 1-1,-18 3-6,2-1-4,-4 10-2,7 0-6,7 3-3,1 5-11,8 0-19,3 0-27,0 0-26,0 0-68</inkml:trace>
  <inkml:trace contextRef="#ctx0" brushRef="#br1" timeOffset="19">3515 6158 188,'0'-5'29,"0"-3"-28,19 3 18,15-3-15,13-1-2,-6 0-1,1-2 3,-3-2 5,-5 2 2,2-3 3,-8-6 5,-8 5 4,-1-10-1,-2-2 7,-8 1-26,1 0 8,-7 6 13,-3-2-5,0 4 1,0 8-7,0 5-11,0 5-2,0 0-3,0 9-11,-9 37 10,-13 16 4,-2 9 2,1 4-1,11-8 0,-1-6-1,7-10 0,3-16-1,-1-11 1,4-13 0,0-2 0,0-9 0,0 0 3,0 0 1,0 0-4,7-14 2,15-10 3,7 1-1,1 0-4,-5 9 0,-3 4 0,-2 8-2,-11 2 2,4 0 0,-7 0-8,5 2 4,-3 19-1,6-3-2,-5 5 2,4-3-2,-4-3-21,2-1-56,2 6-34,5-11-75</inkml:trace>
  <inkml:trace contextRef="#ctx0" brushRef="#br1" timeOffset="20">3637 5833 212,'6'-8'101,"-3"-4"-83,-3 12 45,0 0-22,0 0-33,0 0-8,0 0 0,0 38-2,0 12 2,0 19 12,0 0 1,-9-5-3,2 6-6,1-14-3,0-3 1,6-9-2,0-11-3,0-6-1,0-6-5,0-10-5,0-2-30,0-4-54,0-5-44</inkml:trace>
  <inkml:trace contextRef="#ctx0" brushRef="#br1" timeOffset="21">5462 5716 331,'0'-28'23,"0"11"-23,-5 7 32,-9 4-22,-5 6 2,-13 0-7,-12 0-2,-12 16-2,-11 34 2,-1 11 0,-2 13 1,6 5 4,22-8-3,12-5 3,21-13-6,9-4 2,0-4-4,28-17-1,14 0-3,7-8 4,5-10 1,-2 1 8,-1-11-8,-6 0-1,-2 0-6,-9 0-9,-8-11-17,-7-4 8,-6-1-19,-4 0-43,-4 2 22,-2 7-38</inkml:trace>
  <inkml:trace contextRef="#ctx0" brushRef="#br1" timeOffset="22">5026 6184 64,'-11'-6'124,"5"1"-108,3 2 29,3-1 11,0 4-21,0 0-6,0-6 1,0 1-27,9-1-3,15-3 6,1-2 3,1 0-8,9 1 4,10-1-5,3 8-3,10-1-7,3 4-3,-3 0-65,7 0-64</inkml:trace>
  <inkml:trace contextRef="#ctx0" brushRef="#br1" timeOffset="23">6016 5752 244,'0'-28'73,"0"10"-60,0 7 53,0 11-27,0 0-27,0 0-10,0 0-2,0 21-11,0 30 11,-11 15 0,-4 7 3,2-6-3,7-6 2,3-13-2,3-10 0,0-9 0,0-12-2,0-13 0,0-4 0,0 0-3,0 0 4,-4 0 1,-5-15 0,-5-15-5,-5 2-1,-1 3-6,-8 7 0,0 5 2,-5 13-1,-3 0 3,2 0 4,1 18 4,8 13 1,8 4 3,4-2 0,13-7-1,0-3-3,0-3-6,30-5-11,11-10 15,18-5-1,8 0 3,10 0-5,4-10-59,-1-11-35,-7 1-24</inkml:trace>
  <inkml:trace contextRef="#ctx0" brushRef="#br1" timeOffset="24">6508 5988 26,'22'-24'110,"-16"4"-51,-3 5 2,-3 7 2,0 8-11,0 0-20,-9 0-23,-29 14-9,-18 21 0,0 8 0,6 3 0,15-5 1,17-3-1,7-10 0,8-13-2,3-5-6,0-10-2,0 0 8,0 0 2,0 0 0,3-17 2,17-12 18,-1-2-16,1 4 8,-9 1-7,-3 19-2,-2-2 1,-6 9 1,0 0-5,6 0-8,-2 37-17,5 13 19,5 22 6,-5 9 5,1 3 1,-7-6-6,-3 6-1,0 0 0,-7 0-3,-31 0 4,-8-16 5,-5-9-2,4-19 3,0-17 0,16-17 7,9-6 6,5 0-7,8-24 1,5-27-13,4-17 0,0-11-12,36-2-18,11 5-4,9 10 2,-1 17-57,-2 6-7,3 10-82</inkml:trace>
  <inkml:trace contextRef="#ctx0" brushRef="#br1" timeOffset="25">6781 6237 57,'25'-13'93,"5"-7"-86,7 0 18,2-6-5,3-3-10,-3 0-2,-12 3-1,-13 6 6,-6-4-4,-5 7 7,-3 7 11,0-5-3,0 8-3,-8 4-6,-14 3-15,-12 0 0,-5 0 0,0 27 2,-9 7 1,7 6 1,5 1 5,6-1-1,15 2-7,11-11 4,4-2-5,0-6-6,35-5 3,21-5 3,8-6 4,3-4-3,2-3-1,-5 0-35,-3 0-111</inkml:trace>
  <inkml:trace contextRef="#ctx0" brushRef="#br1" timeOffset="26">7495 6069 76,'-4'-8'108,"4"3"-89,0 3 21,0-7-16,0 3-9,0 1 15,0 1-4,0 2-5,0 2 5,0 0-9,0 0-15,0 0 3,0 0 6,-3 0-2,0 0-3,-3 0-2,-8 0-3,-11 0 5,-3 23-5,-5-5 1,11 3-2,8-3 0,8-6 0,6-3-2,0 0-1,0-7-3,0 3-3,20 5-2,15-5 9,13 8 2,7-5 6,-7 2 3,-9 3-9,-11-1 0,-9 5-2,-8-6-4,-11 3-5,0-4 4,0 4 7,-27 4 6,-15 2-1,-8 1 2,-6-10-1,15 0-3,12-2-3,13-7 0,5-2-5,11 0-10,0 0-25,0 0-52,17 0-92</inkml:trace>
  <inkml:trace contextRef="#ctx0" brushRef="#br1" timeOffset="27">8456 5866 328,'6'-15'26,"-2"7"1,-4 3 22,0 5-42,0 0-7,0 0-1,-24 33-5,-13 11 6,-12 9 4,10 2-2,11-9-2,8-1 0,14-4 0,3-10 0,3-8-1,0-8-2,0-10 0,9-5-14,17 0 17,9 0 13,7-5-7,0-21-1,0-12-1,-1 3 1,-8-1-2,-7-2 1,-10-7-3,-13 9-1,-3-5 6,0 9 0,-13 1-4,-16 8-2,-13 5-12,4 6-3,2 12-18,11 0-22,8 0-43,14 0-68</inkml:trace>
  <inkml:trace contextRef="#ctx0" brushRef="#br1" timeOffset="28">8800 5807 7,'3'-2'278,"0"2"-254,-3 0-17,0 0 3,0 0-10,3 26-2,5 12 2,1 10 14,7-7-4,3-4-5,1-8-3,-8-14-2,1-9 4,-7 0-2,-3-6 4,5 0 12,6 0 23,3-27-17,5-4-17,-2-4 2,-1-1-1,-3 3-2,1 7-5,-8 8 5,-6 11-4,1 7-2,-4 0-3,0 0-4,0 13-6,0 20 5,0 9 8,0 7 0,0-1 0,0-12 0,15-6-8,4-7-2,-2-10-20,5 0-46,8-13-47</inkml:trace>
  <inkml:trace contextRef="#ctx0" brushRef="#br1" timeOffset="29">9273 6072 47,'0'-13'141,"0"5"-141,0-4 40,12 1-35,21-1 0,11-1 2,12-5 4,0 3-2,5-5-3,-5 5 3,-4 1 1,-15 2 15,-7 0 10,-14 6-9,-13 4-11,-3 2-12,0 0-3,0 0-10,-16 0 10,-12 20 4,-11 11 10,0 7-7,0-6-3,20-3-4,13-3-2,6-4-2,0-9-7,16 1-7,16-10 16,3-4 2,1 0 3,2 0 2,-9 0-3,-6 0 5,-4 0-4,-7 0 0,-5 0-1,-4 0 0,-3 0-2,0 0 0,0 0-7,0 0 0,0 2 3,-19 16 4,-3 4 11,-1 4-11,-2-3 0,6-3-5,8-7-15,5-1-57,6-9-27,0-3-19</inkml:trace>
  <inkml:trace contextRef="#ctx0" brushRef="#br1" timeOffset="30">9462 5632 223,'3'-3'31,"-3"3"2,0 0-15,0 21-18,0 27 0,0 25 21,0 7-3,0-2-13,-9-1-4,5-4-1,1-9-2,0-9-6,-3-9-8,-4-8-19,-2-17-38,-2-1-55</inkml:trace>
  <inkml:trace contextRef="#ctx0" brushRef="#br1" timeOffset="31">9902 5729 333,'0'-2'26,"0"2"-10,0 0-5,3 0-11,5 0-31,-5 0-37,0 20-18,6 5-71</inkml:trace>
  <inkml:trace contextRef="#ctx0" brushRef="#br1" timeOffset="32">9999 6036 159,'0'0'105,"0"0"-71,0 0 16,0 0-29,0 0-15,0 0-5,0 0-1,0 20 0,0 11 2,0 0 1,0 0 0,0-2-3,0-3-3,0-6 1,0-5-7,-10 0-23,-2-7-66,-2-2-35</inkml:trace>
  <inkml:trace contextRef="#ctx0" brushRef="#br1" timeOffset="33">10214 5745 234,'0'0'67,"3"0"-60,-3 0 17,5 0-24,-3 20-5,-2 15 5,3 10 7,-3 7-1,0-5 0,0-6-5,0-10 1,0-6-1,0-5-1,0-7 2,0-8-2,0-2-2,0-3 2,0 0 2,0 0-1,0 0 3,0 0 2,0 0-6,0-17 0,0 8-3,0 4-2,0-5 5,0 10-3,0-2-2,0 2 3,-10 0-5,-2 0 2,-4 0 0,-7 0 4,1 15 1,-3 3 1,5 0 1,4 0 0,5-3-1,8 0-1,3-10 0,0 5 0,0-8 0,0-2-1,0 0-5,0 0 5,11 0 1,11 0 14,7 0-5,6 0 2,-2-6-11,-5-5-19,-5-2-44,-4 8-63</inkml:trace>
  <inkml:trace contextRef="#ctx0" brushRef="#br1" timeOffset="34">10491 6045 3,'35'-4'53,"4"-7"-49,2-3 31,1 1-5,3-9-2,-2 5 14,-9-7-6,-1 1 0,-8 1 0,-5 4-15,-11 4-4,-5 7 13,-4 6-4,0 1-2,0 0-24,-22 0-1,-21 0-3,-5 22 0,-7 12 4,7 7 0,6 2 1,17-4 5,12-12-6,13 1 0,0-17-2,10 3 1,29-10 1,22-4 18,25 0-8,17-4-10,0-16-45,-13 0-175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700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33 636 83,'0'0'61,"0"0"-55,0 0 10,0 0 16,0 6-25,0-1-2,0 4 10,10-2-3,-4 1-4,0-3-5,2 3-3,-2 2-7,0 1-7,1 6-34,-4 6-89</inkml:trace>
  <inkml:trace contextRef="#ctx0" brushRef="#br0" timeOffset="1">30 933 88,'0'0'35,"0"0"-34,0 0 11,0 4-12,0 2-36,0-1-51</inkml:trace>
  <inkml:trace contextRef="#ctx0" brushRef="#br0" timeOffset="2">36 1146 58,'0'7'31,"-3"2"-24,0 8 22,3-2-4,0 8-5,0-3 2,0 3-7,0-5-8,0 0-7,0 2 0,0-3-10,0 9-8,0 4-16,0 1-36</inkml:trace>
  <inkml:trace contextRef="#ctx0" brushRef="#br0" timeOffset="3">-34 1674 31,'-3'15'42,"3"-4"-8,0 1-4,0 0-4,0-1-16,0-6-4,0 8-2,0-6-4,0 8-8,0 1-18,0 8-99</inkml:trace>
  <inkml:trace contextRef="#ctx0" brushRef="#br0" timeOffset="4">-48 2055 76,'-3'10'29,"3"-8"-14,0 1 15,0 2-23,0 5 2,0 3-9,6 0-3,5 4-11,-2 3-45</inkml:trace>
  <inkml:trace contextRef="#ctx0" brushRef="#br0" timeOffset="5">-98 2565 118,'-6'8'14,"1"7"19,5-7-4,0 1-29,0 2-2,0-2-4,0-3 4,0 6-38,0 1-63</inkml:trace>
  <inkml:trace contextRef="#ctx0" brushRef="#br0" timeOffset="6">-109 2946 41,'-6'21'36,"0"-1"-1,3-3 16,-1 1-35,4-4-13,0 3-3,0-5-17,0 5-10,0-6-19,4 7-40</inkml:trace>
  <inkml:trace contextRef="#ctx0" brushRef="#br0" timeOffset="7">-2 8 41,'0'-7'27,"0"7"4,0 0-5,0 0 0,0-1 7,0 1-12,0 0-3,0 0 2,0 0-3,0 0-3,0 0 0,0 0 4,0 0-2,0 0-4,0 0 4,0 0 3,0 0-2,0 0-2,0 0-8,0 0-4,0 0 3,3 0-6,0 0-4,0 0-2,3 0-9,-3 1-6,2 27-24,-2-1-89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70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-693 2403 184,'-15'-9'110,"-4"-6"-100,2-5 4,11 5 45,6 7-40,0 3-10,0 0 15,0 5-3,0-1-11,0 1-5,0 0-3,0 0-1,0 0-1,3 0 0,12 23 0,12 11 2,1 11 1,5 0-2,-1 5 0,3-2 0,-6-10 0,1-3 0,-11-10-1,-4-7 0,-2-10 0,-2-3 0,-8-5 0,0 0 1,-3 0 1,6 0 4,4-13 9,5-30-4,4-12-6,1-9-1,-1-5-3,-2-7 0,-1 7 0,3 1-1,-4 12 3,-4 13-3,-2 13 1,-2 13-1,-4 13 0,-3 4-1,0 0-6,0 0-4,0 0-6,3 0-16,0 15-20,8 8-31,-6 6-56</inkml:trace>
  <inkml:trace contextRef="#ctx0" brushRef="#br0" timeOffset="1">-68 2399 155,'0'0'63,"0"4"-39,0-1 51,0 5-42,0 12-24,6 4 8,3 8 25,1 2-29,2 4 5,5 8-2,-1-6-4,0 6 0,1-5 1,-5 2-6,-2-10-3,-4-10-2,-3-6-2,0-6 1,-3-7-1,0-3-2,0-1-5,0 0-23,0-31-78,0-23-261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71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50 476 166,'-16'-15'102,"-1"4"-90,5-7 28,5 11 21,7 2-41,0 5-16,0 0 10,0 0 1,0 0-9,0 0-1,0 0-3,10 0-2,19 10 0,13 24 1,2 11 0,8 6 0,-7 0-1,0-1 2,-6-6-2,-6-13 0,-8-11 0,-9-3 0,-10-12 0,-3-2 1,-3-3 3,3 0 5,5-3 11,4-39-1,1-17-15,3-8 0,-1-9-2,2-12-2,5 1 1,-2 3-1,6 7 0,-3 10 0,-4 16-1,-1 12-1,-5 14-4,-2 8-5,-5 17-17,0 0-35,7 2-15,-1 28-42,5 9-87</inkml:trace>
  <inkml:trace contextRef="#ctx0" brushRef="#br0" timeOffset="1">809 476 215,'-4'0'47,"4"0"-47,0 0 35,0 0-5,0 0-29,0 0 2,0 0 19,0 0 2,10-5-14,4-8-1,1 1 0,-2 1 3,0 1-2,2-6-7,2 11-1,2-1 0,1 6-2,-1 0-3,-3 0-1,4 27-2,-11 15 2,-6 10 4,-3 1 0,0 1 2,0 1-2,-3-14 2,-11-7 0,8-12 0,6-9 0,0-8 0,0-5 5,0 0 2,26-15 13,20-24-10,11-14-10,4 2-2,-3 6-1,-13 14-5,-10 17-29,-24 14-123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71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314-966 214,'-9'-6'35,"-2"-5"-27,2 2 51,2 3-20,7 1-21,0 1 0,0 4 7,0 0-4,0 0-11,0 0-3,0 0 3,-3 0 3,3 0-4,0 0 1,0 0-4,0 0-5,0 0-1,-3 37 0,0 36-3,-7 48 3,-2 42 1,1 25 3,-1 5-2,5 6 1,1 4-3,0-10 4,3-13-1,-5-15 3,8-23-4,0-17 2,0-6-2,0-10 1,0-5-1,0-17 2,0-18 0,0-17-2,0-16 2,0-14-2,0-13 0,0-2 0,0-7-1,0 0 3,0 0-1,0 0-1,0 0 3,0 0 0,0 0-3,0 0 3,0 0-3,0 0-1,0 0-1,0 0 0,0 0 0,0 0 0,0 0 0,0 0 0,0 0-1,0 0 1,0 0 0,0 0 0,0 0 0,0 0 0,0 0 0,0 0-1,0 0 1,0 0 0,0 0-1,0 0-2,0 4 3,0-4 0,0 0 0,0 0 0,0 0 0,0 0 0,0 0 0,0 0 0,0 0 0,0 0 0,0 0 0,0 0 0,0 0 0,0 0-1,0 0 1,0 0 0,0 0-1,0 0-3,0 0-3,0 0-11,0 0-35,3-11-44,5-24-137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30T07:19:20.7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-1-3 5,'0'7'8,"0"-7"4,0 1 4,0-1 3,0 0 4,0 0 18,0 0 3,0 0-7,0 0 1,0 0-5,0 0-11,0 0-8,0 0 2,0 0-3,0 0-5,0 4-2,0 2 0,14 8-4,11 6 8,14 9 3,3 8 3,5 3-1,5-2-10,-4 7 0,-3-7 0,-3-5-1,-13 0-2,-6-15-1,-10-1-1,-4-9 0,-6-5 1,-3-3-1,0 0 0,0 0-2,0 0-4,0 0-9,-6 0-27,-36 0-163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.xml"/><Relationship Id="rId5" Type="http://schemas.openxmlformats.org/officeDocument/2006/relationships/image" Target="../media/image17.emf"/><Relationship Id="rId4" Type="http://schemas.openxmlformats.org/officeDocument/2006/relationships/customXml" Target="../ink/ink23.xml"/><Relationship Id="rId9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24.emf"/><Relationship Id="rId3" Type="http://schemas.openxmlformats.org/officeDocument/2006/relationships/image" Target="../media/image16.emf"/><Relationship Id="rId7" Type="http://schemas.openxmlformats.org/officeDocument/2006/relationships/image" Target="../media/image21.emf"/><Relationship Id="rId12" Type="http://schemas.openxmlformats.org/officeDocument/2006/relationships/customXml" Target="../ink/ink31.xml"/><Relationship Id="rId17" Type="http://schemas.openxmlformats.org/officeDocument/2006/relationships/image" Target="../media/image26.emf"/><Relationship Id="rId2" Type="http://schemas.openxmlformats.org/officeDocument/2006/relationships/customXml" Target="../ink/ink26.xml"/><Relationship Id="rId16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8.xml"/><Relationship Id="rId11" Type="http://schemas.openxmlformats.org/officeDocument/2006/relationships/image" Target="../media/image23.emf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22.emf"/><Relationship Id="rId14" Type="http://schemas.openxmlformats.org/officeDocument/2006/relationships/customXml" Target="../ink/ink3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30.emf"/><Relationship Id="rId18" Type="http://schemas.openxmlformats.org/officeDocument/2006/relationships/customXml" Target="../ink/ink42.xml"/><Relationship Id="rId3" Type="http://schemas.openxmlformats.org/officeDocument/2006/relationships/image" Target="../media/image16.emf"/><Relationship Id="rId21" Type="http://schemas.openxmlformats.org/officeDocument/2006/relationships/image" Target="../media/image32.emf"/><Relationship Id="rId7" Type="http://schemas.openxmlformats.org/officeDocument/2006/relationships/image" Target="../media/image20.emf"/><Relationship Id="rId12" Type="http://schemas.openxmlformats.org/officeDocument/2006/relationships/customXml" Target="../ink/ink39.xml"/><Relationship Id="rId17" Type="http://schemas.openxmlformats.org/officeDocument/2006/relationships/image" Target="../media/image31.emf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6.xml"/><Relationship Id="rId11" Type="http://schemas.openxmlformats.org/officeDocument/2006/relationships/image" Target="../media/image29.emf"/><Relationship Id="rId5" Type="http://schemas.openxmlformats.org/officeDocument/2006/relationships/image" Target="../media/image27.emf"/><Relationship Id="rId15" Type="http://schemas.openxmlformats.org/officeDocument/2006/relationships/image" Target="../media/image25.emf"/><Relationship Id="rId23" Type="http://schemas.openxmlformats.org/officeDocument/2006/relationships/image" Target="../media/image33.emf"/><Relationship Id="rId10" Type="http://schemas.openxmlformats.org/officeDocument/2006/relationships/customXml" Target="../ink/ink38.xml"/><Relationship Id="rId19" Type="http://schemas.openxmlformats.org/officeDocument/2006/relationships/image" Target="../media/image22.emf"/><Relationship Id="rId4" Type="http://schemas.openxmlformats.org/officeDocument/2006/relationships/customXml" Target="../ink/ink35.xml"/><Relationship Id="rId9" Type="http://schemas.openxmlformats.org/officeDocument/2006/relationships/image" Target="../media/image28.emf"/><Relationship Id="rId14" Type="http://schemas.openxmlformats.org/officeDocument/2006/relationships/customXml" Target="../ink/ink40.xml"/><Relationship Id="rId22" Type="http://schemas.openxmlformats.org/officeDocument/2006/relationships/customXml" Target="../ink/ink44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7.xml"/><Relationship Id="rId21" Type="http://schemas.openxmlformats.org/officeDocument/2006/relationships/image" Target="../media/image38.emf"/><Relationship Id="rId42" Type="http://schemas.openxmlformats.org/officeDocument/2006/relationships/customXml" Target="../ink/ink65.xml"/><Relationship Id="rId47" Type="http://schemas.openxmlformats.org/officeDocument/2006/relationships/image" Target="../media/image51.emf"/><Relationship Id="rId63" Type="http://schemas.openxmlformats.org/officeDocument/2006/relationships/image" Target="../media/image59.emf"/><Relationship Id="rId68" Type="http://schemas.openxmlformats.org/officeDocument/2006/relationships/customXml" Target="../ink/ink78.xml"/><Relationship Id="rId7" Type="http://schemas.openxmlformats.org/officeDocument/2006/relationships/image" Target="../media/image26.emf"/><Relationship Id="rId2" Type="http://schemas.openxmlformats.org/officeDocument/2006/relationships/customXml" Target="../ink/ink45.xml"/><Relationship Id="rId16" Type="http://schemas.openxmlformats.org/officeDocument/2006/relationships/customXml" Target="../ink/ink52.xml"/><Relationship Id="rId29" Type="http://schemas.openxmlformats.org/officeDocument/2006/relationships/image" Target="../media/image42.emf"/><Relationship Id="rId11" Type="http://schemas.openxmlformats.org/officeDocument/2006/relationships/image" Target="../media/image35.emf"/><Relationship Id="rId24" Type="http://schemas.openxmlformats.org/officeDocument/2006/relationships/customXml" Target="../ink/ink56.xml"/><Relationship Id="rId32" Type="http://schemas.openxmlformats.org/officeDocument/2006/relationships/customXml" Target="../ink/ink60.xml"/><Relationship Id="rId37" Type="http://schemas.openxmlformats.org/officeDocument/2006/relationships/image" Target="../media/image46.emf"/><Relationship Id="rId40" Type="http://schemas.openxmlformats.org/officeDocument/2006/relationships/customXml" Target="../ink/ink64.xml"/><Relationship Id="rId45" Type="http://schemas.openxmlformats.org/officeDocument/2006/relationships/image" Target="../media/image50.emf"/><Relationship Id="rId53" Type="http://schemas.openxmlformats.org/officeDocument/2006/relationships/image" Target="../media/image54.emf"/><Relationship Id="rId58" Type="http://schemas.openxmlformats.org/officeDocument/2006/relationships/customXml" Target="../ink/ink73.xml"/><Relationship Id="rId66" Type="http://schemas.openxmlformats.org/officeDocument/2006/relationships/customXml" Target="../ink/ink77.xml"/><Relationship Id="rId5" Type="http://schemas.openxmlformats.org/officeDocument/2006/relationships/image" Target="../media/image34.emf"/><Relationship Id="rId61" Type="http://schemas.openxmlformats.org/officeDocument/2006/relationships/image" Target="../media/image58.emf"/><Relationship Id="rId19" Type="http://schemas.openxmlformats.org/officeDocument/2006/relationships/image" Target="../media/image37.emf"/><Relationship Id="rId14" Type="http://schemas.openxmlformats.org/officeDocument/2006/relationships/customXml" Target="../ink/ink51.xml"/><Relationship Id="rId22" Type="http://schemas.openxmlformats.org/officeDocument/2006/relationships/customXml" Target="../ink/ink55.xml"/><Relationship Id="rId27" Type="http://schemas.openxmlformats.org/officeDocument/2006/relationships/image" Target="../media/image41.emf"/><Relationship Id="rId30" Type="http://schemas.openxmlformats.org/officeDocument/2006/relationships/customXml" Target="../ink/ink59.xml"/><Relationship Id="rId35" Type="http://schemas.openxmlformats.org/officeDocument/2006/relationships/image" Target="../media/image45.emf"/><Relationship Id="rId43" Type="http://schemas.openxmlformats.org/officeDocument/2006/relationships/image" Target="../media/image49.emf"/><Relationship Id="rId48" Type="http://schemas.openxmlformats.org/officeDocument/2006/relationships/customXml" Target="../ink/ink68.xml"/><Relationship Id="rId56" Type="http://schemas.openxmlformats.org/officeDocument/2006/relationships/customXml" Target="../ink/ink72.xml"/><Relationship Id="rId64" Type="http://schemas.openxmlformats.org/officeDocument/2006/relationships/customXml" Target="../ink/ink76.xml"/><Relationship Id="rId69" Type="http://schemas.openxmlformats.org/officeDocument/2006/relationships/image" Target="../media/image62.emf"/><Relationship Id="rId8" Type="http://schemas.openxmlformats.org/officeDocument/2006/relationships/customXml" Target="../ink/ink48.xml"/><Relationship Id="rId51" Type="http://schemas.openxmlformats.org/officeDocument/2006/relationships/image" Target="../media/image53.emf"/><Relationship Id="rId3" Type="http://schemas.openxmlformats.org/officeDocument/2006/relationships/image" Target="../media/image16.emf"/><Relationship Id="rId12" Type="http://schemas.openxmlformats.org/officeDocument/2006/relationships/customXml" Target="../ink/ink50.xml"/><Relationship Id="rId17" Type="http://schemas.openxmlformats.org/officeDocument/2006/relationships/image" Target="../media/image22.emf"/><Relationship Id="rId25" Type="http://schemas.openxmlformats.org/officeDocument/2006/relationships/image" Target="../media/image40.emf"/><Relationship Id="rId33" Type="http://schemas.openxmlformats.org/officeDocument/2006/relationships/image" Target="../media/image44.emf"/><Relationship Id="rId38" Type="http://schemas.openxmlformats.org/officeDocument/2006/relationships/customXml" Target="../ink/ink63.xml"/><Relationship Id="rId46" Type="http://schemas.openxmlformats.org/officeDocument/2006/relationships/customXml" Target="../ink/ink67.xml"/><Relationship Id="rId59" Type="http://schemas.openxmlformats.org/officeDocument/2006/relationships/image" Target="../media/image57.emf"/><Relationship Id="rId67" Type="http://schemas.openxmlformats.org/officeDocument/2006/relationships/image" Target="../media/image61.emf"/><Relationship Id="rId20" Type="http://schemas.openxmlformats.org/officeDocument/2006/relationships/customXml" Target="../ink/ink54.xml"/><Relationship Id="rId41" Type="http://schemas.openxmlformats.org/officeDocument/2006/relationships/image" Target="../media/image48.emf"/><Relationship Id="rId54" Type="http://schemas.openxmlformats.org/officeDocument/2006/relationships/customXml" Target="../ink/ink71.xml"/><Relationship Id="rId62" Type="http://schemas.openxmlformats.org/officeDocument/2006/relationships/customXml" Target="../ink/ink7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7.xml"/><Relationship Id="rId15" Type="http://schemas.openxmlformats.org/officeDocument/2006/relationships/image" Target="../media/image21.emf"/><Relationship Id="rId23" Type="http://schemas.openxmlformats.org/officeDocument/2006/relationships/image" Target="../media/image39.emf"/><Relationship Id="rId28" Type="http://schemas.openxmlformats.org/officeDocument/2006/relationships/customXml" Target="../ink/ink58.xml"/><Relationship Id="rId36" Type="http://schemas.openxmlformats.org/officeDocument/2006/relationships/customXml" Target="../ink/ink62.xml"/><Relationship Id="rId49" Type="http://schemas.openxmlformats.org/officeDocument/2006/relationships/image" Target="../media/image52.emf"/><Relationship Id="rId57" Type="http://schemas.openxmlformats.org/officeDocument/2006/relationships/image" Target="../media/image56.emf"/><Relationship Id="rId10" Type="http://schemas.openxmlformats.org/officeDocument/2006/relationships/customXml" Target="../ink/ink49.xml"/><Relationship Id="rId31" Type="http://schemas.openxmlformats.org/officeDocument/2006/relationships/image" Target="../media/image43.emf"/><Relationship Id="rId44" Type="http://schemas.openxmlformats.org/officeDocument/2006/relationships/customXml" Target="../ink/ink66.xml"/><Relationship Id="rId52" Type="http://schemas.openxmlformats.org/officeDocument/2006/relationships/customXml" Target="../ink/ink70.xml"/><Relationship Id="rId60" Type="http://schemas.openxmlformats.org/officeDocument/2006/relationships/customXml" Target="../ink/ink74.xml"/><Relationship Id="rId65" Type="http://schemas.openxmlformats.org/officeDocument/2006/relationships/image" Target="../media/image60.emf"/><Relationship Id="rId4" Type="http://schemas.openxmlformats.org/officeDocument/2006/relationships/customXml" Target="../ink/ink46.xml"/><Relationship Id="rId9" Type="http://schemas.openxmlformats.org/officeDocument/2006/relationships/image" Target="../media/image20.emf"/><Relationship Id="rId13" Type="http://schemas.openxmlformats.org/officeDocument/2006/relationships/image" Target="../media/image36.emf"/><Relationship Id="rId18" Type="http://schemas.openxmlformats.org/officeDocument/2006/relationships/customXml" Target="../ink/ink53.xml"/><Relationship Id="rId39" Type="http://schemas.openxmlformats.org/officeDocument/2006/relationships/image" Target="../media/image47.emf"/><Relationship Id="rId34" Type="http://schemas.openxmlformats.org/officeDocument/2006/relationships/customXml" Target="../ink/ink61.xml"/><Relationship Id="rId50" Type="http://schemas.openxmlformats.org/officeDocument/2006/relationships/customXml" Target="../ink/ink69.xml"/><Relationship Id="rId55" Type="http://schemas.openxmlformats.org/officeDocument/2006/relationships/image" Target="../media/image5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13" Type="http://schemas.openxmlformats.org/officeDocument/2006/relationships/image" Target="../media/image65.emf"/><Relationship Id="rId18" Type="http://schemas.openxmlformats.org/officeDocument/2006/relationships/customXml" Target="../ink/ink87.xml"/><Relationship Id="rId3" Type="http://schemas.openxmlformats.org/officeDocument/2006/relationships/image" Target="../media/image16.emf"/><Relationship Id="rId21" Type="http://schemas.openxmlformats.org/officeDocument/2006/relationships/image" Target="../media/image69.emf"/><Relationship Id="rId7" Type="http://schemas.openxmlformats.org/officeDocument/2006/relationships/image" Target="../media/image63.emf"/><Relationship Id="rId12" Type="http://schemas.openxmlformats.org/officeDocument/2006/relationships/customXml" Target="../ink/ink84.xml"/><Relationship Id="rId17" Type="http://schemas.openxmlformats.org/officeDocument/2006/relationships/image" Target="../media/image67.emf"/><Relationship Id="rId2" Type="http://schemas.openxmlformats.org/officeDocument/2006/relationships/customXml" Target="../ink/ink79.xml"/><Relationship Id="rId16" Type="http://schemas.openxmlformats.org/officeDocument/2006/relationships/customXml" Target="../ink/ink86.xml"/><Relationship Id="rId20" Type="http://schemas.openxmlformats.org/officeDocument/2006/relationships/customXml" Target="../ink/ink8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1.xml"/><Relationship Id="rId11" Type="http://schemas.openxmlformats.org/officeDocument/2006/relationships/image" Target="../media/image64.emf"/><Relationship Id="rId5" Type="http://schemas.openxmlformats.org/officeDocument/2006/relationships/image" Target="../media/image34.emf"/><Relationship Id="rId15" Type="http://schemas.openxmlformats.org/officeDocument/2006/relationships/image" Target="../media/image66.emf"/><Relationship Id="rId23" Type="http://schemas.openxmlformats.org/officeDocument/2006/relationships/image" Target="../media/image70.emf"/><Relationship Id="rId10" Type="http://schemas.openxmlformats.org/officeDocument/2006/relationships/customXml" Target="../ink/ink83.xml"/><Relationship Id="rId19" Type="http://schemas.openxmlformats.org/officeDocument/2006/relationships/image" Target="../media/image68.emf"/><Relationship Id="rId4" Type="http://schemas.openxmlformats.org/officeDocument/2006/relationships/customXml" Target="../ink/ink80.xml"/><Relationship Id="rId9" Type="http://schemas.openxmlformats.org/officeDocument/2006/relationships/image" Target="../media/image22.emf"/><Relationship Id="rId14" Type="http://schemas.openxmlformats.org/officeDocument/2006/relationships/customXml" Target="../ink/ink85.xml"/><Relationship Id="rId22" Type="http://schemas.openxmlformats.org/officeDocument/2006/relationships/customXml" Target="../ink/ink8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3.xml"/><Relationship Id="rId13" Type="http://schemas.openxmlformats.org/officeDocument/2006/relationships/image" Target="../media/image26.emf"/><Relationship Id="rId18" Type="http://schemas.openxmlformats.org/officeDocument/2006/relationships/customXml" Target="../ink/ink98.xml"/><Relationship Id="rId3" Type="http://schemas.openxmlformats.org/officeDocument/2006/relationships/image" Target="../media/image16.emf"/><Relationship Id="rId21" Type="http://schemas.openxmlformats.org/officeDocument/2006/relationships/image" Target="../media/image76.emf"/><Relationship Id="rId7" Type="http://schemas.openxmlformats.org/officeDocument/2006/relationships/image" Target="../media/image71.emf"/><Relationship Id="rId12" Type="http://schemas.openxmlformats.org/officeDocument/2006/relationships/customXml" Target="../ink/ink95.xml"/><Relationship Id="rId17" Type="http://schemas.openxmlformats.org/officeDocument/2006/relationships/image" Target="../media/image74.emf"/><Relationship Id="rId2" Type="http://schemas.openxmlformats.org/officeDocument/2006/relationships/customXml" Target="../ink/ink90.xml"/><Relationship Id="rId16" Type="http://schemas.openxmlformats.org/officeDocument/2006/relationships/customXml" Target="../ink/ink97.xml"/><Relationship Id="rId20" Type="http://schemas.openxmlformats.org/officeDocument/2006/relationships/customXml" Target="../ink/ink9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2.xml"/><Relationship Id="rId11" Type="http://schemas.openxmlformats.org/officeDocument/2006/relationships/image" Target="../media/image72.emf"/><Relationship Id="rId5" Type="http://schemas.openxmlformats.org/officeDocument/2006/relationships/image" Target="../media/image34.emf"/><Relationship Id="rId15" Type="http://schemas.openxmlformats.org/officeDocument/2006/relationships/image" Target="../media/image73.emf"/><Relationship Id="rId23" Type="http://schemas.openxmlformats.org/officeDocument/2006/relationships/image" Target="../media/image77.emf"/><Relationship Id="rId10" Type="http://schemas.openxmlformats.org/officeDocument/2006/relationships/customXml" Target="../ink/ink94.xml"/><Relationship Id="rId19" Type="http://schemas.openxmlformats.org/officeDocument/2006/relationships/image" Target="../media/image75.emf"/><Relationship Id="rId4" Type="http://schemas.openxmlformats.org/officeDocument/2006/relationships/customXml" Target="../ink/ink91.xml"/><Relationship Id="rId9" Type="http://schemas.openxmlformats.org/officeDocument/2006/relationships/image" Target="../media/image22.emf"/><Relationship Id="rId14" Type="http://schemas.openxmlformats.org/officeDocument/2006/relationships/customXml" Target="../ink/ink96.xml"/><Relationship Id="rId22" Type="http://schemas.openxmlformats.org/officeDocument/2006/relationships/customXml" Target="../ink/ink10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.xml"/><Relationship Id="rId13" Type="http://schemas.openxmlformats.org/officeDocument/2006/relationships/image" Target="../media/image83.emf"/><Relationship Id="rId18" Type="http://schemas.openxmlformats.org/officeDocument/2006/relationships/customXml" Target="../ink/ink109.xml"/><Relationship Id="rId3" Type="http://schemas.openxmlformats.org/officeDocument/2006/relationships/image" Target="../media/image78.emf"/><Relationship Id="rId7" Type="http://schemas.openxmlformats.org/officeDocument/2006/relationships/image" Target="../media/image80.emf"/><Relationship Id="rId12" Type="http://schemas.openxmlformats.org/officeDocument/2006/relationships/customXml" Target="../ink/ink106.xml"/><Relationship Id="rId17" Type="http://schemas.openxmlformats.org/officeDocument/2006/relationships/image" Target="../media/image85.emf"/><Relationship Id="rId2" Type="http://schemas.openxmlformats.org/officeDocument/2006/relationships/customXml" Target="../ink/ink101.xml"/><Relationship Id="rId16" Type="http://schemas.openxmlformats.org/officeDocument/2006/relationships/customXml" Target="../ink/ink10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3.xml"/><Relationship Id="rId11" Type="http://schemas.openxmlformats.org/officeDocument/2006/relationships/image" Target="../media/image82.emf"/><Relationship Id="rId5" Type="http://schemas.openxmlformats.org/officeDocument/2006/relationships/image" Target="../media/image79.emf"/><Relationship Id="rId15" Type="http://schemas.openxmlformats.org/officeDocument/2006/relationships/image" Target="../media/image84.emf"/><Relationship Id="rId10" Type="http://schemas.openxmlformats.org/officeDocument/2006/relationships/customXml" Target="../ink/ink105.xml"/><Relationship Id="rId19" Type="http://schemas.openxmlformats.org/officeDocument/2006/relationships/image" Target="../media/image86.emf"/><Relationship Id="rId4" Type="http://schemas.openxmlformats.org/officeDocument/2006/relationships/customXml" Target="../ink/ink102.xml"/><Relationship Id="rId9" Type="http://schemas.openxmlformats.org/officeDocument/2006/relationships/image" Target="../media/image81.emf"/><Relationship Id="rId14" Type="http://schemas.openxmlformats.org/officeDocument/2006/relationships/customXml" Target="../ink/ink10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3.xml"/><Relationship Id="rId13" Type="http://schemas.openxmlformats.org/officeDocument/2006/relationships/image" Target="../media/image88.emf"/><Relationship Id="rId18" Type="http://schemas.openxmlformats.org/officeDocument/2006/relationships/customXml" Target="../ink/ink118.xml"/><Relationship Id="rId3" Type="http://schemas.openxmlformats.org/officeDocument/2006/relationships/image" Target="../media/image78.emf"/><Relationship Id="rId21" Type="http://schemas.openxmlformats.org/officeDocument/2006/relationships/image" Target="../media/image91.emf"/><Relationship Id="rId7" Type="http://schemas.openxmlformats.org/officeDocument/2006/relationships/image" Target="../media/image86.emf"/><Relationship Id="rId12" Type="http://schemas.openxmlformats.org/officeDocument/2006/relationships/customXml" Target="../ink/ink115.xml"/><Relationship Id="rId17" Type="http://schemas.openxmlformats.org/officeDocument/2006/relationships/image" Target="../media/image82.emf"/><Relationship Id="rId2" Type="http://schemas.openxmlformats.org/officeDocument/2006/relationships/customXml" Target="../ink/ink110.xml"/><Relationship Id="rId16" Type="http://schemas.openxmlformats.org/officeDocument/2006/relationships/customXml" Target="../ink/ink117.xml"/><Relationship Id="rId20" Type="http://schemas.openxmlformats.org/officeDocument/2006/relationships/customXml" Target="../ink/ink11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2.xml"/><Relationship Id="rId11" Type="http://schemas.openxmlformats.org/officeDocument/2006/relationships/image" Target="../media/image87.emf"/><Relationship Id="rId5" Type="http://schemas.openxmlformats.org/officeDocument/2006/relationships/image" Target="../media/image79.emf"/><Relationship Id="rId15" Type="http://schemas.openxmlformats.org/officeDocument/2006/relationships/image" Target="../media/image89.emf"/><Relationship Id="rId10" Type="http://schemas.openxmlformats.org/officeDocument/2006/relationships/customXml" Target="../ink/ink114.xml"/><Relationship Id="rId19" Type="http://schemas.openxmlformats.org/officeDocument/2006/relationships/image" Target="../media/image90.emf"/><Relationship Id="rId4" Type="http://schemas.openxmlformats.org/officeDocument/2006/relationships/customXml" Target="../ink/ink111.xml"/><Relationship Id="rId9" Type="http://schemas.openxmlformats.org/officeDocument/2006/relationships/image" Target="../media/image80.emf"/><Relationship Id="rId14" Type="http://schemas.openxmlformats.org/officeDocument/2006/relationships/customXml" Target="../ink/ink1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3.xml"/><Relationship Id="rId13" Type="http://schemas.openxmlformats.org/officeDocument/2006/relationships/image" Target="../media/image93.emf"/><Relationship Id="rId18" Type="http://schemas.openxmlformats.org/officeDocument/2006/relationships/customXml" Target="../ink/ink128.xml"/><Relationship Id="rId26" Type="http://schemas.openxmlformats.org/officeDocument/2006/relationships/customXml" Target="../ink/ink132.xml"/><Relationship Id="rId3" Type="http://schemas.openxmlformats.org/officeDocument/2006/relationships/image" Target="../media/image78.emf"/><Relationship Id="rId21" Type="http://schemas.openxmlformats.org/officeDocument/2006/relationships/image" Target="../media/image97.emf"/><Relationship Id="rId7" Type="http://schemas.openxmlformats.org/officeDocument/2006/relationships/image" Target="../media/image86.emf"/><Relationship Id="rId12" Type="http://schemas.openxmlformats.org/officeDocument/2006/relationships/customXml" Target="../ink/ink125.xml"/><Relationship Id="rId17" Type="http://schemas.openxmlformats.org/officeDocument/2006/relationships/image" Target="../media/image95.emf"/><Relationship Id="rId25" Type="http://schemas.openxmlformats.org/officeDocument/2006/relationships/image" Target="../media/image99.emf"/><Relationship Id="rId2" Type="http://schemas.openxmlformats.org/officeDocument/2006/relationships/customXml" Target="../ink/ink120.xml"/><Relationship Id="rId16" Type="http://schemas.openxmlformats.org/officeDocument/2006/relationships/customXml" Target="../ink/ink127.xml"/><Relationship Id="rId20" Type="http://schemas.openxmlformats.org/officeDocument/2006/relationships/customXml" Target="../ink/ink12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2.xml"/><Relationship Id="rId11" Type="http://schemas.openxmlformats.org/officeDocument/2006/relationships/image" Target="../media/image92.emf"/><Relationship Id="rId24" Type="http://schemas.openxmlformats.org/officeDocument/2006/relationships/customXml" Target="../ink/ink131.xml"/><Relationship Id="rId5" Type="http://schemas.openxmlformats.org/officeDocument/2006/relationships/image" Target="../media/image79.emf"/><Relationship Id="rId15" Type="http://schemas.openxmlformats.org/officeDocument/2006/relationships/image" Target="../media/image94.emf"/><Relationship Id="rId23" Type="http://schemas.openxmlformats.org/officeDocument/2006/relationships/image" Target="../media/image98.emf"/><Relationship Id="rId10" Type="http://schemas.openxmlformats.org/officeDocument/2006/relationships/customXml" Target="../ink/ink124.xml"/><Relationship Id="rId19" Type="http://schemas.openxmlformats.org/officeDocument/2006/relationships/image" Target="../media/image96.emf"/><Relationship Id="rId4" Type="http://schemas.openxmlformats.org/officeDocument/2006/relationships/customXml" Target="../ink/ink121.xml"/><Relationship Id="rId9" Type="http://schemas.openxmlformats.org/officeDocument/2006/relationships/image" Target="../media/image80.emf"/><Relationship Id="rId14" Type="http://schemas.openxmlformats.org/officeDocument/2006/relationships/customXml" Target="../ink/ink126.xml"/><Relationship Id="rId22" Type="http://schemas.openxmlformats.org/officeDocument/2006/relationships/customXml" Target="../ink/ink130.xml"/><Relationship Id="rId27" Type="http://schemas.openxmlformats.org/officeDocument/2006/relationships/image" Target="../media/image100.emf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2.emf"/><Relationship Id="rId18" Type="http://schemas.openxmlformats.org/officeDocument/2006/relationships/customXml" Target="../ink/ink141.xml"/><Relationship Id="rId26" Type="http://schemas.openxmlformats.org/officeDocument/2006/relationships/customXml" Target="../ink/ink145.xml"/><Relationship Id="rId3" Type="http://schemas.openxmlformats.org/officeDocument/2006/relationships/image" Target="../media/image78.emf"/><Relationship Id="rId21" Type="http://schemas.openxmlformats.org/officeDocument/2006/relationships/image" Target="../media/image106.emf"/><Relationship Id="rId34" Type="http://schemas.openxmlformats.org/officeDocument/2006/relationships/customXml" Target="../ink/ink149.xml"/><Relationship Id="rId7" Type="http://schemas.openxmlformats.org/officeDocument/2006/relationships/image" Target="../media/image101.emf"/><Relationship Id="rId12" Type="http://schemas.openxmlformats.org/officeDocument/2006/relationships/customXml" Target="../ink/ink138.xml"/><Relationship Id="rId17" Type="http://schemas.openxmlformats.org/officeDocument/2006/relationships/image" Target="../media/image104.emf"/><Relationship Id="rId25" Type="http://schemas.openxmlformats.org/officeDocument/2006/relationships/image" Target="../media/image89.emf"/><Relationship Id="rId33" Type="http://schemas.openxmlformats.org/officeDocument/2006/relationships/image" Target="../media/image111.emf"/><Relationship Id="rId2" Type="http://schemas.openxmlformats.org/officeDocument/2006/relationships/customXml" Target="../ink/ink133.xml"/><Relationship Id="rId16" Type="http://schemas.openxmlformats.org/officeDocument/2006/relationships/customXml" Target="../ink/ink140.xml"/><Relationship Id="rId20" Type="http://schemas.openxmlformats.org/officeDocument/2006/relationships/customXml" Target="../ink/ink142.xml"/><Relationship Id="rId29" Type="http://schemas.openxmlformats.org/officeDocument/2006/relationships/image" Target="../media/image109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5.xml"/><Relationship Id="rId11" Type="http://schemas.openxmlformats.org/officeDocument/2006/relationships/image" Target="../media/image88.emf"/><Relationship Id="rId24" Type="http://schemas.openxmlformats.org/officeDocument/2006/relationships/customXml" Target="../ink/ink144.xml"/><Relationship Id="rId32" Type="http://schemas.openxmlformats.org/officeDocument/2006/relationships/customXml" Target="../ink/ink148.xml"/><Relationship Id="rId5" Type="http://schemas.openxmlformats.org/officeDocument/2006/relationships/image" Target="../media/image79.emf"/><Relationship Id="rId15" Type="http://schemas.openxmlformats.org/officeDocument/2006/relationships/image" Target="../media/image103.emf"/><Relationship Id="rId23" Type="http://schemas.openxmlformats.org/officeDocument/2006/relationships/image" Target="../media/image107.emf"/><Relationship Id="rId28" Type="http://schemas.openxmlformats.org/officeDocument/2006/relationships/customXml" Target="../ink/ink146.xml"/><Relationship Id="rId10" Type="http://schemas.openxmlformats.org/officeDocument/2006/relationships/customXml" Target="../ink/ink137.xml"/><Relationship Id="rId19" Type="http://schemas.openxmlformats.org/officeDocument/2006/relationships/image" Target="../media/image105.emf"/><Relationship Id="rId31" Type="http://schemas.openxmlformats.org/officeDocument/2006/relationships/image" Target="../media/image110.emf"/><Relationship Id="rId4" Type="http://schemas.openxmlformats.org/officeDocument/2006/relationships/customXml" Target="../ink/ink134.xml"/><Relationship Id="rId9" Type="http://schemas.openxmlformats.org/officeDocument/2006/relationships/image" Target="../media/image82.emf"/><Relationship Id="rId14" Type="http://schemas.openxmlformats.org/officeDocument/2006/relationships/customXml" Target="../ink/ink139.xml"/><Relationship Id="rId22" Type="http://schemas.openxmlformats.org/officeDocument/2006/relationships/customXml" Target="../ink/ink143.xml"/><Relationship Id="rId27" Type="http://schemas.openxmlformats.org/officeDocument/2006/relationships/image" Target="../media/image108.emf"/><Relationship Id="rId30" Type="http://schemas.openxmlformats.org/officeDocument/2006/relationships/customXml" Target="../ink/ink147.xml"/><Relationship Id="rId35" Type="http://schemas.openxmlformats.org/officeDocument/2006/relationships/image" Target="../media/image112.emf"/><Relationship Id="rId8" Type="http://schemas.openxmlformats.org/officeDocument/2006/relationships/customXml" Target="../ink/ink1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3.emf"/><Relationship Id="rId18" Type="http://schemas.openxmlformats.org/officeDocument/2006/relationships/customXml" Target="../ink/ink158.xml"/><Relationship Id="rId26" Type="http://schemas.openxmlformats.org/officeDocument/2006/relationships/customXml" Target="../ink/ink162.xml"/><Relationship Id="rId39" Type="http://schemas.openxmlformats.org/officeDocument/2006/relationships/image" Target="../media/image118.emf"/><Relationship Id="rId21" Type="http://schemas.openxmlformats.org/officeDocument/2006/relationships/image" Target="../media/image106.emf"/><Relationship Id="rId34" Type="http://schemas.openxmlformats.org/officeDocument/2006/relationships/customXml" Target="../ink/ink166.xml"/><Relationship Id="rId7" Type="http://schemas.openxmlformats.org/officeDocument/2006/relationships/image" Target="../media/image82.emf"/><Relationship Id="rId2" Type="http://schemas.openxmlformats.org/officeDocument/2006/relationships/customXml" Target="../ink/ink150.xml"/><Relationship Id="rId16" Type="http://schemas.openxmlformats.org/officeDocument/2006/relationships/customXml" Target="../ink/ink157.xml"/><Relationship Id="rId20" Type="http://schemas.openxmlformats.org/officeDocument/2006/relationships/customXml" Target="../ink/ink159.xml"/><Relationship Id="rId29" Type="http://schemas.openxmlformats.org/officeDocument/2006/relationships/image" Target="../media/image109.emf"/><Relationship Id="rId41" Type="http://schemas.openxmlformats.org/officeDocument/2006/relationships/image" Target="../media/image119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2.xml"/><Relationship Id="rId11" Type="http://schemas.openxmlformats.org/officeDocument/2006/relationships/image" Target="../media/image102.emf"/><Relationship Id="rId24" Type="http://schemas.openxmlformats.org/officeDocument/2006/relationships/customXml" Target="../ink/ink161.xml"/><Relationship Id="rId32" Type="http://schemas.openxmlformats.org/officeDocument/2006/relationships/customXml" Target="../ink/ink165.xml"/><Relationship Id="rId37" Type="http://schemas.openxmlformats.org/officeDocument/2006/relationships/image" Target="../media/image117.emf"/><Relationship Id="rId40" Type="http://schemas.openxmlformats.org/officeDocument/2006/relationships/customXml" Target="../ink/ink169.xml"/><Relationship Id="rId5" Type="http://schemas.openxmlformats.org/officeDocument/2006/relationships/image" Target="../media/image79.emf"/><Relationship Id="rId15" Type="http://schemas.openxmlformats.org/officeDocument/2006/relationships/image" Target="../media/image114.emf"/><Relationship Id="rId23" Type="http://schemas.openxmlformats.org/officeDocument/2006/relationships/image" Target="../media/image107.emf"/><Relationship Id="rId28" Type="http://schemas.openxmlformats.org/officeDocument/2006/relationships/customXml" Target="../ink/ink163.xml"/><Relationship Id="rId36" Type="http://schemas.openxmlformats.org/officeDocument/2006/relationships/customXml" Target="../ink/ink167.xml"/><Relationship Id="rId10" Type="http://schemas.openxmlformats.org/officeDocument/2006/relationships/customXml" Target="../ink/ink154.xml"/><Relationship Id="rId19" Type="http://schemas.openxmlformats.org/officeDocument/2006/relationships/image" Target="../media/image105.emf"/><Relationship Id="rId31" Type="http://schemas.openxmlformats.org/officeDocument/2006/relationships/image" Target="../media/image110.emf"/><Relationship Id="rId4" Type="http://schemas.openxmlformats.org/officeDocument/2006/relationships/customXml" Target="../ink/ink151.xml"/><Relationship Id="rId9" Type="http://schemas.openxmlformats.org/officeDocument/2006/relationships/image" Target="../media/image88.emf"/><Relationship Id="rId14" Type="http://schemas.openxmlformats.org/officeDocument/2006/relationships/customXml" Target="../ink/ink156.xml"/><Relationship Id="rId22" Type="http://schemas.openxmlformats.org/officeDocument/2006/relationships/customXml" Target="../ink/ink160.xml"/><Relationship Id="rId27" Type="http://schemas.openxmlformats.org/officeDocument/2006/relationships/image" Target="../media/image108.emf"/><Relationship Id="rId30" Type="http://schemas.openxmlformats.org/officeDocument/2006/relationships/customXml" Target="../ink/ink164.xml"/><Relationship Id="rId35" Type="http://schemas.openxmlformats.org/officeDocument/2006/relationships/image" Target="../media/image116.emf"/><Relationship Id="rId8" Type="http://schemas.openxmlformats.org/officeDocument/2006/relationships/customXml" Target="../ink/ink153.xml"/><Relationship Id="rId3" Type="http://schemas.openxmlformats.org/officeDocument/2006/relationships/image" Target="../media/image78.emf"/><Relationship Id="rId12" Type="http://schemas.openxmlformats.org/officeDocument/2006/relationships/customXml" Target="../ink/ink155.xml"/><Relationship Id="rId17" Type="http://schemas.openxmlformats.org/officeDocument/2006/relationships/image" Target="../media/image104.emf"/><Relationship Id="rId25" Type="http://schemas.openxmlformats.org/officeDocument/2006/relationships/image" Target="../media/image89.emf"/><Relationship Id="rId33" Type="http://schemas.openxmlformats.org/officeDocument/2006/relationships/image" Target="../media/image115.emf"/><Relationship Id="rId38" Type="http://schemas.openxmlformats.org/officeDocument/2006/relationships/customXml" Target="../ink/ink168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emf"/><Relationship Id="rId18" Type="http://schemas.openxmlformats.org/officeDocument/2006/relationships/customXml" Target="../ink/ink178.xml"/><Relationship Id="rId26" Type="http://schemas.openxmlformats.org/officeDocument/2006/relationships/customXml" Target="../ink/ink182.xml"/><Relationship Id="rId39" Type="http://schemas.openxmlformats.org/officeDocument/2006/relationships/image" Target="../media/image129.emf"/><Relationship Id="rId21" Type="http://schemas.openxmlformats.org/officeDocument/2006/relationships/image" Target="../media/image121.emf"/><Relationship Id="rId34" Type="http://schemas.openxmlformats.org/officeDocument/2006/relationships/customXml" Target="../ink/ink186.xml"/><Relationship Id="rId7" Type="http://schemas.openxmlformats.org/officeDocument/2006/relationships/image" Target="../media/image88.emf"/><Relationship Id="rId12" Type="http://schemas.openxmlformats.org/officeDocument/2006/relationships/customXml" Target="../ink/ink175.xml"/><Relationship Id="rId17" Type="http://schemas.openxmlformats.org/officeDocument/2006/relationships/image" Target="../media/image110.emf"/><Relationship Id="rId25" Type="http://schemas.openxmlformats.org/officeDocument/2006/relationships/image" Target="../media/image123.emf"/><Relationship Id="rId33" Type="http://schemas.openxmlformats.org/officeDocument/2006/relationships/image" Target="../media/image126.emf"/><Relationship Id="rId38" Type="http://schemas.openxmlformats.org/officeDocument/2006/relationships/customXml" Target="../ink/ink188.xml"/><Relationship Id="rId2" Type="http://schemas.openxmlformats.org/officeDocument/2006/relationships/customXml" Target="../ink/ink170.xml"/><Relationship Id="rId16" Type="http://schemas.openxmlformats.org/officeDocument/2006/relationships/customXml" Target="../ink/ink177.xml"/><Relationship Id="rId20" Type="http://schemas.openxmlformats.org/officeDocument/2006/relationships/customXml" Target="../ink/ink179.xml"/><Relationship Id="rId29" Type="http://schemas.openxmlformats.org/officeDocument/2006/relationships/image" Target="../media/image101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2.xml"/><Relationship Id="rId11" Type="http://schemas.openxmlformats.org/officeDocument/2006/relationships/image" Target="../media/image113.emf"/><Relationship Id="rId24" Type="http://schemas.openxmlformats.org/officeDocument/2006/relationships/customXml" Target="../ink/ink181.xml"/><Relationship Id="rId32" Type="http://schemas.openxmlformats.org/officeDocument/2006/relationships/customXml" Target="../ink/ink185.xml"/><Relationship Id="rId37" Type="http://schemas.openxmlformats.org/officeDocument/2006/relationships/image" Target="../media/image128.emf"/><Relationship Id="rId5" Type="http://schemas.openxmlformats.org/officeDocument/2006/relationships/image" Target="../media/image79.emf"/><Relationship Id="rId15" Type="http://schemas.openxmlformats.org/officeDocument/2006/relationships/image" Target="../media/image105.emf"/><Relationship Id="rId23" Type="http://schemas.openxmlformats.org/officeDocument/2006/relationships/image" Target="../media/image122.emf"/><Relationship Id="rId28" Type="http://schemas.openxmlformats.org/officeDocument/2006/relationships/customXml" Target="../ink/ink183.xml"/><Relationship Id="rId36" Type="http://schemas.openxmlformats.org/officeDocument/2006/relationships/customXml" Target="../ink/ink187.xml"/><Relationship Id="rId10" Type="http://schemas.openxmlformats.org/officeDocument/2006/relationships/customXml" Target="../ink/ink174.xml"/><Relationship Id="rId19" Type="http://schemas.openxmlformats.org/officeDocument/2006/relationships/image" Target="../media/image120.emf"/><Relationship Id="rId31" Type="http://schemas.openxmlformats.org/officeDocument/2006/relationships/image" Target="../media/image125.emf"/><Relationship Id="rId4" Type="http://schemas.openxmlformats.org/officeDocument/2006/relationships/customXml" Target="../ink/ink171.xml"/><Relationship Id="rId9" Type="http://schemas.openxmlformats.org/officeDocument/2006/relationships/image" Target="../media/image102.emf"/><Relationship Id="rId14" Type="http://schemas.openxmlformats.org/officeDocument/2006/relationships/customXml" Target="../ink/ink176.xml"/><Relationship Id="rId22" Type="http://schemas.openxmlformats.org/officeDocument/2006/relationships/customXml" Target="../ink/ink180.xml"/><Relationship Id="rId27" Type="http://schemas.openxmlformats.org/officeDocument/2006/relationships/image" Target="../media/image124.emf"/><Relationship Id="rId30" Type="http://schemas.openxmlformats.org/officeDocument/2006/relationships/customXml" Target="../ink/ink184.xml"/><Relationship Id="rId35" Type="http://schemas.openxmlformats.org/officeDocument/2006/relationships/image" Target="../media/image127.emf"/><Relationship Id="rId8" Type="http://schemas.openxmlformats.org/officeDocument/2006/relationships/customXml" Target="../ink/ink173.xml"/><Relationship Id="rId3" Type="http://schemas.openxmlformats.org/officeDocument/2006/relationships/image" Target="../media/image78.e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4.emf"/><Relationship Id="rId18" Type="http://schemas.openxmlformats.org/officeDocument/2006/relationships/customXml" Target="../ink/ink197.xml"/><Relationship Id="rId26" Type="http://schemas.openxmlformats.org/officeDocument/2006/relationships/customXml" Target="../ink/ink201.xml"/><Relationship Id="rId3" Type="http://schemas.openxmlformats.org/officeDocument/2006/relationships/image" Target="../media/image130.emf"/><Relationship Id="rId21" Type="http://schemas.openxmlformats.org/officeDocument/2006/relationships/image" Target="../media/image138.emf"/><Relationship Id="rId34" Type="http://schemas.openxmlformats.org/officeDocument/2006/relationships/customXml" Target="../ink/ink205.xml"/><Relationship Id="rId7" Type="http://schemas.openxmlformats.org/officeDocument/2006/relationships/image" Target="../media/image113.emf"/><Relationship Id="rId12" Type="http://schemas.openxmlformats.org/officeDocument/2006/relationships/customXml" Target="../ink/ink194.xml"/><Relationship Id="rId17" Type="http://schemas.openxmlformats.org/officeDocument/2006/relationships/image" Target="../media/image136.emf"/><Relationship Id="rId25" Type="http://schemas.openxmlformats.org/officeDocument/2006/relationships/image" Target="../media/image140.emf"/><Relationship Id="rId33" Type="http://schemas.openxmlformats.org/officeDocument/2006/relationships/image" Target="../media/image144.emf"/><Relationship Id="rId2" Type="http://schemas.openxmlformats.org/officeDocument/2006/relationships/customXml" Target="../ink/ink189.xml"/><Relationship Id="rId16" Type="http://schemas.openxmlformats.org/officeDocument/2006/relationships/customXml" Target="../ink/ink196.xml"/><Relationship Id="rId20" Type="http://schemas.openxmlformats.org/officeDocument/2006/relationships/customXml" Target="../ink/ink198.xml"/><Relationship Id="rId29" Type="http://schemas.openxmlformats.org/officeDocument/2006/relationships/image" Target="../media/image142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1.xml"/><Relationship Id="rId11" Type="http://schemas.openxmlformats.org/officeDocument/2006/relationships/image" Target="../media/image133.emf"/><Relationship Id="rId24" Type="http://schemas.openxmlformats.org/officeDocument/2006/relationships/customXml" Target="../ink/ink200.xml"/><Relationship Id="rId32" Type="http://schemas.openxmlformats.org/officeDocument/2006/relationships/customXml" Target="../ink/ink204.xml"/><Relationship Id="rId5" Type="http://schemas.openxmlformats.org/officeDocument/2006/relationships/image" Target="../media/image131.emf"/><Relationship Id="rId15" Type="http://schemas.openxmlformats.org/officeDocument/2006/relationships/image" Target="../media/image135.emf"/><Relationship Id="rId23" Type="http://schemas.openxmlformats.org/officeDocument/2006/relationships/image" Target="../media/image139.emf"/><Relationship Id="rId28" Type="http://schemas.openxmlformats.org/officeDocument/2006/relationships/customXml" Target="../ink/ink202.xml"/><Relationship Id="rId10" Type="http://schemas.openxmlformats.org/officeDocument/2006/relationships/customXml" Target="../ink/ink193.xml"/><Relationship Id="rId19" Type="http://schemas.openxmlformats.org/officeDocument/2006/relationships/image" Target="../media/image137.emf"/><Relationship Id="rId31" Type="http://schemas.openxmlformats.org/officeDocument/2006/relationships/image" Target="../media/image143.emf"/><Relationship Id="rId4" Type="http://schemas.openxmlformats.org/officeDocument/2006/relationships/customXml" Target="../ink/ink190.xml"/><Relationship Id="rId9" Type="http://schemas.openxmlformats.org/officeDocument/2006/relationships/image" Target="../media/image132.emf"/><Relationship Id="rId14" Type="http://schemas.openxmlformats.org/officeDocument/2006/relationships/customXml" Target="../ink/ink195.xml"/><Relationship Id="rId22" Type="http://schemas.openxmlformats.org/officeDocument/2006/relationships/customXml" Target="../ink/ink199.xml"/><Relationship Id="rId27" Type="http://schemas.openxmlformats.org/officeDocument/2006/relationships/image" Target="../media/image141.emf"/><Relationship Id="rId30" Type="http://schemas.openxmlformats.org/officeDocument/2006/relationships/customXml" Target="../ink/ink203.xml"/><Relationship Id="rId35" Type="http://schemas.openxmlformats.org/officeDocument/2006/relationships/image" Target="../media/image145.emf"/><Relationship Id="rId8" Type="http://schemas.openxmlformats.org/officeDocument/2006/relationships/customXml" Target="../ink/ink19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7.emf"/><Relationship Id="rId18" Type="http://schemas.openxmlformats.org/officeDocument/2006/relationships/customXml" Target="../ink/ink214.xml"/><Relationship Id="rId26" Type="http://schemas.openxmlformats.org/officeDocument/2006/relationships/customXml" Target="../ink/ink218.xml"/><Relationship Id="rId39" Type="http://schemas.openxmlformats.org/officeDocument/2006/relationships/image" Target="../media/image156.emf"/><Relationship Id="rId21" Type="http://schemas.openxmlformats.org/officeDocument/2006/relationships/image" Target="../media/image147.emf"/><Relationship Id="rId34" Type="http://schemas.openxmlformats.org/officeDocument/2006/relationships/customXml" Target="../ink/ink222.xml"/><Relationship Id="rId42" Type="http://schemas.openxmlformats.org/officeDocument/2006/relationships/customXml" Target="../ink/ink226.xml"/><Relationship Id="rId7" Type="http://schemas.openxmlformats.org/officeDocument/2006/relationships/image" Target="../media/image104.emf"/><Relationship Id="rId2" Type="http://schemas.openxmlformats.org/officeDocument/2006/relationships/customXml" Target="../ink/ink206.xml"/><Relationship Id="rId16" Type="http://schemas.openxmlformats.org/officeDocument/2006/relationships/customXml" Target="../ink/ink213.xml"/><Relationship Id="rId20" Type="http://schemas.openxmlformats.org/officeDocument/2006/relationships/customXml" Target="../ink/ink215.xml"/><Relationship Id="rId29" Type="http://schemas.openxmlformats.org/officeDocument/2006/relationships/image" Target="../media/image151.emf"/><Relationship Id="rId41" Type="http://schemas.openxmlformats.org/officeDocument/2006/relationships/image" Target="../media/image157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08.xml"/><Relationship Id="rId11" Type="http://schemas.openxmlformats.org/officeDocument/2006/relationships/image" Target="../media/image116.emf"/><Relationship Id="rId24" Type="http://schemas.openxmlformats.org/officeDocument/2006/relationships/customXml" Target="../ink/ink217.xml"/><Relationship Id="rId32" Type="http://schemas.openxmlformats.org/officeDocument/2006/relationships/customXml" Target="../ink/ink221.xml"/><Relationship Id="rId37" Type="http://schemas.openxmlformats.org/officeDocument/2006/relationships/image" Target="../media/image155.emf"/><Relationship Id="rId40" Type="http://schemas.openxmlformats.org/officeDocument/2006/relationships/customXml" Target="../ink/ink225.xml"/><Relationship Id="rId5" Type="http://schemas.openxmlformats.org/officeDocument/2006/relationships/image" Target="../media/image79.emf"/><Relationship Id="rId15" Type="http://schemas.openxmlformats.org/officeDocument/2006/relationships/image" Target="../media/image97.emf"/><Relationship Id="rId23" Type="http://schemas.openxmlformats.org/officeDocument/2006/relationships/image" Target="../media/image148.emf"/><Relationship Id="rId28" Type="http://schemas.openxmlformats.org/officeDocument/2006/relationships/customXml" Target="../ink/ink219.xml"/><Relationship Id="rId36" Type="http://schemas.openxmlformats.org/officeDocument/2006/relationships/customXml" Target="../ink/ink223.xml"/><Relationship Id="rId10" Type="http://schemas.openxmlformats.org/officeDocument/2006/relationships/customXml" Target="../ink/ink210.xml"/><Relationship Id="rId19" Type="http://schemas.openxmlformats.org/officeDocument/2006/relationships/image" Target="../media/image146.emf"/><Relationship Id="rId31" Type="http://schemas.openxmlformats.org/officeDocument/2006/relationships/image" Target="../media/image152.emf"/><Relationship Id="rId4" Type="http://schemas.openxmlformats.org/officeDocument/2006/relationships/customXml" Target="../ink/ink207.xml"/><Relationship Id="rId9" Type="http://schemas.openxmlformats.org/officeDocument/2006/relationships/image" Target="../media/image105.emf"/><Relationship Id="rId14" Type="http://schemas.openxmlformats.org/officeDocument/2006/relationships/customXml" Target="../ink/ink212.xml"/><Relationship Id="rId22" Type="http://schemas.openxmlformats.org/officeDocument/2006/relationships/customXml" Target="../ink/ink216.xml"/><Relationship Id="rId27" Type="http://schemas.openxmlformats.org/officeDocument/2006/relationships/image" Target="../media/image150.emf"/><Relationship Id="rId30" Type="http://schemas.openxmlformats.org/officeDocument/2006/relationships/customXml" Target="../ink/ink220.xml"/><Relationship Id="rId35" Type="http://schemas.openxmlformats.org/officeDocument/2006/relationships/image" Target="../media/image154.emf"/><Relationship Id="rId43" Type="http://schemas.openxmlformats.org/officeDocument/2006/relationships/image" Target="../media/image158.emf"/><Relationship Id="rId8" Type="http://schemas.openxmlformats.org/officeDocument/2006/relationships/customXml" Target="../ink/ink209.xml"/><Relationship Id="rId3" Type="http://schemas.openxmlformats.org/officeDocument/2006/relationships/image" Target="../media/image78.emf"/><Relationship Id="rId12" Type="http://schemas.openxmlformats.org/officeDocument/2006/relationships/customXml" Target="../ink/ink211.xml"/><Relationship Id="rId17" Type="http://schemas.openxmlformats.org/officeDocument/2006/relationships/image" Target="../media/image88.emf"/><Relationship Id="rId25" Type="http://schemas.openxmlformats.org/officeDocument/2006/relationships/image" Target="../media/image149.emf"/><Relationship Id="rId33" Type="http://schemas.openxmlformats.org/officeDocument/2006/relationships/image" Target="../media/image153.emf"/><Relationship Id="rId38" Type="http://schemas.openxmlformats.org/officeDocument/2006/relationships/customXml" Target="../ink/ink224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8.emf"/><Relationship Id="rId18" Type="http://schemas.openxmlformats.org/officeDocument/2006/relationships/customXml" Target="../ink/ink235.xml"/><Relationship Id="rId26" Type="http://schemas.openxmlformats.org/officeDocument/2006/relationships/customXml" Target="../ink/ink239.xml"/><Relationship Id="rId39" Type="http://schemas.openxmlformats.org/officeDocument/2006/relationships/image" Target="../media/image168.emf"/><Relationship Id="rId21" Type="http://schemas.openxmlformats.org/officeDocument/2006/relationships/image" Target="../media/image160.emf"/><Relationship Id="rId34" Type="http://schemas.openxmlformats.org/officeDocument/2006/relationships/customXml" Target="../ink/ink243.xml"/><Relationship Id="rId42" Type="http://schemas.openxmlformats.org/officeDocument/2006/relationships/customXml" Target="../ink/ink247.xml"/><Relationship Id="rId7" Type="http://schemas.openxmlformats.org/officeDocument/2006/relationships/image" Target="../media/image104.emf"/><Relationship Id="rId2" Type="http://schemas.openxmlformats.org/officeDocument/2006/relationships/customXml" Target="../ink/ink227.xml"/><Relationship Id="rId16" Type="http://schemas.openxmlformats.org/officeDocument/2006/relationships/customXml" Target="../ink/ink234.xml"/><Relationship Id="rId20" Type="http://schemas.openxmlformats.org/officeDocument/2006/relationships/customXml" Target="../ink/ink236.xml"/><Relationship Id="rId29" Type="http://schemas.openxmlformats.org/officeDocument/2006/relationships/image" Target="../media/image163.emf"/><Relationship Id="rId41" Type="http://schemas.openxmlformats.org/officeDocument/2006/relationships/image" Target="../media/image169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29.xml"/><Relationship Id="rId11" Type="http://schemas.openxmlformats.org/officeDocument/2006/relationships/image" Target="../media/image97.emf"/><Relationship Id="rId24" Type="http://schemas.openxmlformats.org/officeDocument/2006/relationships/customXml" Target="../ink/ink238.xml"/><Relationship Id="rId32" Type="http://schemas.openxmlformats.org/officeDocument/2006/relationships/customXml" Target="../ink/ink242.xml"/><Relationship Id="rId37" Type="http://schemas.openxmlformats.org/officeDocument/2006/relationships/image" Target="../media/image167.emf"/><Relationship Id="rId40" Type="http://schemas.openxmlformats.org/officeDocument/2006/relationships/customXml" Target="../ink/ink246.xml"/><Relationship Id="rId5" Type="http://schemas.openxmlformats.org/officeDocument/2006/relationships/image" Target="../media/image79.emf"/><Relationship Id="rId15" Type="http://schemas.openxmlformats.org/officeDocument/2006/relationships/image" Target="../media/image159.emf"/><Relationship Id="rId23" Type="http://schemas.openxmlformats.org/officeDocument/2006/relationships/image" Target="../media/image150.emf"/><Relationship Id="rId28" Type="http://schemas.openxmlformats.org/officeDocument/2006/relationships/customXml" Target="../ink/ink240.xml"/><Relationship Id="rId36" Type="http://schemas.openxmlformats.org/officeDocument/2006/relationships/customXml" Target="../ink/ink244.xml"/><Relationship Id="rId10" Type="http://schemas.openxmlformats.org/officeDocument/2006/relationships/customXml" Target="../ink/ink231.xml"/><Relationship Id="rId19" Type="http://schemas.openxmlformats.org/officeDocument/2006/relationships/image" Target="../media/image148.emf"/><Relationship Id="rId31" Type="http://schemas.openxmlformats.org/officeDocument/2006/relationships/image" Target="../media/image164.emf"/><Relationship Id="rId4" Type="http://schemas.openxmlformats.org/officeDocument/2006/relationships/customXml" Target="../ink/ink228.xml"/><Relationship Id="rId9" Type="http://schemas.openxmlformats.org/officeDocument/2006/relationships/image" Target="../media/image105.emf"/><Relationship Id="rId14" Type="http://schemas.openxmlformats.org/officeDocument/2006/relationships/customXml" Target="../ink/ink233.xml"/><Relationship Id="rId22" Type="http://schemas.openxmlformats.org/officeDocument/2006/relationships/customXml" Target="../ink/ink237.xml"/><Relationship Id="rId27" Type="http://schemas.openxmlformats.org/officeDocument/2006/relationships/image" Target="../media/image162.emf"/><Relationship Id="rId30" Type="http://schemas.openxmlformats.org/officeDocument/2006/relationships/customXml" Target="../ink/ink241.xml"/><Relationship Id="rId35" Type="http://schemas.openxmlformats.org/officeDocument/2006/relationships/image" Target="../media/image166.emf"/><Relationship Id="rId43" Type="http://schemas.openxmlformats.org/officeDocument/2006/relationships/image" Target="../media/image170.emf"/><Relationship Id="rId8" Type="http://schemas.openxmlformats.org/officeDocument/2006/relationships/customXml" Target="../ink/ink230.xml"/><Relationship Id="rId3" Type="http://schemas.openxmlformats.org/officeDocument/2006/relationships/image" Target="../media/image78.emf"/><Relationship Id="rId12" Type="http://schemas.openxmlformats.org/officeDocument/2006/relationships/customXml" Target="../ink/ink232.xml"/><Relationship Id="rId17" Type="http://schemas.openxmlformats.org/officeDocument/2006/relationships/image" Target="../media/image147.emf"/><Relationship Id="rId25" Type="http://schemas.openxmlformats.org/officeDocument/2006/relationships/image" Target="../media/image161.emf"/><Relationship Id="rId33" Type="http://schemas.openxmlformats.org/officeDocument/2006/relationships/image" Target="../media/image165.emf"/><Relationship Id="rId38" Type="http://schemas.openxmlformats.org/officeDocument/2006/relationships/customXml" Target="../ink/ink245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emf"/><Relationship Id="rId18" Type="http://schemas.openxmlformats.org/officeDocument/2006/relationships/customXml" Target="../ink/ink256.xml"/><Relationship Id="rId26" Type="http://schemas.openxmlformats.org/officeDocument/2006/relationships/customXml" Target="../ink/ink260.xml"/><Relationship Id="rId39" Type="http://schemas.openxmlformats.org/officeDocument/2006/relationships/image" Target="../media/image179.emf"/><Relationship Id="rId21" Type="http://schemas.openxmlformats.org/officeDocument/2006/relationships/image" Target="../media/image89.emf"/><Relationship Id="rId34" Type="http://schemas.openxmlformats.org/officeDocument/2006/relationships/customXml" Target="../ink/ink264.xml"/><Relationship Id="rId42" Type="http://schemas.openxmlformats.org/officeDocument/2006/relationships/customXml" Target="../ink/ink268.xml"/><Relationship Id="rId47" Type="http://schemas.openxmlformats.org/officeDocument/2006/relationships/image" Target="../media/image183.emf"/><Relationship Id="rId50" Type="http://schemas.openxmlformats.org/officeDocument/2006/relationships/customXml" Target="../ink/ink272.xml"/><Relationship Id="rId7" Type="http://schemas.openxmlformats.org/officeDocument/2006/relationships/image" Target="../media/image104.emf"/><Relationship Id="rId2" Type="http://schemas.openxmlformats.org/officeDocument/2006/relationships/customXml" Target="../ink/ink248.xml"/><Relationship Id="rId16" Type="http://schemas.openxmlformats.org/officeDocument/2006/relationships/customXml" Target="../ink/ink255.xml"/><Relationship Id="rId29" Type="http://schemas.openxmlformats.org/officeDocument/2006/relationships/image" Target="../media/image174.emf"/><Relationship Id="rId11" Type="http://schemas.openxmlformats.org/officeDocument/2006/relationships/image" Target="../media/image117.emf"/><Relationship Id="rId24" Type="http://schemas.openxmlformats.org/officeDocument/2006/relationships/customXml" Target="../ink/ink259.xml"/><Relationship Id="rId32" Type="http://schemas.openxmlformats.org/officeDocument/2006/relationships/customXml" Target="../ink/ink263.xml"/><Relationship Id="rId37" Type="http://schemas.openxmlformats.org/officeDocument/2006/relationships/image" Target="../media/image178.emf"/><Relationship Id="rId40" Type="http://schemas.openxmlformats.org/officeDocument/2006/relationships/customXml" Target="../ink/ink267.xml"/><Relationship Id="rId45" Type="http://schemas.openxmlformats.org/officeDocument/2006/relationships/image" Target="../media/image182.emf"/><Relationship Id="rId5" Type="http://schemas.openxmlformats.org/officeDocument/2006/relationships/image" Target="../media/image79.emf"/><Relationship Id="rId15" Type="http://schemas.openxmlformats.org/officeDocument/2006/relationships/image" Target="../media/image151.emf"/><Relationship Id="rId23" Type="http://schemas.openxmlformats.org/officeDocument/2006/relationships/image" Target="../media/image172.emf"/><Relationship Id="rId28" Type="http://schemas.openxmlformats.org/officeDocument/2006/relationships/customXml" Target="../ink/ink261.xml"/><Relationship Id="rId36" Type="http://schemas.openxmlformats.org/officeDocument/2006/relationships/customXml" Target="../ink/ink265.xml"/><Relationship Id="rId49" Type="http://schemas.openxmlformats.org/officeDocument/2006/relationships/image" Target="../media/image184.emf"/><Relationship Id="rId10" Type="http://schemas.openxmlformats.org/officeDocument/2006/relationships/customXml" Target="../ink/ink252.xml"/><Relationship Id="rId19" Type="http://schemas.openxmlformats.org/officeDocument/2006/relationships/image" Target="../media/image82.emf"/><Relationship Id="rId31" Type="http://schemas.openxmlformats.org/officeDocument/2006/relationships/image" Target="../media/image175.emf"/><Relationship Id="rId44" Type="http://schemas.openxmlformats.org/officeDocument/2006/relationships/customXml" Target="../ink/ink269.xml"/><Relationship Id="rId4" Type="http://schemas.openxmlformats.org/officeDocument/2006/relationships/customXml" Target="../ink/ink249.xml"/><Relationship Id="rId9" Type="http://schemas.openxmlformats.org/officeDocument/2006/relationships/image" Target="../media/image105.emf"/><Relationship Id="rId14" Type="http://schemas.openxmlformats.org/officeDocument/2006/relationships/customXml" Target="../ink/ink254.xml"/><Relationship Id="rId22" Type="http://schemas.openxmlformats.org/officeDocument/2006/relationships/customXml" Target="../ink/ink258.xml"/><Relationship Id="rId27" Type="http://schemas.openxmlformats.org/officeDocument/2006/relationships/image" Target="../media/image173.emf"/><Relationship Id="rId30" Type="http://schemas.openxmlformats.org/officeDocument/2006/relationships/customXml" Target="../ink/ink262.xml"/><Relationship Id="rId35" Type="http://schemas.openxmlformats.org/officeDocument/2006/relationships/image" Target="../media/image177.emf"/><Relationship Id="rId43" Type="http://schemas.openxmlformats.org/officeDocument/2006/relationships/image" Target="../media/image181.emf"/><Relationship Id="rId48" Type="http://schemas.openxmlformats.org/officeDocument/2006/relationships/customXml" Target="../ink/ink271.xml"/><Relationship Id="rId8" Type="http://schemas.openxmlformats.org/officeDocument/2006/relationships/customXml" Target="../ink/ink251.xml"/><Relationship Id="rId51" Type="http://schemas.openxmlformats.org/officeDocument/2006/relationships/image" Target="../media/image185.emf"/><Relationship Id="rId3" Type="http://schemas.openxmlformats.org/officeDocument/2006/relationships/image" Target="../media/image78.emf"/><Relationship Id="rId12" Type="http://schemas.openxmlformats.org/officeDocument/2006/relationships/customXml" Target="../ink/ink253.xml"/><Relationship Id="rId17" Type="http://schemas.openxmlformats.org/officeDocument/2006/relationships/image" Target="../media/image171.emf"/><Relationship Id="rId25" Type="http://schemas.openxmlformats.org/officeDocument/2006/relationships/image" Target="../media/image109.emf"/><Relationship Id="rId33" Type="http://schemas.openxmlformats.org/officeDocument/2006/relationships/image" Target="../media/image176.emf"/><Relationship Id="rId38" Type="http://schemas.openxmlformats.org/officeDocument/2006/relationships/customXml" Target="../ink/ink266.xml"/><Relationship Id="rId46" Type="http://schemas.openxmlformats.org/officeDocument/2006/relationships/customXml" Target="../ink/ink270.xml"/><Relationship Id="rId20" Type="http://schemas.openxmlformats.org/officeDocument/2006/relationships/customXml" Target="../ink/ink257.xml"/><Relationship Id="rId41" Type="http://schemas.openxmlformats.org/officeDocument/2006/relationships/image" Target="../media/image180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0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5.xml"/><Relationship Id="rId117" Type="http://schemas.openxmlformats.org/officeDocument/2006/relationships/image" Target="../media/image226.emf"/><Relationship Id="rId21" Type="http://schemas.openxmlformats.org/officeDocument/2006/relationships/image" Target="../media/image109.emf"/><Relationship Id="rId42" Type="http://schemas.openxmlformats.org/officeDocument/2006/relationships/customXml" Target="../ink/ink293.xml"/><Relationship Id="rId47" Type="http://schemas.openxmlformats.org/officeDocument/2006/relationships/image" Target="../media/image191.emf"/><Relationship Id="rId63" Type="http://schemas.openxmlformats.org/officeDocument/2006/relationships/image" Target="../media/image199.emf"/><Relationship Id="rId68" Type="http://schemas.openxmlformats.org/officeDocument/2006/relationships/customXml" Target="../ink/ink306.xml"/><Relationship Id="rId84" Type="http://schemas.openxmlformats.org/officeDocument/2006/relationships/customXml" Target="../ink/ink314.xml"/><Relationship Id="rId89" Type="http://schemas.openxmlformats.org/officeDocument/2006/relationships/image" Target="../media/image212.emf"/><Relationship Id="rId112" Type="http://schemas.openxmlformats.org/officeDocument/2006/relationships/customXml" Target="../ink/ink328.xml"/><Relationship Id="rId16" Type="http://schemas.openxmlformats.org/officeDocument/2006/relationships/customXml" Target="../ink/ink280.xml"/><Relationship Id="rId107" Type="http://schemas.openxmlformats.org/officeDocument/2006/relationships/image" Target="../media/image221.emf"/><Relationship Id="rId11" Type="http://schemas.openxmlformats.org/officeDocument/2006/relationships/image" Target="../media/image117.emf"/><Relationship Id="rId32" Type="http://schemas.openxmlformats.org/officeDocument/2006/relationships/customXml" Target="../ink/ink288.xml"/><Relationship Id="rId37" Type="http://schemas.openxmlformats.org/officeDocument/2006/relationships/image" Target="../media/image183.emf"/><Relationship Id="rId53" Type="http://schemas.openxmlformats.org/officeDocument/2006/relationships/image" Target="../media/image194.emf"/><Relationship Id="rId58" Type="http://schemas.openxmlformats.org/officeDocument/2006/relationships/customXml" Target="../ink/ink301.xml"/><Relationship Id="rId74" Type="http://schemas.openxmlformats.org/officeDocument/2006/relationships/customXml" Target="../ink/ink309.xml"/><Relationship Id="rId79" Type="http://schemas.openxmlformats.org/officeDocument/2006/relationships/image" Target="../media/image207.emf"/><Relationship Id="rId102" Type="http://schemas.openxmlformats.org/officeDocument/2006/relationships/customXml" Target="../ink/ink323.xml"/><Relationship Id="rId5" Type="http://schemas.openxmlformats.org/officeDocument/2006/relationships/image" Target="../media/image79.emf"/><Relationship Id="rId90" Type="http://schemas.openxmlformats.org/officeDocument/2006/relationships/customXml" Target="../ink/ink317.xml"/><Relationship Id="rId95" Type="http://schemas.openxmlformats.org/officeDocument/2006/relationships/image" Target="../media/image215.emf"/><Relationship Id="rId22" Type="http://schemas.openxmlformats.org/officeDocument/2006/relationships/customXml" Target="../ink/ink283.xml"/><Relationship Id="rId27" Type="http://schemas.openxmlformats.org/officeDocument/2006/relationships/image" Target="../media/image177.emf"/><Relationship Id="rId43" Type="http://schemas.openxmlformats.org/officeDocument/2006/relationships/image" Target="../media/image189.emf"/><Relationship Id="rId48" Type="http://schemas.openxmlformats.org/officeDocument/2006/relationships/customXml" Target="../ink/ink296.xml"/><Relationship Id="rId64" Type="http://schemas.openxmlformats.org/officeDocument/2006/relationships/customXml" Target="../ink/ink304.xml"/><Relationship Id="rId69" Type="http://schemas.openxmlformats.org/officeDocument/2006/relationships/image" Target="../media/image202.emf"/><Relationship Id="rId113" Type="http://schemas.openxmlformats.org/officeDocument/2006/relationships/image" Target="../media/image224.emf"/><Relationship Id="rId80" Type="http://schemas.openxmlformats.org/officeDocument/2006/relationships/customXml" Target="../ink/ink312.xml"/><Relationship Id="rId85" Type="http://schemas.openxmlformats.org/officeDocument/2006/relationships/image" Target="../media/image210.emf"/><Relationship Id="rId12" Type="http://schemas.openxmlformats.org/officeDocument/2006/relationships/customXml" Target="../ink/ink278.xml"/><Relationship Id="rId17" Type="http://schemas.openxmlformats.org/officeDocument/2006/relationships/image" Target="../media/image89.emf"/><Relationship Id="rId33" Type="http://schemas.openxmlformats.org/officeDocument/2006/relationships/image" Target="../media/image187.emf"/><Relationship Id="rId38" Type="http://schemas.openxmlformats.org/officeDocument/2006/relationships/customXml" Target="../ink/ink291.xml"/><Relationship Id="rId59" Type="http://schemas.openxmlformats.org/officeDocument/2006/relationships/image" Target="../media/image197.emf"/><Relationship Id="rId103" Type="http://schemas.openxmlformats.org/officeDocument/2006/relationships/image" Target="../media/image219.emf"/><Relationship Id="rId108" Type="http://schemas.openxmlformats.org/officeDocument/2006/relationships/customXml" Target="../ink/ink326.xml"/><Relationship Id="rId54" Type="http://schemas.openxmlformats.org/officeDocument/2006/relationships/customXml" Target="../ink/ink299.xml"/><Relationship Id="rId70" Type="http://schemas.openxmlformats.org/officeDocument/2006/relationships/customXml" Target="../ink/ink307.xml"/><Relationship Id="rId75" Type="http://schemas.openxmlformats.org/officeDocument/2006/relationships/image" Target="../media/image205.emf"/><Relationship Id="rId91" Type="http://schemas.openxmlformats.org/officeDocument/2006/relationships/image" Target="../media/image213.emf"/><Relationship Id="rId96" Type="http://schemas.openxmlformats.org/officeDocument/2006/relationships/customXml" Target="../ink/ink32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5.xml"/><Relationship Id="rId23" Type="http://schemas.openxmlformats.org/officeDocument/2006/relationships/image" Target="../media/image174.emf"/><Relationship Id="rId28" Type="http://schemas.openxmlformats.org/officeDocument/2006/relationships/customXml" Target="../ink/ink286.xml"/><Relationship Id="rId49" Type="http://schemas.openxmlformats.org/officeDocument/2006/relationships/image" Target="../media/image192.emf"/><Relationship Id="rId114" Type="http://schemas.openxmlformats.org/officeDocument/2006/relationships/customXml" Target="../ink/ink329.xml"/><Relationship Id="rId10" Type="http://schemas.openxmlformats.org/officeDocument/2006/relationships/customXml" Target="../ink/ink277.xml"/><Relationship Id="rId31" Type="http://schemas.openxmlformats.org/officeDocument/2006/relationships/image" Target="../media/image186.emf"/><Relationship Id="rId44" Type="http://schemas.openxmlformats.org/officeDocument/2006/relationships/customXml" Target="../ink/ink294.xml"/><Relationship Id="rId52" Type="http://schemas.openxmlformats.org/officeDocument/2006/relationships/customXml" Target="../ink/ink298.xml"/><Relationship Id="rId60" Type="http://schemas.openxmlformats.org/officeDocument/2006/relationships/customXml" Target="../ink/ink302.xml"/><Relationship Id="rId65" Type="http://schemas.openxmlformats.org/officeDocument/2006/relationships/image" Target="../media/image200.emf"/><Relationship Id="rId73" Type="http://schemas.openxmlformats.org/officeDocument/2006/relationships/image" Target="../media/image204.emf"/><Relationship Id="rId78" Type="http://schemas.openxmlformats.org/officeDocument/2006/relationships/customXml" Target="../ink/ink311.xml"/><Relationship Id="rId81" Type="http://schemas.openxmlformats.org/officeDocument/2006/relationships/image" Target="../media/image208.emf"/><Relationship Id="rId86" Type="http://schemas.openxmlformats.org/officeDocument/2006/relationships/customXml" Target="../ink/ink315.xml"/><Relationship Id="rId94" Type="http://schemas.openxmlformats.org/officeDocument/2006/relationships/customXml" Target="../ink/ink319.xml"/><Relationship Id="rId99" Type="http://schemas.openxmlformats.org/officeDocument/2006/relationships/image" Target="../media/image217.emf"/><Relationship Id="rId101" Type="http://schemas.openxmlformats.org/officeDocument/2006/relationships/image" Target="../media/image218.emf"/><Relationship Id="rId4" Type="http://schemas.openxmlformats.org/officeDocument/2006/relationships/customXml" Target="../ink/ink274.xml"/><Relationship Id="rId9" Type="http://schemas.openxmlformats.org/officeDocument/2006/relationships/image" Target="../media/image105.emf"/><Relationship Id="rId13" Type="http://schemas.openxmlformats.org/officeDocument/2006/relationships/image" Target="../media/image171.emf"/><Relationship Id="rId18" Type="http://schemas.openxmlformats.org/officeDocument/2006/relationships/customXml" Target="../ink/ink281.xml"/><Relationship Id="rId39" Type="http://schemas.openxmlformats.org/officeDocument/2006/relationships/image" Target="../media/image188.emf"/><Relationship Id="rId109" Type="http://schemas.openxmlformats.org/officeDocument/2006/relationships/image" Target="../media/image222.emf"/><Relationship Id="rId34" Type="http://schemas.openxmlformats.org/officeDocument/2006/relationships/customXml" Target="../ink/ink289.xml"/><Relationship Id="rId50" Type="http://schemas.openxmlformats.org/officeDocument/2006/relationships/customXml" Target="../ink/ink297.xml"/><Relationship Id="rId55" Type="http://schemas.openxmlformats.org/officeDocument/2006/relationships/image" Target="../media/image195.emf"/><Relationship Id="rId76" Type="http://schemas.openxmlformats.org/officeDocument/2006/relationships/customXml" Target="../ink/ink310.xml"/><Relationship Id="rId97" Type="http://schemas.openxmlformats.org/officeDocument/2006/relationships/image" Target="../media/image216.emf"/><Relationship Id="rId104" Type="http://schemas.openxmlformats.org/officeDocument/2006/relationships/customXml" Target="../ink/ink324.xml"/><Relationship Id="rId7" Type="http://schemas.openxmlformats.org/officeDocument/2006/relationships/image" Target="../media/image104.emf"/><Relationship Id="rId71" Type="http://schemas.openxmlformats.org/officeDocument/2006/relationships/image" Target="../media/image203.emf"/><Relationship Id="rId92" Type="http://schemas.openxmlformats.org/officeDocument/2006/relationships/customXml" Target="../ink/ink318.xml"/><Relationship Id="rId2" Type="http://schemas.openxmlformats.org/officeDocument/2006/relationships/customXml" Target="../ink/ink273.xml"/><Relationship Id="rId29" Type="http://schemas.openxmlformats.org/officeDocument/2006/relationships/image" Target="../media/image178.emf"/><Relationship Id="rId24" Type="http://schemas.openxmlformats.org/officeDocument/2006/relationships/customXml" Target="../ink/ink284.xml"/><Relationship Id="rId40" Type="http://schemas.openxmlformats.org/officeDocument/2006/relationships/customXml" Target="../ink/ink292.xml"/><Relationship Id="rId45" Type="http://schemas.openxmlformats.org/officeDocument/2006/relationships/image" Target="../media/image190.emf"/><Relationship Id="rId66" Type="http://schemas.openxmlformats.org/officeDocument/2006/relationships/customXml" Target="../ink/ink305.xml"/><Relationship Id="rId87" Type="http://schemas.openxmlformats.org/officeDocument/2006/relationships/image" Target="../media/image211.emf"/><Relationship Id="rId110" Type="http://schemas.openxmlformats.org/officeDocument/2006/relationships/customXml" Target="../ink/ink327.xml"/><Relationship Id="rId115" Type="http://schemas.openxmlformats.org/officeDocument/2006/relationships/image" Target="../media/image225.emf"/><Relationship Id="rId61" Type="http://schemas.openxmlformats.org/officeDocument/2006/relationships/image" Target="../media/image198.emf"/><Relationship Id="rId82" Type="http://schemas.openxmlformats.org/officeDocument/2006/relationships/customXml" Target="../ink/ink313.xml"/><Relationship Id="rId19" Type="http://schemas.openxmlformats.org/officeDocument/2006/relationships/image" Target="../media/image172.emf"/><Relationship Id="rId14" Type="http://schemas.openxmlformats.org/officeDocument/2006/relationships/customXml" Target="../ink/ink279.xml"/><Relationship Id="rId30" Type="http://schemas.openxmlformats.org/officeDocument/2006/relationships/customXml" Target="../ink/ink287.xml"/><Relationship Id="rId35" Type="http://schemas.openxmlformats.org/officeDocument/2006/relationships/image" Target="../media/image182.emf"/><Relationship Id="rId56" Type="http://schemas.openxmlformats.org/officeDocument/2006/relationships/customXml" Target="../ink/ink300.xml"/><Relationship Id="rId77" Type="http://schemas.openxmlformats.org/officeDocument/2006/relationships/image" Target="../media/image206.emf"/><Relationship Id="rId100" Type="http://schemas.openxmlformats.org/officeDocument/2006/relationships/customXml" Target="../ink/ink322.xml"/><Relationship Id="rId105" Type="http://schemas.openxmlformats.org/officeDocument/2006/relationships/image" Target="../media/image220.emf"/><Relationship Id="rId8" Type="http://schemas.openxmlformats.org/officeDocument/2006/relationships/customXml" Target="../ink/ink276.xml"/><Relationship Id="rId51" Type="http://schemas.openxmlformats.org/officeDocument/2006/relationships/image" Target="../media/image193.emf"/><Relationship Id="rId72" Type="http://schemas.openxmlformats.org/officeDocument/2006/relationships/customXml" Target="../ink/ink308.xml"/><Relationship Id="rId93" Type="http://schemas.openxmlformats.org/officeDocument/2006/relationships/image" Target="../media/image214.emf"/><Relationship Id="rId98" Type="http://schemas.openxmlformats.org/officeDocument/2006/relationships/customXml" Target="../ink/ink321.xml"/><Relationship Id="rId3" Type="http://schemas.openxmlformats.org/officeDocument/2006/relationships/image" Target="../media/image78.emf"/><Relationship Id="rId25" Type="http://schemas.openxmlformats.org/officeDocument/2006/relationships/image" Target="../media/image176.emf"/><Relationship Id="rId46" Type="http://schemas.openxmlformats.org/officeDocument/2006/relationships/customXml" Target="../ink/ink295.xml"/><Relationship Id="rId67" Type="http://schemas.openxmlformats.org/officeDocument/2006/relationships/image" Target="../media/image201.emf"/><Relationship Id="rId116" Type="http://schemas.openxmlformats.org/officeDocument/2006/relationships/customXml" Target="../ink/ink330.xml"/><Relationship Id="rId20" Type="http://schemas.openxmlformats.org/officeDocument/2006/relationships/customXml" Target="../ink/ink282.xml"/><Relationship Id="rId41" Type="http://schemas.openxmlformats.org/officeDocument/2006/relationships/image" Target="../media/image88.emf"/><Relationship Id="rId62" Type="http://schemas.openxmlformats.org/officeDocument/2006/relationships/customXml" Target="../ink/ink303.xml"/><Relationship Id="rId83" Type="http://schemas.openxmlformats.org/officeDocument/2006/relationships/image" Target="../media/image209.emf"/><Relationship Id="rId88" Type="http://schemas.openxmlformats.org/officeDocument/2006/relationships/customXml" Target="../ink/ink316.xml"/><Relationship Id="rId111" Type="http://schemas.openxmlformats.org/officeDocument/2006/relationships/image" Target="../media/image223.emf"/><Relationship Id="rId15" Type="http://schemas.openxmlformats.org/officeDocument/2006/relationships/image" Target="../media/image82.emf"/><Relationship Id="rId36" Type="http://schemas.openxmlformats.org/officeDocument/2006/relationships/customXml" Target="../ink/ink290.xml"/><Relationship Id="rId57" Type="http://schemas.openxmlformats.org/officeDocument/2006/relationships/image" Target="../media/image196.emf"/><Relationship Id="rId106" Type="http://schemas.openxmlformats.org/officeDocument/2006/relationships/customXml" Target="../ink/ink325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3.xml"/><Relationship Id="rId21" Type="http://schemas.openxmlformats.org/officeDocument/2006/relationships/image" Target="../media/image190.emf"/><Relationship Id="rId42" Type="http://schemas.openxmlformats.org/officeDocument/2006/relationships/customXml" Target="../ink/ink351.xml"/><Relationship Id="rId47" Type="http://schemas.openxmlformats.org/officeDocument/2006/relationships/image" Target="../media/image205.emf"/><Relationship Id="rId63" Type="http://schemas.openxmlformats.org/officeDocument/2006/relationships/image" Target="../media/image213.emf"/><Relationship Id="rId68" Type="http://schemas.openxmlformats.org/officeDocument/2006/relationships/customXml" Target="../ink/ink364.xml"/><Relationship Id="rId84" Type="http://schemas.openxmlformats.org/officeDocument/2006/relationships/customXml" Target="../ink/ink372.xml"/><Relationship Id="rId89" Type="http://schemas.openxmlformats.org/officeDocument/2006/relationships/image" Target="../media/image97.emf"/><Relationship Id="rId16" Type="http://schemas.openxmlformats.org/officeDocument/2006/relationships/customXml" Target="../ink/ink338.xml"/><Relationship Id="rId11" Type="http://schemas.openxmlformats.org/officeDocument/2006/relationships/image" Target="../media/image187.emf"/><Relationship Id="rId32" Type="http://schemas.openxmlformats.org/officeDocument/2006/relationships/customXml" Target="../ink/ink346.xml"/><Relationship Id="rId37" Type="http://schemas.openxmlformats.org/officeDocument/2006/relationships/image" Target="../media/image200.emf"/><Relationship Id="rId53" Type="http://schemas.openxmlformats.org/officeDocument/2006/relationships/image" Target="../media/image208.emf"/><Relationship Id="rId58" Type="http://schemas.openxmlformats.org/officeDocument/2006/relationships/customXml" Target="../ink/ink359.xml"/><Relationship Id="rId74" Type="http://schemas.openxmlformats.org/officeDocument/2006/relationships/customXml" Target="../ink/ink367.xml"/><Relationship Id="rId79" Type="http://schemas.openxmlformats.org/officeDocument/2006/relationships/image" Target="../media/image221.emf"/><Relationship Id="rId102" Type="http://schemas.openxmlformats.org/officeDocument/2006/relationships/customXml" Target="../ink/ink381.xml"/><Relationship Id="rId5" Type="http://schemas.openxmlformats.org/officeDocument/2006/relationships/image" Target="../media/image104.emf"/><Relationship Id="rId90" Type="http://schemas.openxmlformats.org/officeDocument/2006/relationships/customXml" Target="../ink/ink375.xml"/><Relationship Id="rId95" Type="http://schemas.openxmlformats.org/officeDocument/2006/relationships/image" Target="../media/image230.emf"/><Relationship Id="rId22" Type="http://schemas.openxmlformats.org/officeDocument/2006/relationships/customXml" Target="../ink/ink341.xml"/><Relationship Id="rId27" Type="http://schemas.openxmlformats.org/officeDocument/2006/relationships/image" Target="../media/image193.emf"/><Relationship Id="rId43" Type="http://schemas.openxmlformats.org/officeDocument/2006/relationships/image" Target="../media/image203.emf"/><Relationship Id="rId48" Type="http://schemas.openxmlformats.org/officeDocument/2006/relationships/customXml" Target="../ink/ink354.xml"/><Relationship Id="rId64" Type="http://schemas.openxmlformats.org/officeDocument/2006/relationships/customXml" Target="../ink/ink362.xml"/><Relationship Id="rId69" Type="http://schemas.openxmlformats.org/officeDocument/2006/relationships/image" Target="../media/image216.emf"/><Relationship Id="rId80" Type="http://schemas.openxmlformats.org/officeDocument/2006/relationships/customXml" Target="../ink/ink370.xml"/><Relationship Id="rId85" Type="http://schemas.openxmlformats.org/officeDocument/2006/relationships/image" Target="../media/image224.emf"/><Relationship Id="rId12" Type="http://schemas.openxmlformats.org/officeDocument/2006/relationships/customXml" Target="../ink/ink336.xml"/><Relationship Id="rId17" Type="http://schemas.openxmlformats.org/officeDocument/2006/relationships/image" Target="../media/image188.emf"/><Relationship Id="rId25" Type="http://schemas.openxmlformats.org/officeDocument/2006/relationships/image" Target="../media/image227.emf"/><Relationship Id="rId33" Type="http://schemas.openxmlformats.org/officeDocument/2006/relationships/image" Target="../media/image198.emf"/><Relationship Id="rId38" Type="http://schemas.openxmlformats.org/officeDocument/2006/relationships/customXml" Target="../ink/ink349.xml"/><Relationship Id="rId46" Type="http://schemas.openxmlformats.org/officeDocument/2006/relationships/customXml" Target="../ink/ink353.xml"/><Relationship Id="rId59" Type="http://schemas.openxmlformats.org/officeDocument/2006/relationships/image" Target="../media/image211.emf"/><Relationship Id="rId67" Type="http://schemas.openxmlformats.org/officeDocument/2006/relationships/image" Target="../media/image215.emf"/><Relationship Id="rId103" Type="http://schemas.openxmlformats.org/officeDocument/2006/relationships/image" Target="../media/image234.emf"/><Relationship Id="rId20" Type="http://schemas.openxmlformats.org/officeDocument/2006/relationships/customXml" Target="../ink/ink340.xml"/><Relationship Id="rId41" Type="http://schemas.openxmlformats.org/officeDocument/2006/relationships/image" Target="../media/image202.emf"/><Relationship Id="rId54" Type="http://schemas.openxmlformats.org/officeDocument/2006/relationships/customXml" Target="../ink/ink357.xml"/><Relationship Id="rId62" Type="http://schemas.openxmlformats.org/officeDocument/2006/relationships/customXml" Target="../ink/ink361.xml"/><Relationship Id="rId70" Type="http://schemas.openxmlformats.org/officeDocument/2006/relationships/customXml" Target="../ink/ink365.xml"/><Relationship Id="rId75" Type="http://schemas.openxmlformats.org/officeDocument/2006/relationships/image" Target="../media/image219.emf"/><Relationship Id="rId83" Type="http://schemas.openxmlformats.org/officeDocument/2006/relationships/image" Target="../media/image223.emf"/><Relationship Id="rId88" Type="http://schemas.openxmlformats.org/officeDocument/2006/relationships/customXml" Target="../ink/ink374.xml"/><Relationship Id="rId91" Type="http://schemas.openxmlformats.org/officeDocument/2006/relationships/image" Target="../media/image228.emf"/><Relationship Id="rId96" Type="http://schemas.openxmlformats.org/officeDocument/2006/relationships/customXml" Target="../ink/ink37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33.xml"/><Relationship Id="rId15" Type="http://schemas.openxmlformats.org/officeDocument/2006/relationships/image" Target="../media/image183.emf"/><Relationship Id="rId23" Type="http://schemas.openxmlformats.org/officeDocument/2006/relationships/image" Target="../media/image191.emf"/><Relationship Id="rId28" Type="http://schemas.openxmlformats.org/officeDocument/2006/relationships/customXml" Target="../ink/ink344.xml"/><Relationship Id="rId36" Type="http://schemas.openxmlformats.org/officeDocument/2006/relationships/customXml" Target="../ink/ink348.xml"/><Relationship Id="rId49" Type="http://schemas.openxmlformats.org/officeDocument/2006/relationships/image" Target="../media/image206.emf"/><Relationship Id="rId57" Type="http://schemas.openxmlformats.org/officeDocument/2006/relationships/image" Target="../media/image210.emf"/><Relationship Id="rId10" Type="http://schemas.openxmlformats.org/officeDocument/2006/relationships/customXml" Target="../ink/ink335.xml"/><Relationship Id="rId31" Type="http://schemas.openxmlformats.org/officeDocument/2006/relationships/image" Target="../media/image197.emf"/><Relationship Id="rId44" Type="http://schemas.openxmlformats.org/officeDocument/2006/relationships/customXml" Target="../ink/ink352.xml"/><Relationship Id="rId52" Type="http://schemas.openxmlformats.org/officeDocument/2006/relationships/customXml" Target="../ink/ink356.xml"/><Relationship Id="rId60" Type="http://schemas.openxmlformats.org/officeDocument/2006/relationships/customXml" Target="../ink/ink360.xml"/><Relationship Id="rId65" Type="http://schemas.openxmlformats.org/officeDocument/2006/relationships/image" Target="../media/image214.emf"/><Relationship Id="rId73" Type="http://schemas.openxmlformats.org/officeDocument/2006/relationships/image" Target="../media/image218.emf"/><Relationship Id="rId78" Type="http://schemas.openxmlformats.org/officeDocument/2006/relationships/customXml" Target="../ink/ink369.xml"/><Relationship Id="rId81" Type="http://schemas.openxmlformats.org/officeDocument/2006/relationships/image" Target="../media/image222.emf"/><Relationship Id="rId86" Type="http://schemas.openxmlformats.org/officeDocument/2006/relationships/customXml" Target="../ink/ink373.xml"/><Relationship Id="rId94" Type="http://schemas.openxmlformats.org/officeDocument/2006/relationships/customXml" Target="../ink/ink377.xml"/><Relationship Id="rId99" Type="http://schemas.openxmlformats.org/officeDocument/2006/relationships/image" Target="../media/image232.emf"/><Relationship Id="rId101" Type="http://schemas.openxmlformats.org/officeDocument/2006/relationships/image" Target="../media/image233.emf"/><Relationship Id="rId4" Type="http://schemas.openxmlformats.org/officeDocument/2006/relationships/customXml" Target="../ink/ink332.xml"/><Relationship Id="rId9" Type="http://schemas.openxmlformats.org/officeDocument/2006/relationships/image" Target="../media/image176.emf"/><Relationship Id="rId13" Type="http://schemas.openxmlformats.org/officeDocument/2006/relationships/image" Target="../media/image182.emf"/><Relationship Id="rId18" Type="http://schemas.openxmlformats.org/officeDocument/2006/relationships/customXml" Target="../ink/ink339.xml"/><Relationship Id="rId39" Type="http://schemas.openxmlformats.org/officeDocument/2006/relationships/image" Target="../media/image201.emf"/><Relationship Id="rId34" Type="http://schemas.openxmlformats.org/officeDocument/2006/relationships/customXml" Target="../ink/ink347.xml"/><Relationship Id="rId50" Type="http://schemas.openxmlformats.org/officeDocument/2006/relationships/customXml" Target="../ink/ink355.xml"/><Relationship Id="rId55" Type="http://schemas.openxmlformats.org/officeDocument/2006/relationships/image" Target="../media/image209.emf"/><Relationship Id="rId76" Type="http://schemas.openxmlformats.org/officeDocument/2006/relationships/customXml" Target="../ink/ink368.xml"/><Relationship Id="rId97" Type="http://schemas.openxmlformats.org/officeDocument/2006/relationships/image" Target="../media/image231.emf"/><Relationship Id="rId7" Type="http://schemas.openxmlformats.org/officeDocument/2006/relationships/image" Target="../media/image117.emf"/><Relationship Id="rId71" Type="http://schemas.openxmlformats.org/officeDocument/2006/relationships/image" Target="../media/image217.emf"/><Relationship Id="rId92" Type="http://schemas.openxmlformats.org/officeDocument/2006/relationships/customXml" Target="../ink/ink376.xml"/><Relationship Id="rId2" Type="http://schemas.openxmlformats.org/officeDocument/2006/relationships/customXml" Target="../ink/ink331.xml"/><Relationship Id="rId29" Type="http://schemas.openxmlformats.org/officeDocument/2006/relationships/image" Target="../media/image195.emf"/><Relationship Id="rId24" Type="http://schemas.openxmlformats.org/officeDocument/2006/relationships/customXml" Target="../ink/ink342.xml"/><Relationship Id="rId40" Type="http://schemas.openxmlformats.org/officeDocument/2006/relationships/customXml" Target="../ink/ink350.xml"/><Relationship Id="rId45" Type="http://schemas.openxmlformats.org/officeDocument/2006/relationships/image" Target="../media/image204.emf"/><Relationship Id="rId66" Type="http://schemas.openxmlformats.org/officeDocument/2006/relationships/customXml" Target="../ink/ink363.xml"/><Relationship Id="rId87" Type="http://schemas.openxmlformats.org/officeDocument/2006/relationships/image" Target="../media/image172.emf"/><Relationship Id="rId61" Type="http://schemas.openxmlformats.org/officeDocument/2006/relationships/image" Target="../media/image212.emf"/><Relationship Id="rId82" Type="http://schemas.openxmlformats.org/officeDocument/2006/relationships/customXml" Target="../ink/ink371.xml"/><Relationship Id="rId19" Type="http://schemas.openxmlformats.org/officeDocument/2006/relationships/image" Target="../media/image189.emf"/><Relationship Id="rId14" Type="http://schemas.openxmlformats.org/officeDocument/2006/relationships/customXml" Target="../ink/ink337.xml"/><Relationship Id="rId30" Type="http://schemas.openxmlformats.org/officeDocument/2006/relationships/customXml" Target="../ink/ink345.xml"/><Relationship Id="rId35" Type="http://schemas.openxmlformats.org/officeDocument/2006/relationships/image" Target="../media/image199.emf"/><Relationship Id="rId56" Type="http://schemas.openxmlformats.org/officeDocument/2006/relationships/customXml" Target="../ink/ink358.xml"/><Relationship Id="rId77" Type="http://schemas.openxmlformats.org/officeDocument/2006/relationships/image" Target="../media/image220.emf"/><Relationship Id="rId100" Type="http://schemas.openxmlformats.org/officeDocument/2006/relationships/customXml" Target="../ink/ink380.xml"/><Relationship Id="rId8" Type="http://schemas.openxmlformats.org/officeDocument/2006/relationships/customXml" Target="../ink/ink334.xml"/><Relationship Id="rId51" Type="http://schemas.openxmlformats.org/officeDocument/2006/relationships/image" Target="../media/image207.emf"/><Relationship Id="rId72" Type="http://schemas.openxmlformats.org/officeDocument/2006/relationships/customXml" Target="../ink/ink366.xml"/><Relationship Id="rId93" Type="http://schemas.openxmlformats.org/officeDocument/2006/relationships/image" Target="../media/image229.emf"/><Relationship Id="rId98" Type="http://schemas.openxmlformats.org/officeDocument/2006/relationships/customXml" Target="../ink/ink379.xml"/><Relationship Id="rId3" Type="http://schemas.openxmlformats.org/officeDocument/2006/relationships/image" Target="../media/image78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5.xml"/><Relationship Id="rId3" Type="http://schemas.openxmlformats.org/officeDocument/2006/relationships/image" Target="../media/image101.emf"/><Relationship Id="rId7" Type="http://schemas.openxmlformats.org/officeDocument/2006/relationships/image" Target="../media/image236.emf"/><Relationship Id="rId2" Type="http://schemas.openxmlformats.org/officeDocument/2006/relationships/customXml" Target="../ink/ink38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84.xml"/><Relationship Id="rId5" Type="http://schemas.openxmlformats.org/officeDocument/2006/relationships/image" Target="../media/image235.emf"/><Relationship Id="rId4" Type="http://schemas.openxmlformats.org/officeDocument/2006/relationships/customXml" Target="../ink/ink383.xml"/><Relationship Id="rId9" Type="http://schemas.openxmlformats.org/officeDocument/2006/relationships/image" Target="../media/image237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study.xyz/2019/06/clipping-in-computer-graphics.html" TargetMode="External"/><Relationship Id="rId2" Type="http://schemas.openxmlformats.org/officeDocument/2006/relationships/hyperlink" Target="https://en.wikipedia.org/wiki/Clipping_(computer_graphics)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4.emf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12.emf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12" Type="http://schemas.openxmlformats.org/officeDocument/2006/relationships/customXml" Target="../ink/ink18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11" Type="http://schemas.openxmlformats.org/officeDocument/2006/relationships/image" Target="../media/image11.emf"/><Relationship Id="rId5" Type="http://schemas.openxmlformats.org/officeDocument/2006/relationships/image" Target="../media/image7.emf"/><Relationship Id="rId15" Type="http://schemas.openxmlformats.org/officeDocument/2006/relationships/image" Target="../media/image13.emf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10.emf"/><Relationship Id="rId14" Type="http://schemas.openxmlformats.org/officeDocument/2006/relationships/customXml" Target="../ink/ink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Clipping (part-2)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2987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Dipta </a:t>
                      </a:r>
                      <a:r>
                        <a:rPr lang="en-US" i="1"/>
                        <a:t>J Gomes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 consider a window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65642" y="3032174"/>
              <a:ext cx="2683080" cy="1845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6282" y="3022094"/>
                <a:ext cx="270360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883642" y="5267774"/>
              <a:ext cx="2880" cy="99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76802" y="5263814"/>
                <a:ext cx="144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2854842" y="5595014"/>
              <a:ext cx="9720" cy="33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49082" y="5590694"/>
                <a:ext cx="201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2016402" y="2226494"/>
              <a:ext cx="1795320" cy="790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05964" y="2217854"/>
                <a:ext cx="1817995" cy="8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19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Case: Polygon edge move from outside to inside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306468" y="3176022"/>
              <a:ext cx="2683080" cy="1845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97108" y="3165942"/>
                <a:ext cx="270360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154468" y="3516942"/>
              <a:ext cx="2386800" cy="1251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3308" y="3505422"/>
                <a:ext cx="2410920" cy="12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2457228" y="2370342"/>
              <a:ext cx="945720" cy="790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6792" y="2361702"/>
                <a:ext cx="963353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3632628" y="2619822"/>
              <a:ext cx="619920" cy="3261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2548" y="2607582"/>
                <a:ext cx="6422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3636096" y="3494274"/>
              <a:ext cx="937440" cy="5810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26016" y="3490674"/>
                <a:ext cx="95076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1879006" y="4315782"/>
              <a:ext cx="293040" cy="4521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69286" y="4303902"/>
                <a:ext cx="31284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4363812" y="3279258"/>
              <a:ext cx="475920" cy="1580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55172" y="3269538"/>
                <a:ext cx="4896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3268488" y="4856430"/>
              <a:ext cx="75960" cy="11203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62397" y="4845990"/>
                <a:ext cx="87067" cy="11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665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Case: Polygon edge move from outside to inside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71868" y="3083020"/>
              <a:ext cx="2683080" cy="1845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2508" y="3072940"/>
                <a:ext cx="270360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833348" y="4906060"/>
              <a:ext cx="75960" cy="11203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7257" y="4895620"/>
                <a:ext cx="87067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719868" y="3423940"/>
              <a:ext cx="2386800" cy="1251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8708" y="3412420"/>
                <a:ext cx="2410920" cy="12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520428" y="4262380"/>
              <a:ext cx="293040" cy="2487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0708" y="4250517"/>
                <a:ext cx="312840" cy="270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1391628" y="3501700"/>
              <a:ext cx="394560" cy="3646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81188" y="3489100"/>
                <a:ext cx="4176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5049948" y="3216940"/>
              <a:ext cx="3396240" cy="1330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38068" y="3204700"/>
                <a:ext cx="3416760" cy="13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2760708" y="3270580"/>
              <a:ext cx="475920" cy="1580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52068" y="3260860"/>
                <a:ext cx="4896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1022628" y="2277340"/>
              <a:ext cx="945720" cy="7909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12192" y="2268700"/>
                <a:ext cx="963353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2198028" y="2526820"/>
              <a:ext cx="619920" cy="3261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87948" y="2514580"/>
                <a:ext cx="6422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1643628" y="3771700"/>
              <a:ext cx="437040" cy="489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33548" y="3761620"/>
                <a:ext cx="45900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2312508" y="3684580"/>
              <a:ext cx="282960" cy="3193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03508" y="3675220"/>
                <a:ext cx="301680" cy="33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5015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Case: Polygon edge move from inside to outside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203644" y="3149714"/>
              <a:ext cx="2683080" cy="1845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4284" y="3139634"/>
                <a:ext cx="270360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235324" y="5062394"/>
              <a:ext cx="0" cy="36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2165124" y="4972754"/>
              <a:ext cx="75960" cy="1120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9033" y="4962314"/>
                <a:ext cx="87067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051644" y="3490634"/>
              <a:ext cx="2386800" cy="1251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0484" y="3479114"/>
                <a:ext cx="2410920" cy="12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852204" y="4329074"/>
              <a:ext cx="264600" cy="4521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2484" y="4317194"/>
                <a:ext cx="28008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3092484" y="3348074"/>
              <a:ext cx="168480" cy="1472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83844" y="3336914"/>
                <a:ext cx="1882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1354404" y="2344034"/>
              <a:ext cx="945720" cy="7909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43968" y="2335394"/>
                <a:ext cx="963353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2529804" y="2593514"/>
              <a:ext cx="619920" cy="3261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19724" y="2581274"/>
                <a:ext cx="6422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5696364" y="3619874"/>
              <a:ext cx="183240" cy="2487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685204" y="3608354"/>
                <a:ext cx="2055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5987244" y="3670274"/>
              <a:ext cx="177120" cy="111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77164" y="3660194"/>
                <a:ext cx="1900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6228444" y="3543194"/>
              <a:ext cx="48600" cy="3434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17644" y="3533474"/>
                <a:ext cx="691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6203964" y="3727874"/>
              <a:ext cx="156240" cy="306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94604" y="3722114"/>
                <a:ext cx="1684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6436884" y="3605834"/>
              <a:ext cx="117360" cy="2458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25364" y="3594314"/>
                <a:ext cx="1400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6638844" y="3683954"/>
              <a:ext cx="160920" cy="1389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29484" y="3674259"/>
                <a:ext cx="176400" cy="159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6940884" y="3583514"/>
              <a:ext cx="22320" cy="2390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35215" y="3573794"/>
                <a:ext cx="37554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6852324" y="3701954"/>
              <a:ext cx="248400" cy="259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42964" y="3694034"/>
                <a:ext cx="2613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7277484" y="3658394"/>
              <a:ext cx="1080" cy="1116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65244" y="3646154"/>
                <a:ext cx="248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7241484" y="3820754"/>
              <a:ext cx="360" cy="68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29244" y="3810314"/>
                <a:ext cx="248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5519604" y="4279394"/>
              <a:ext cx="217440" cy="5371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08444" y="4271474"/>
                <a:ext cx="23652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/>
              <p14:cNvContentPartPr/>
              <p14:nvPr/>
            </p14:nvContentPartPr>
            <p14:xfrm>
              <a:off x="5907324" y="4506914"/>
              <a:ext cx="16920" cy="1962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96044" y="4495754"/>
                <a:ext cx="394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/>
              <p14:cNvContentPartPr/>
              <p14:nvPr/>
            </p14:nvContentPartPr>
            <p14:xfrm>
              <a:off x="6087324" y="4484594"/>
              <a:ext cx="184320" cy="1695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76164" y="4473458"/>
                <a:ext cx="202680" cy="190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/>
              <p14:cNvContentPartPr/>
              <p14:nvPr/>
            </p14:nvContentPartPr>
            <p14:xfrm>
              <a:off x="6438324" y="4597274"/>
              <a:ext cx="190080" cy="165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30404" y="4590794"/>
                <a:ext cx="2044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/>
              <p14:cNvContentPartPr/>
              <p14:nvPr/>
            </p14:nvContentPartPr>
            <p14:xfrm>
              <a:off x="6531204" y="4528154"/>
              <a:ext cx="128520" cy="2106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522564" y="4519514"/>
                <a:ext cx="1468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/>
              <p14:cNvContentPartPr/>
              <p14:nvPr/>
            </p14:nvContentPartPr>
            <p14:xfrm>
              <a:off x="6866724" y="4435634"/>
              <a:ext cx="154800" cy="2149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56308" y="4425554"/>
                <a:ext cx="17635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/>
              <p14:cNvContentPartPr/>
              <p14:nvPr/>
            </p14:nvContentPartPr>
            <p14:xfrm>
              <a:off x="7172004" y="4457234"/>
              <a:ext cx="144000" cy="1987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61924" y="4445735"/>
                <a:ext cx="165600" cy="2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/>
              <p14:cNvContentPartPr/>
              <p14:nvPr/>
            </p14:nvContentPartPr>
            <p14:xfrm>
              <a:off x="7463244" y="4444634"/>
              <a:ext cx="9720" cy="1695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453884" y="4435634"/>
                <a:ext cx="284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/>
              <p14:cNvContentPartPr/>
              <p14:nvPr/>
            </p14:nvContentPartPr>
            <p14:xfrm>
              <a:off x="7389084" y="4426994"/>
              <a:ext cx="141120" cy="1512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79004" y="4416194"/>
                <a:ext cx="1551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/>
              <p14:cNvContentPartPr/>
              <p14:nvPr/>
            </p14:nvContentPartPr>
            <p14:xfrm>
              <a:off x="7581684" y="4348874"/>
              <a:ext cx="111600" cy="3970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576284" y="4339522"/>
                <a:ext cx="127080" cy="413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/>
              <p14:cNvContentPartPr/>
              <p14:nvPr/>
            </p14:nvContentPartPr>
            <p14:xfrm>
              <a:off x="7928004" y="4441394"/>
              <a:ext cx="197280" cy="5652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20084" y="4438154"/>
                <a:ext cx="2113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/>
              <p14:cNvContentPartPr/>
              <p14:nvPr/>
            </p14:nvContentPartPr>
            <p14:xfrm>
              <a:off x="8029524" y="4390994"/>
              <a:ext cx="105120" cy="23832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22324" y="4382714"/>
                <a:ext cx="1224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/>
              <p14:cNvContentPartPr/>
              <p14:nvPr/>
            </p14:nvContentPartPr>
            <p14:xfrm>
              <a:off x="8257764" y="4204514"/>
              <a:ext cx="260280" cy="23040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248044" y="4192994"/>
                <a:ext cx="2746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/>
              <p14:cNvContentPartPr/>
              <p14:nvPr/>
            </p14:nvContentPartPr>
            <p14:xfrm>
              <a:off x="8565924" y="4396754"/>
              <a:ext cx="17640" cy="21060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554044" y="4385234"/>
                <a:ext cx="410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/>
              <p14:cNvContentPartPr/>
              <p14:nvPr/>
            </p14:nvContentPartPr>
            <p14:xfrm>
              <a:off x="8656284" y="4094714"/>
              <a:ext cx="91800" cy="14040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45526" y="4084634"/>
                <a:ext cx="112598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/>
              <p14:cNvContentPartPr/>
              <p14:nvPr/>
            </p14:nvContentPartPr>
            <p14:xfrm>
              <a:off x="1113204" y="3398114"/>
              <a:ext cx="2351880" cy="120924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04924" y="3389474"/>
                <a:ext cx="2363400" cy="122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0808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 Case: Polygon edge move from inside to inside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54829" y="3177614"/>
              <a:ext cx="2683080" cy="1845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5469" y="3167534"/>
                <a:ext cx="270360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186509" y="5090294"/>
              <a:ext cx="0" cy="363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305589" y="2009774"/>
              <a:ext cx="947880" cy="11530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5149" y="2000774"/>
                <a:ext cx="963720" cy="11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480989" y="2621414"/>
              <a:ext cx="619920" cy="3261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70909" y="2609174"/>
                <a:ext cx="6422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1116309" y="5000654"/>
              <a:ext cx="75960" cy="1120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10218" y="4990214"/>
                <a:ext cx="87067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2014869" y="3771974"/>
              <a:ext cx="1489680" cy="4600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02629" y="3759014"/>
                <a:ext cx="151488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4470789" y="3571094"/>
              <a:ext cx="3060000" cy="12733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59629" y="3561374"/>
                <a:ext cx="3081240" cy="12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7293909" y="4476854"/>
              <a:ext cx="570240" cy="10137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88869" y="4466414"/>
                <a:ext cx="582840" cy="10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6136509" y="5420282"/>
              <a:ext cx="2369520" cy="8661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24269" y="5409482"/>
                <a:ext cx="2387160" cy="8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1719669" y="4213694"/>
              <a:ext cx="286200" cy="3222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07804" y="4200734"/>
                <a:ext cx="311368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2731629" y="3470654"/>
              <a:ext cx="1039320" cy="7376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19389" y="3458774"/>
                <a:ext cx="1058040" cy="7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059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4th  Case: Polygon edge move from outside to outside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/>
              <p14:cNvContentPartPr/>
              <p14:nvPr/>
            </p14:nvContentPartPr>
            <p14:xfrm>
              <a:off x="1852968" y="3179774"/>
              <a:ext cx="2683080" cy="18457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43608" y="3169694"/>
                <a:ext cx="2703600" cy="18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/>
              <p14:cNvContentPartPr/>
              <p14:nvPr/>
            </p14:nvContentPartPr>
            <p14:xfrm>
              <a:off x="1884648" y="5092454"/>
              <a:ext cx="0" cy="36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1003728" y="2374094"/>
              <a:ext cx="946080" cy="7909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3288" y="2365454"/>
                <a:ext cx="963720" cy="80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/>
              <p14:cNvContentPartPr/>
              <p14:nvPr/>
            </p14:nvContentPartPr>
            <p14:xfrm>
              <a:off x="2179128" y="2623574"/>
              <a:ext cx="619920" cy="3261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9048" y="2611334"/>
                <a:ext cx="6422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/>
              <p14:cNvContentPartPr/>
              <p14:nvPr/>
            </p14:nvContentPartPr>
            <p14:xfrm>
              <a:off x="4976972" y="3533654"/>
              <a:ext cx="3980880" cy="25894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65812" y="3523934"/>
                <a:ext cx="3998160" cy="261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/>
              <p14:cNvContentPartPr/>
              <p14:nvPr/>
            </p14:nvContentPartPr>
            <p14:xfrm>
              <a:off x="1814448" y="5002814"/>
              <a:ext cx="75960" cy="11203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08357" y="4992374"/>
                <a:ext cx="87067" cy="11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589008" y="4694294"/>
              <a:ext cx="295200" cy="279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7848" y="4682054"/>
                <a:ext cx="3186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/>
              <p14:cNvContentPartPr/>
              <p14:nvPr/>
            </p14:nvContentPartPr>
            <p14:xfrm>
              <a:off x="394968" y="3410174"/>
              <a:ext cx="477000" cy="2869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4168" y="3398294"/>
                <a:ext cx="4957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/>
              <p14:cNvContentPartPr/>
              <p14:nvPr/>
            </p14:nvContentPartPr>
            <p14:xfrm>
              <a:off x="927048" y="3579374"/>
              <a:ext cx="45360" cy="9309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3728" y="3567494"/>
                <a:ext cx="65520" cy="9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/>
              <p14:cNvContentPartPr/>
              <p14:nvPr/>
            </p14:nvContentPartPr>
            <p14:xfrm>
              <a:off x="944328" y="3973934"/>
              <a:ext cx="156240" cy="1389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4968" y="3967814"/>
                <a:ext cx="1764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k 25"/>
              <p14:cNvContentPartPr/>
              <p14:nvPr/>
            </p14:nvContentPartPr>
            <p14:xfrm>
              <a:off x="788808" y="3945134"/>
              <a:ext cx="159480" cy="21348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8008" y="3934334"/>
                <a:ext cx="181080" cy="2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922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Solving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631921" y="2234774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1481" y="2224334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077601" y="3007334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0041" y="2995094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362561" y="3716534"/>
              <a:ext cx="1720800" cy="8938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50681" y="3704654"/>
                <a:ext cx="1742040" cy="9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5601201" y="2691614"/>
              <a:ext cx="1892520" cy="3250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91841" y="2684414"/>
                <a:ext cx="19126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3548481" y="2983934"/>
              <a:ext cx="235440" cy="1324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38041" y="2972054"/>
                <a:ext cx="2545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5210961" y="2978174"/>
              <a:ext cx="186480" cy="1508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00521" y="2972774"/>
                <a:ext cx="2052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1002561" y="3401174"/>
              <a:ext cx="2410200" cy="21337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6441" y="3387854"/>
                <a:ext cx="2428920" cy="21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2085441" y="3238094"/>
              <a:ext cx="1207800" cy="10242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75721" y="3228014"/>
                <a:ext cx="1227960" cy="10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1352163" y="3001574"/>
              <a:ext cx="1916640" cy="7149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44243" y="2992934"/>
                <a:ext cx="1933200" cy="73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2976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Left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09423" y="3402974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8983" y="3392534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455103" y="4175534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7543" y="4163294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740063" y="4181654"/>
              <a:ext cx="1916640" cy="714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2143" y="4173014"/>
                <a:ext cx="193320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740063" y="4884734"/>
              <a:ext cx="1720800" cy="8938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8183" y="4872854"/>
                <a:ext cx="1742040" cy="9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475463" y="4569374"/>
              <a:ext cx="386280" cy="2289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5752" y="4556033"/>
                <a:ext cx="406062" cy="254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2569223" y="5621294"/>
              <a:ext cx="221040" cy="2707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56623" y="5609054"/>
                <a:ext cx="246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2707823" y="4047374"/>
              <a:ext cx="149400" cy="1530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95943" y="4033694"/>
                <a:ext cx="1735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2925983" y="4152134"/>
              <a:ext cx="235440" cy="1324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15543" y="4140254"/>
                <a:ext cx="2545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5780783" y="2397854"/>
              <a:ext cx="1881360" cy="24415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73223" y="2384894"/>
                <a:ext cx="1900440" cy="24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1409594" y="4342580"/>
              <a:ext cx="1245240" cy="10335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98434" y="4335020"/>
                <a:ext cx="1267200" cy="105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8338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Left Clip Done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681068" y="2840294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0628" y="2829854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126748" y="3612854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9188" y="3600614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411708" y="3618974"/>
              <a:ext cx="1916640" cy="714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3788" y="3610334"/>
                <a:ext cx="1933200" cy="73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11708" y="4322054"/>
              <a:ext cx="1720800" cy="8938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9828" y="4310174"/>
                <a:ext cx="1742040" cy="9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1679988" y="4488734"/>
              <a:ext cx="40680" cy="13467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72428" y="4482254"/>
                <a:ext cx="54360" cy="13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4232388" y="2064818"/>
              <a:ext cx="4615560" cy="22543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20868" y="2054018"/>
                <a:ext cx="4634640" cy="22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1797708" y="4748906"/>
              <a:ext cx="1846800" cy="14364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86548" y="4736666"/>
                <a:ext cx="1870200" cy="14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147108" y="3406934"/>
              <a:ext cx="1339920" cy="8287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7388" y="3395769"/>
                <a:ext cx="1361520" cy="852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687468" y="2182574"/>
              <a:ext cx="2055960" cy="6616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7748" y="2170327"/>
                <a:ext cx="2078280" cy="684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2379468" y="3484694"/>
              <a:ext cx="453600" cy="237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67588" y="3470993"/>
                <a:ext cx="474120" cy="263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1312788" y="3752534"/>
              <a:ext cx="521280" cy="2271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07028" y="3743159"/>
                <a:ext cx="538560" cy="248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1015788" y="4890494"/>
              <a:ext cx="882720" cy="4417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03548" y="4877174"/>
                <a:ext cx="90828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8372916" y="3900609"/>
              <a:ext cx="726840" cy="4402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61036" y="3888009"/>
                <a:ext cx="752400" cy="4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1844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Output after Left Clip Done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466086" y="2936582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5646" y="2926142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911766" y="3709142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4206" y="3696902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7237446" y="3393422"/>
              <a:ext cx="6840" cy="9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9886" y="3386222"/>
                <a:ext cx="187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382646" y="3685742"/>
              <a:ext cx="235440" cy="132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72206" y="3673862"/>
                <a:ext cx="2545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4025886" y="5154902"/>
              <a:ext cx="221040" cy="2707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13286" y="5142662"/>
                <a:ext cx="246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3002046" y="4560902"/>
              <a:ext cx="522720" cy="1665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90526" y="4551182"/>
                <a:ext cx="540720" cy="16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3632406" y="2740382"/>
              <a:ext cx="28440" cy="2656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24229" y="2731382"/>
                <a:ext cx="43727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3459246" y="3715262"/>
              <a:ext cx="654120" cy="2764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50606" y="3706622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3458886" y="5072102"/>
              <a:ext cx="458640" cy="2401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48806" y="5062022"/>
                <a:ext cx="47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3629886" y="2438342"/>
              <a:ext cx="12240" cy="2030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23941" y="2434382"/>
                <a:ext cx="2413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3018246" y="3910742"/>
              <a:ext cx="358200" cy="2761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06366" y="3899222"/>
                <a:ext cx="3736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4164486" y="3580982"/>
              <a:ext cx="149400" cy="1530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52606" y="3567302"/>
                <a:ext cx="1735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3645006" y="2269142"/>
              <a:ext cx="9360" cy="835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37446" y="2264822"/>
                <a:ext cx="212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3303006" y="3668822"/>
              <a:ext cx="39240" cy="2350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95806" y="3659462"/>
                <a:ext cx="522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3305166" y="4537862"/>
              <a:ext cx="44280" cy="1497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99766" y="4528142"/>
                <a:ext cx="594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3598497" y="5095148"/>
              <a:ext cx="164880" cy="227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86617" y="5085428"/>
                <a:ext cx="1864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3430017" y="3750908"/>
              <a:ext cx="713520" cy="6368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18497" y="3743708"/>
                <a:ext cx="735480" cy="6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312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2" y="2363928"/>
            <a:ext cx="8368698" cy="2296562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SUTHERLAND HODGEMAN POLYGON CLIPPING ALGORITHM (Derivation)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SUTHERLAND HODGEMAN POLYGON CLIPPING ALGORITHM (Mathematics)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Now Right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265808" y="2830573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5368" y="2820133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711488" y="3603133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3928" y="3590893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2182368" y="3579733"/>
              <a:ext cx="235440" cy="132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1928" y="3567853"/>
                <a:ext cx="2545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825608" y="5048893"/>
              <a:ext cx="221040" cy="2707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3008" y="5036653"/>
                <a:ext cx="246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801768" y="4454893"/>
              <a:ext cx="522720" cy="1665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0248" y="4445173"/>
                <a:ext cx="540720" cy="16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1461648" y="1900333"/>
              <a:ext cx="0" cy="558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0" y="0"/>
                <a:ext cx="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1432128" y="2634373"/>
              <a:ext cx="28440" cy="2656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3951" y="2625373"/>
                <a:ext cx="43727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1258968" y="3609253"/>
              <a:ext cx="654120" cy="2764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50328" y="3600613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1258608" y="4966093"/>
              <a:ext cx="458640" cy="2401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48528" y="4956013"/>
                <a:ext cx="47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1429608" y="2332333"/>
              <a:ext cx="12240" cy="20304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23663" y="2328373"/>
                <a:ext cx="2413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817968" y="3804733"/>
              <a:ext cx="358200" cy="2761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6088" y="3793213"/>
                <a:ext cx="3736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1964208" y="3474973"/>
              <a:ext cx="149400" cy="1530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52328" y="3461293"/>
                <a:ext cx="1735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1444728" y="2163133"/>
              <a:ext cx="9360" cy="835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37168" y="2158813"/>
                <a:ext cx="212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1102728" y="3562813"/>
              <a:ext cx="39240" cy="2350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95528" y="3553453"/>
                <a:ext cx="522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1104888" y="4431853"/>
              <a:ext cx="44280" cy="1497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99488" y="4422133"/>
                <a:ext cx="594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5037168" y="2134693"/>
              <a:ext cx="2813400" cy="37364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29608" y="2125694"/>
                <a:ext cx="2831040" cy="3756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6971808" y="5478373"/>
              <a:ext cx="174960" cy="1562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60648" y="5464693"/>
                <a:ext cx="1940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7232808" y="5549293"/>
              <a:ext cx="3240" cy="126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222368" y="5539933"/>
                <a:ext cx="26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1502328" y="3606013"/>
              <a:ext cx="451800" cy="7254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91888" y="3596653"/>
                <a:ext cx="472320" cy="74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/>
              <p14:cNvContentPartPr/>
              <p14:nvPr/>
            </p14:nvContentPartPr>
            <p14:xfrm>
              <a:off x="1248888" y="4525093"/>
              <a:ext cx="339480" cy="6717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39528" y="4515733"/>
                <a:ext cx="360000" cy="6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6561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Right Clip Done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10308" y="2840823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9868" y="2830383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355988" y="3613383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8428" y="3601143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470108" y="5059143"/>
              <a:ext cx="221040" cy="270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7508" y="5046903"/>
                <a:ext cx="246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46268" y="4465143"/>
              <a:ext cx="522720" cy="1665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4748" y="4455423"/>
                <a:ext cx="540720" cy="168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1106148" y="1910583"/>
              <a:ext cx="0" cy="558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0" y="0"/>
                <a:ext cx="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903468" y="3619503"/>
              <a:ext cx="654120" cy="2764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4828" y="3610863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903108" y="4976343"/>
              <a:ext cx="458640" cy="2401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3028" y="4966263"/>
                <a:ext cx="47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749388" y="4442103"/>
              <a:ext cx="44280" cy="1497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43988" y="4432383"/>
                <a:ext cx="594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4426428" y="2079783"/>
              <a:ext cx="1658160" cy="3366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15628" y="2067556"/>
                <a:ext cx="1680480" cy="3603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4365948" y="2559303"/>
              <a:ext cx="1824120" cy="6336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55148" y="2551023"/>
                <a:ext cx="18475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4267668" y="2751459"/>
              <a:ext cx="3068640" cy="26715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56508" y="2737779"/>
                <a:ext cx="3089520" cy="26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1074108" y="2173383"/>
              <a:ext cx="30960" cy="7369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7628" y="2169063"/>
                <a:ext cx="44640" cy="74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1608708" y="3485223"/>
              <a:ext cx="453600" cy="2372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96828" y="3471543"/>
                <a:ext cx="4741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3578268" y="3192183"/>
              <a:ext cx="6840" cy="9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70708" y="3184983"/>
                <a:ext cx="187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219828" y="2085903"/>
              <a:ext cx="1887480" cy="3654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9388" y="2072583"/>
                <a:ext cx="191016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462468" y="3573063"/>
              <a:ext cx="358560" cy="5180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0576" y="3563703"/>
                <a:ext cx="374056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1662456" y="5423019"/>
              <a:ext cx="4059898" cy="804864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52736" y="5414380"/>
                <a:ext cx="4077179" cy="8225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1034799" y="4953309"/>
              <a:ext cx="172800" cy="2635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22584" y="4943589"/>
                <a:ext cx="196511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838599" y="3673509"/>
              <a:ext cx="791280" cy="5796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6719" y="3662709"/>
                <a:ext cx="815400" cy="60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480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 Changes after the right clip..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826788" y="2890340"/>
              <a:ext cx="2551320" cy="1347728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6348" y="2879898"/>
                <a:ext cx="2571480" cy="1369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272468" y="3662900"/>
              <a:ext cx="180000" cy="1322983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4908" y="3650657"/>
                <a:ext cx="199800" cy="1347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022628" y="1960100"/>
              <a:ext cx="0" cy="46775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0"/>
                <a:ext cx="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282428" y="2608820"/>
              <a:ext cx="1824120" cy="53112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71628" y="2600566"/>
                <a:ext cx="1847520" cy="73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3209988" y="2992700"/>
              <a:ext cx="5298480" cy="30394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99548" y="2979018"/>
                <a:ext cx="5321520" cy="3065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4342908" y="2129300"/>
              <a:ext cx="1658160" cy="2821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32108" y="2117063"/>
                <a:ext cx="1680480" cy="3059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990588" y="2222900"/>
              <a:ext cx="30960" cy="617734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4108" y="2218580"/>
                <a:ext cx="44640" cy="6267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136308" y="2135420"/>
              <a:ext cx="1887480" cy="306302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5868" y="2122103"/>
                <a:ext cx="1910160" cy="333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1525188" y="3534740"/>
              <a:ext cx="453600" cy="19887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13308" y="3521050"/>
                <a:ext cx="474120" cy="2244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378948" y="3622580"/>
              <a:ext cx="1095120" cy="434255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7068" y="3613218"/>
                <a:ext cx="1115640" cy="453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731748" y="4160708"/>
              <a:ext cx="153720" cy="139571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3828" y="4150986"/>
                <a:ext cx="168120" cy="1412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333252" y="4388384"/>
              <a:ext cx="3094200" cy="17985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1732" y="4378664"/>
                <a:ext cx="3115080" cy="1818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540588" y="4740176"/>
              <a:ext cx="737640" cy="279746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3748" y="4728655"/>
                <a:ext cx="753840" cy="300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1009959" y="3762626"/>
              <a:ext cx="168120" cy="161752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99519" y="3753620"/>
                <a:ext cx="190080" cy="177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1296879" y="4095266"/>
              <a:ext cx="194400" cy="114976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84639" y="4082651"/>
                <a:ext cx="219240" cy="139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750759" y="4260446"/>
              <a:ext cx="164880" cy="89024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9239" y="4248600"/>
                <a:ext cx="189000" cy="112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953079" y="4796702"/>
              <a:ext cx="124560" cy="220296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0874" y="4792382"/>
                <a:ext cx="147175" cy="2368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381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870968" y="2987576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0528" y="2977136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316648" y="3760136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9088" y="3747896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864128" y="3766256"/>
              <a:ext cx="654120" cy="276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5488" y="3757616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863768" y="5123096"/>
              <a:ext cx="458640" cy="240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3688" y="5113016"/>
                <a:ext cx="47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576968" y="5635376"/>
              <a:ext cx="174960" cy="1562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65808" y="5621696"/>
                <a:ext cx="1940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7837968" y="5706296"/>
              <a:ext cx="3240" cy="126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27528" y="5696936"/>
                <a:ext cx="26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2569368" y="3631976"/>
              <a:ext cx="453600" cy="2372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57488" y="3618296"/>
                <a:ext cx="4741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2430768" y="5205896"/>
              <a:ext cx="221040" cy="2707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18168" y="5193656"/>
                <a:ext cx="246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1406928" y="3719816"/>
              <a:ext cx="497520" cy="15436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95408" y="3710456"/>
                <a:ext cx="513360" cy="15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1300368" y="3053096"/>
              <a:ext cx="81000" cy="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92808" y="3053096"/>
                <a:ext cx="964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1531848" y="3031136"/>
              <a:ext cx="60480" cy="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23928" y="3031136"/>
                <a:ext cx="741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1600248" y="2208536"/>
              <a:ext cx="1926000" cy="4582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90528" y="2197736"/>
                <a:ext cx="194472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4735488" y="3118616"/>
              <a:ext cx="81360" cy="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29008" y="3118616"/>
                <a:ext cx="921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6068928" y="2291696"/>
              <a:ext cx="2386800" cy="4107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56328" y="2282704"/>
                <a:ext cx="2409480" cy="423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4491768" y="3112856"/>
              <a:ext cx="3032280" cy="7340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82408" y="3103141"/>
                <a:ext cx="3050280" cy="757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6551688" y="3971456"/>
              <a:ext cx="1430640" cy="20566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44488" y="3961018"/>
                <a:ext cx="1448280" cy="2077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330168" y="2677976"/>
              <a:ext cx="1731960" cy="3790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5848" y="2667896"/>
                <a:ext cx="174132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2282739" y="4313462"/>
              <a:ext cx="268560" cy="1202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70499" y="4301222"/>
                <a:ext cx="2930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1837419" y="4743662"/>
              <a:ext cx="227880" cy="17208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825899" y="4733222"/>
                <a:ext cx="2455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/>
              <p14:cNvContentPartPr/>
              <p14:nvPr/>
            </p14:nvContentPartPr>
            <p14:xfrm>
              <a:off x="1919859" y="3766622"/>
              <a:ext cx="374040" cy="14148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14819" y="3757622"/>
                <a:ext cx="389880" cy="14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/>
              <p14:cNvContentPartPr/>
              <p14:nvPr/>
            </p14:nvContentPartPr>
            <p14:xfrm>
              <a:off x="2042259" y="5148662"/>
              <a:ext cx="153360" cy="2444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31099" y="5138942"/>
                <a:ext cx="174600" cy="2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5812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 Changes after Top Clip Done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151439" y="2868454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999" y="2858014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597119" y="3641014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9559" y="3628774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144599" y="3647134"/>
              <a:ext cx="654120" cy="276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35959" y="3638494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144239" y="5003974"/>
              <a:ext cx="458640" cy="240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4159" y="4993894"/>
                <a:ext cx="47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1849839" y="3512854"/>
              <a:ext cx="453600" cy="2372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37959" y="3499174"/>
                <a:ext cx="4741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1711239" y="5086774"/>
              <a:ext cx="221040" cy="2707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98639" y="5074534"/>
                <a:ext cx="246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687399" y="3600694"/>
              <a:ext cx="497520" cy="15436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5879" y="3591334"/>
                <a:ext cx="513360" cy="15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580839" y="2933974"/>
              <a:ext cx="81000" cy="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3279" y="2933974"/>
                <a:ext cx="9648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812319" y="2912014"/>
              <a:ext cx="60480" cy="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04399" y="2912014"/>
                <a:ext cx="741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880719" y="2089414"/>
              <a:ext cx="1926000" cy="4582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0999" y="2078614"/>
                <a:ext cx="194472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4015959" y="2999494"/>
              <a:ext cx="81360" cy="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09479" y="2999494"/>
                <a:ext cx="921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103239" y="2558854"/>
              <a:ext cx="1239360" cy="3790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919" y="2548774"/>
                <a:ext cx="1248719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3717159" y="2165374"/>
              <a:ext cx="824040" cy="4035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06364" y="2157101"/>
                <a:ext cx="843831" cy="423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6886239" y="3219454"/>
              <a:ext cx="1081440" cy="3459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74719" y="3209014"/>
                <a:ext cx="110196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3772239" y="2993734"/>
              <a:ext cx="4640040" cy="291528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62879" y="2984015"/>
                <a:ext cx="4658400" cy="2935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5086959" y="2203534"/>
              <a:ext cx="3894809" cy="7430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77959" y="2195254"/>
                <a:ext cx="3913889" cy="75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1727730" y="4197940"/>
              <a:ext cx="0" cy="18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0" y="0"/>
                <a:ext cx="0" cy="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1567530" y="4190020"/>
              <a:ext cx="267120" cy="1425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56730" y="4181020"/>
                <a:ext cx="2887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1122570" y="4602580"/>
              <a:ext cx="225000" cy="1407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13930" y="4593580"/>
                <a:ext cx="2426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/>
              <p14:cNvContentPartPr/>
              <p14:nvPr/>
            </p14:nvContentPartPr>
            <p14:xfrm>
              <a:off x="1189890" y="3622660"/>
              <a:ext cx="400320" cy="13712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84850" y="3616180"/>
                <a:ext cx="415440" cy="13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/>
              <p14:cNvContentPartPr/>
              <p14:nvPr/>
            </p14:nvContentPartPr>
            <p14:xfrm>
              <a:off x="1303650" y="4994620"/>
              <a:ext cx="151560" cy="2606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92490" y="4986340"/>
                <a:ext cx="172440" cy="27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4761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Now Bottom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22309" y="3031820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1869" y="3021380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867989" y="3804380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0429" y="3792140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1415469" y="3810500"/>
              <a:ext cx="654120" cy="276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06829" y="3801860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1415109" y="5167340"/>
              <a:ext cx="458640" cy="240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5029" y="5157260"/>
                <a:ext cx="47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389309" y="5750540"/>
              <a:ext cx="3240" cy="126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78869" y="5741180"/>
                <a:ext cx="26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5193669" y="3489020"/>
              <a:ext cx="6840" cy="9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86109" y="3482097"/>
                <a:ext cx="18720" cy="23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5620269" y="2335940"/>
              <a:ext cx="2386800" cy="4107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07669" y="2326948"/>
                <a:ext cx="2409480" cy="423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1446429" y="5019020"/>
              <a:ext cx="0" cy="468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46429" y="5015420"/>
                <a:ext cx="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2338869" y="3780980"/>
              <a:ext cx="235440" cy="1324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28429" y="3769100"/>
                <a:ext cx="2545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2120709" y="3676220"/>
              <a:ext cx="149400" cy="1530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08829" y="3662540"/>
                <a:ext cx="1735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1543269" y="3002660"/>
              <a:ext cx="70200" cy="986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38229" y="2997620"/>
                <a:ext cx="802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1259229" y="3764060"/>
              <a:ext cx="39240" cy="2350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52029" y="3754700"/>
                <a:ext cx="522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1982109" y="4015700"/>
              <a:ext cx="5551560" cy="15051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69509" y="4005260"/>
                <a:ext cx="5574600" cy="15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958269" y="4942340"/>
              <a:ext cx="497520" cy="3654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6749" y="4930100"/>
                <a:ext cx="5133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424029" y="4623740"/>
              <a:ext cx="94680" cy="216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3229" y="4612763"/>
                <a:ext cx="109080" cy="35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1356429" y="4605020"/>
              <a:ext cx="33480" cy="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49949" y="4605020"/>
                <a:ext cx="450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974469" y="4005980"/>
              <a:ext cx="358200" cy="2761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2589" y="3994460"/>
                <a:ext cx="3736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1239069" y="4640660"/>
              <a:ext cx="206640" cy="5544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29366" y="4630580"/>
                <a:ext cx="222452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683589" y="4606820"/>
              <a:ext cx="593280" cy="241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6389" y="4599980"/>
                <a:ext cx="6044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/>
              <p14:cNvContentPartPr/>
              <p14:nvPr/>
            </p14:nvContentPartPr>
            <p14:xfrm>
              <a:off x="5883069" y="3417380"/>
              <a:ext cx="1192320" cy="4737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871909" y="3404070"/>
                <a:ext cx="1212120" cy="5003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/>
              <p14:cNvContentPartPr/>
              <p14:nvPr/>
            </p14:nvContentPartPr>
            <p14:xfrm>
              <a:off x="3963189" y="4605740"/>
              <a:ext cx="3446280" cy="44028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959229" y="4597107"/>
                <a:ext cx="3460320" cy="4618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/>
              <p14:cNvContentPartPr/>
              <p14:nvPr/>
            </p14:nvContentPartPr>
            <p14:xfrm>
              <a:off x="5030949" y="4611140"/>
              <a:ext cx="59400" cy="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24469" y="4611140"/>
                <a:ext cx="716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/>
              <p14:cNvContentPartPr/>
              <p14:nvPr/>
            </p14:nvContentPartPr>
            <p14:xfrm>
              <a:off x="6427029" y="4984100"/>
              <a:ext cx="876240" cy="10882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16949" y="4972584"/>
                <a:ext cx="894240" cy="1110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/>
              <p14:cNvContentPartPr/>
              <p14:nvPr/>
            </p14:nvContentPartPr>
            <p14:xfrm>
              <a:off x="1554720" y="5174546"/>
              <a:ext cx="176400" cy="2192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43200" y="5165186"/>
                <a:ext cx="1972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/>
              <p14:cNvContentPartPr/>
              <p14:nvPr/>
            </p14:nvContentPartPr>
            <p14:xfrm>
              <a:off x="1338000" y="3867746"/>
              <a:ext cx="762120" cy="6019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29360" y="3858746"/>
                <a:ext cx="781920" cy="62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4248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Bottom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22702" y="2831748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262" y="2821308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1068382" y="3604308"/>
              <a:ext cx="180000" cy="1578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0822" y="3592068"/>
                <a:ext cx="199800" cy="16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615862" y="3610428"/>
              <a:ext cx="654120" cy="2764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222" y="3601788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615502" y="4967268"/>
              <a:ext cx="458640" cy="2401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5422" y="4957188"/>
                <a:ext cx="4780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6589702" y="5550468"/>
              <a:ext cx="3240" cy="126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79262" y="5541108"/>
                <a:ext cx="26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646822" y="4818948"/>
              <a:ext cx="0" cy="468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6822" y="4815348"/>
                <a:ext cx="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1539262" y="3580908"/>
              <a:ext cx="235440" cy="1324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28822" y="3569028"/>
                <a:ext cx="2545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1321102" y="3476148"/>
              <a:ext cx="149400" cy="1530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09222" y="3462468"/>
                <a:ext cx="1735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743662" y="2802588"/>
              <a:ext cx="70200" cy="986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8622" y="2797548"/>
                <a:ext cx="802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459622" y="3563988"/>
              <a:ext cx="39240" cy="2350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2422" y="3554628"/>
                <a:ext cx="522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158662" y="4742268"/>
              <a:ext cx="497520" cy="3654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7142" y="4730028"/>
                <a:ext cx="5133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/>
              <p14:cNvContentPartPr/>
              <p14:nvPr/>
            </p14:nvContentPartPr>
            <p14:xfrm>
              <a:off x="556822" y="4404948"/>
              <a:ext cx="33480" cy="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0342" y="4404948"/>
                <a:ext cx="450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/>
              <p14:cNvContentPartPr/>
              <p14:nvPr/>
            </p14:nvContentPartPr>
            <p14:xfrm>
              <a:off x="174862" y="3805908"/>
              <a:ext cx="358200" cy="2761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2982" y="3794388"/>
                <a:ext cx="37368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/>
              <p14:cNvContentPartPr/>
              <p14:nvPr/>
            </p14:nvContentPartPr>
            <p14:xfrm>
              <a:off x="439462" y="4440588"/>
              <a:ext cx="206640" cy="5544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9759" y="4430508"/>
                <a:ext cx="222452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/>
              <p14:cNvContentPartPr/>
              <p14:nvPr/>
            </p14:nvContentPartPr>
            <p14:xfrm>
              <a:off x="0" y="4385149"/>
              <a:ext cx="477262" cy="45719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-7199" y="4378255"/>
                <a:ext cx="488420" cy="61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/>
              <p14:cNvContentPartPr/>
              <p14:nvPr/>
            </p14:nvContentPartPr>
            <p14:xfrm>
              <a:off x="5490622" y="4677108"/>
              <a:ext cx="197280" cy="1688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79462" y="4665613"/>
                <a:ext cx="213840" cy="193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/>
              <p14:cNvContentPartPr/>
              <p14:nvPr/>
            </p14:nvContentPartPr>
            <p14:xfrm>
              <a:off x="4231342" y="4411068"/>
              <a:ext cx="59400" cy="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24862" y="4411068"/>
                <a:ext cx="716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Ink 22"/>
              <p14:cNvContentPartPr/>
              <p14:nvPr/>
            </p14:nvContentPartPr>
            <p14:xfrm>
              <a:off x="5627422" y="4784028"/>
              <a:ext cx="876240" cy="108828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17342" y="4772512"/>
                <a:ext cx="894240" cy="1110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Ink 23"/>
              <p14:cNvContentPartPr/>
              <p14:nvPr/>
            </p14:nvContentPartPr>
            <p14:xfrm>
              <a:off x="3163582" y="2397948"/>
              <a:ext cx="3570480" cy="20836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59622" y="2385710"/>
                <a:ext cx="3584880" cy="2099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5" name="Ink 24"/>
              <p14:cNvContentPartPr/>
              <p14:nvPr/>
            </p14:nvContentPartPr>
            <p14:xfrm>
              <a:off x="1182502" y="5050068"/>
              <a:ext cx="221040" cy="2707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69902" y="5037828"/>
                <a:ext cx="2462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" name="Ink 25"/>
              <p14:cNvContentPartPr/>
              <p14:nvPr/>
            </p14:nvContentPartPr>
            <p14:xfrm>
              <a:off x="5930182" y="4570548"/>
              <a:ext cx="83880" cy="1713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21542" y="4560130"/>
                <a:ext cx="102960" cy="188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/>
              <p14:cNvContentPartPr/>
              <p14:nvPr/>
            </p14:nvContentPartPr>
            <p14:xfrm>
              <a:off x="6502222" y="4599348"/>
              <a:ext cx="107640" cy="1764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93582" y="4589289"/>
                <a:ext cx="126360" cy="195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8" name="Ink 27"/>
              <p14:cNvContentPartPr/>
              <p14:nvPr/>
            </p14:nvContentPartPr>
            <p14:xfrm>
              <a:off x="5904622" y="2437188"/>
              <a:ext cx="177840" cy="165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94542" y="2426028"/>
                <a:ext cx="1947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9" name="Ink 28"/>
              <p14:cNvContentPartPr/>
              <p14:nvPr/>
            </p14:nvContentPartPr>
            <p14:xfrm>
              <a:off x="6258142" y="3025428"/>
              <a:ext cx="2767680" cy="19648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45182" y="3016788"/>
                <a:ext cx="2788920" cy="19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" name="Ink 29"/>
              <p14:cNvContentPartPr/>
              <p14:nvPr/>
            </p14:nvContentPartPr>
            <p14:xfrm>
              <a:off x="3312262" y="3732468"/>
              <a:ext cx="522720" cy="27288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298942" y="3720588"/>
                <a:ext cx="5428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" name="Ink 30"/>
              <p14:cNvContentPartPr/>
              <p14:nvPr/>
            </p14:nvContentPartPr>
            <p14:xfrm>
              <a:off x="249382" y="3892668"/>
              <a:ext cx="505800" cy="58464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7862" y="3884028"/>
                <a:ext cx="52668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" name="Ink 31"/>
              <p14:cNvContentPartPr/>
              <p14:nvPr/>
            </p14:nvContentPartPr>
            <p14:xfrm>
              <a:off x="3212902" y="4746228"/>
              <a:ext cx="707400" cy="2383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02822" y="4734708"/>
                <a:ext cx="7243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3" name="Ink 32"/>
              <p14:cNvContentPartPr/>
              <p14:nvPr/>
            </p14:nvContentPartPr>
            <p14:xfrm>
              <a:off x="1046062" y="3935148"/>
              <a:ext cx="706320" cy="5688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36342" y="3926508"/>
                <a:ext cx="72468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4" name="Ink 33"/>
              <p14:cNvContentPartPr/>
              <p14:nvPr/>
            </p14:nvContentPartPr>
            <p14:xfrm>
              <a:off x="7918102" y="4785108"/>
              <a:ext cx="108000" cy="216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10542" y="4777548"/>
                <a:ext cx="1202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5" name="Ink 34"/>
              <p14:cNvContentPartPr/>
              <p14:nvPr/>
            </p14:nvContentPartPr>
            <p14:xfrm>
              <a:off x="7975702" y="4664508"/>
              <a:ext cx="117720" cy="32616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70302" y="4659108"/>
                <a:ext cx="1299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" name="Ink 35"/>
              <p14:cNvContentPartPr/>
              <p14:nvPr/>
            </p14:nvContentPartPr>
            <p14:xfrm>
              <a:off x="8186662" y="4785108"/>
              <a:ext cx="115560" cy="151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77302" y="4776828"/>
                <a:ext cx="1350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/>
              <p14:cNvContentPartPr/>
              <p14:nvPr/>
            </p14:nvContentPartPr>
            <p14:xfrm>
              <a:off x="8244622" y="4745508"/>
              <a:ext cx="66960" cy="15300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34542" y="4735428"/>
                <a:ext cx="87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8" name="Ink 37"/>
              <p14:cNvContentPartPr/>
              <p14:nvPr/>
            </p14:nvContentPartPr>
            <p14:xfrm>
              <a:off x="8388622" y="4683588"/>
              <a:ext cx="213480" cy="14832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376022" y="4670628"/>
                <a:ext cx="2390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9" name="Ink 38"/>
              <p14:cNvContentPartPr/>
              <p14:nvPr/>
            </p14:nvContentPartPr>
            <p14:xfrm>
              <a:off x="8524342" y="4823988"/>
              <a:ext cx="172800" cy="20412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14622" y="4813908"/>
                <a:ext cx="1922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0" name="Ink 39"/>
              <p14:cNvContentPartPr/>
              <p14:nvPr/>
            </p14:nvContentPartPr>
            <p14:xfrm>
              <a:off x="8747542" y="4651548"/>
              <a:ext cx="79920" cy="108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737102" y="4641108"/>
                <a:ext cx="1008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1" name="Ink 40"/>
              <p14:cNvContentPartPr/>
              <p14:nvPr/>
            </p14:nvContentPartPr>
            <p14:xfrm>
              <a:off x="8869222" y="4674588"/>
              <a:ext cx="78120" cy="896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859142" y="4666668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2" name="Ink 41"/>
              <p14:cNvContentPartPr/>
              <p14:nvPr/>
            </p14:nvContentPartPr>
            <p14:xfrm>
              <a:off x="7214662" y="5388828"/>
              <a:ext cx="91080" cy="3088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04582" y="5378748"/>
                <a:ext cx="1112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3" name="Ink 42"/>
              <p14:cNvContentPartPr/>
              <p14:nvPr/>
            </p14:nvContentPartPr>
            <p14:xfrm>
              <a:off x="7401862" y="5478108"/>
              <a:ext cx="71280" cy="1310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392907" y="5469468"/>
                <a:ext cx="90264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4" name="Ink 43"/>
              <p14:cNvContentPartPr/>
              <p14:nvPr/>
            </p14:nvContentPartPr>
            <p14:xfrm>
              <a:off x="7570702" y="5450748"/>
              <a:ext cx="106920" cy="11160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62062" y="5439588"/>
                <a:ext cx="1216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5" name="Ink 44"/>
              <p14:cNvContentPartPr/>
              <p14:nvPr/>
            </p14:nvContentPartPr>
            <p14:xfrm>
              <a:off x="7748902" y="5471628"/>
              <a:ext cx="1080" cy="10656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742962" y="5463708"/>
                <a:ext cx="135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6" name="Ink 45"/>
              <p14:cNvContentPartPr/>
              <p14:nvPr/>
            </p14:nvContentPartPr>
            <p14:xfrm>
              <a:off x="7732342" y="5416188"/>
              <a:ext cx="92160" cy="111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724782" y="5407188"/>
                <a:ext cx="1029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7" name="Ink 46"/>
              <p14:cNvContentPartPr/>
              <p14:nvPr/>
            </p14:nvContentPartPr>
            <p14:xfrm>
              <a:off x="7844662" y="5529228"/>
              <a:ext cx="120240" cy="104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836022" y="5522144"/>
                <a:ext cx="133560" cy="26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8" name="Ink 47"/>
              <p14:cNvContentPartPr/>
              <p14:nvPr/>
            </p14:nvContentPartPr>
            <p14:xfrm>
              <a:off x="7921702" y="5453988"/>
              <a:ext cx="90720" cy="1659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914142" y="5446428"/>
                <a:ext cx="107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9" name="Ink 48"/>
              <p14:cNvContentPartPr/>
              <p14:nvPr/>
            </p14:nvContentPartPr>
            <p14:xfrm>
              <a:off x="8109982" y="5440668"/>
              <a:ext cx="66240" cy="11916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101702" y="5431668"/>
                <a:ext cx="842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0" name="Ink 49"/>
              <p14:cNvContentPartPr/>
              <p14:nvPr/>
            </p14:nvContentPartPr>
            <p14:xfrm>
              <a:off x="8260822" y="5451828"/>
              <a:ext cx="103680" cy="9468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253262" y="5440710"/>
                <a:ext cx="119160" cy="115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1" name="Ink 50"/>
              <p14:cNvContentPartPr/>
              <p14:nvPr/>
            </p14:nvContentPartPr>
            <p14:xfrm>
              <a:off x="8427142" y="5467668"/>
              <a:ext cx="6480" cy="7092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419582" y="5461188"/>
                <a:ext cx="208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2" name="Ink 51"/>
              <p14:cNvContentPartPr/>
              <p14:nvPr/>
            </p14:nvContentPartPr>
            <p14:xfrm>
              <a:off x="8392942" y="5457948"/>
              <a:ext cx="109800" cy="900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83582" y="5448948"/>
                <a:ext cx="1238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3" name="Ink 52"/>
              <p14:cNvContentPartPr/>
              <p14:nvPr/>
            </p14:nvContentPartPr>
            <p14:xfrm>
              <a:off x="8410942" y="5358228"/>
              <a:ext cx="237960" cy="38880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405182" y="5351028"/>
                <a:ext cx="2523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4" name="Ink 53"/>
              <p14:cNvContentPartPr/>
              <p14:nvPr/>
            </p14:nvContentPartPr>
            <p14:xfrm>
              <a:off x="7734502" y="5450748"/>
              <a:ext cx="12240" cy="961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728207" y="5444628"/>
                <a:ext cx="26229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5" name="Ink 54"/>
              <p14:cNvContentPartPr/>
              <p14:nvPr/>
            </p14:nvContentPartPr>
            <p14:xfrm>
              <a:off x="7866622" y="5875908"/>
              <a:ext cx="252720" cy="2613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856182" y="5868348"/>
                <a:ext cx="2732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6" name="Ink 55"/>
              <p14:cNvContentPartPr/>
              <p14:nvPr/>
            </p14:nvContentPartPr>
            <p14:xfrm>
              <a:off x="8237062" y="5925948"/>
              <a:ext cx="249480" cy="17172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227702" y="5915508"/>
                <a:ext cx="2656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7" name="Ink 56"/>
              <p14:cNvContentPartPr/>
              <p14:nvPr/>
            </p14:nvContentPartPr>
            <p14:xfrm>
              <a:off x="8543782" y="5939628"/>
              <a:ext cx="35280" cy="1515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533342" y="5929188"/>
                <a:ext cx="56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8" name="Ink 57"/>
              <p14:cNvContentPartPr/>
              <p14:nvPr/>
            </p14:nvContentPartPr>
            <p14:xfrm>
              <a:off x="8665462" y="5934228"/>
              <a:ext cx="136800" cy="14004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655022" y="5925228"/>
                <a:ext cx="1515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9" name="Ink 58"/>
              <p14:cNvContentPartPr/>
              <p14:nvPr/>
            </p14:nvContentPartPr>
            <p14:xfrm>
              <a:off x="8855182" y="5917308"/>
              <a:ext cx="182160" cy="15696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845102" y="5909406"/>
                <a:ext cx="198720" cy="175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0" name="Ink 59"/>
              <p14:cNvContentPartPr/>
              <p14:nvPr/>
            </p14:nvContentPartPr>
            <p14:xfrm>
              <a:off x="6747742" y="5559108"/>
              <a:ext cx="245880" cy="6048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739822" y="5554428"/>
                <a:ext cx="2649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" name="Ink 60"/>
              <p14:cNvContentPartPr/>
              <p14:nvPr/>
            </p14:nvContentPartPr>
            <p14:xfrm>
              <a:off x="6846382" y="5494308"/>
              <a:ext cx="169200" cy="2682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839182" y="5486748"/>
                <a:ext cx="1846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" name="Ink 61"/>
              <p14:cNvContentPartPr/>
              <p14:nvPr/>
            </p14:nvContentPartPr>
            <p14:xfrm>
              <a:off x="580873" y="3596754"/>
              <a:ext cx="710640" cy="157680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72593" y="3587754"/>
                <a:ext cx="728280" cy="15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/>
              <p14:cNvContentPartPr/>
              <p14:nvPr/>
            </p14:nvContentPartPr>
            <p14:xfrm>
              <a:off x="771673" y="4978074"/>
              <a:ext cx="102960" cy="3132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60153" y="4966554"/>
                <a:ext cx="121320" cy="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9564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After  Bottom Clip Done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533160" y="2895394"/>
              <a:ext cx="2551320" cy="16077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720" y="2884954"/>
                <a:ext cx="257148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26320" y="3674074"/>
              <a:ext cx="654120" cy="2764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680" y="3665434"/>
                <a:ext cx="671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6500160" y="5614114"/>
              <a:ext cx="3240" cy="126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89720" y="5604754"/>
                <a:ext cx="26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467280" y="4468594"/>
              <a:ext cx="33480" cy="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0800" y="4468594"/>
                <a:ext cx="4500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5401080" y="4740754"/>
              <a:ext cx="197280" cy="1688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89920" y="4729259"/>
                <a:ext cx="213840" cy="193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/>
              <p14:cNvContentPartPr/>
              <p14:nvPr/>
            </p14:nvContentPartPr>
            <p14:xfrm>
              <a:off x="4141800" y="4474714"/>
              <a:ext cx="59400" cy="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35320" y="4474714"/>
                <a:ext cx="7164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/>
              <p14:cNvContentPartPr/>
              <p14:nvPr/>
            </p14:nvContentPartPr>
            <p14:xfrm>
              <a:off x="5537880" y="4847674"/>
              <a:ext cx="876240" cy="10882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527800" y="4836158"/>
                <a:ext cx="894240" cy="1110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/>
              <p14:cNvContentPartPr/>
              <p14:nvPr/>
            </p14:nvContentPartPr>
            <p14:xfrm>
              <a:off x="3074040" y="2461594"/>
              <a:ext cx="3570480" cy="20836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70080" y="2449356"/>
                <a:ext cx="3584880" cy="2099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/>
              <p14:cNvContentPartPr/>
              <p14:nvPr/>
            </p14:nvContentPartPr>
            <p14:xfrm>
              <a:off x="5840640" y="4634194"/>
              <a:ext cx="83880" cy="171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32000" y="4623776"/>
                <a:ext cx="102960" cy="1886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/>
              <p14:cNvContentPartPr/>
              <p14:nvPr/>
            </p14:nvContentPartPr>
            <p14:xfrm>
              <a:off x="6412680" y="4662994"/>
              <a:ext cx="107640" cy="1764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04040" y="4652935"/>
                <a:ext cx="126360" cy="195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/>
              <p14:cNvContentPartPr/>
              <p14:nvPr/>
            </p14:nvContentPartPr>
            <p14:xfrm>
              <a:off x="5815080" y="2500834"/>
              <a:ext cx="177840" cy="165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05000" y="2489674"/>
                <a:ext cx="1947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/>
              <p14:cNvContentPartPr/>
              <p14:nvPr/>
            </p14:nvContentPartPr>
            <p14:xfrm>
              <a:off x="6168600" y="3114994"/>
              <a:ext cx="2767680" cy="19389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55640" y="3106714"/>
                <a:ext cx="2788920" cy="19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/>
              <p14:cNvContentPartPr/>
              <p14:nvPr/>
            </p14:nvContentPartPr>
            <p14:xfrm>
              <a:off x="3222720" y="3796114"/>
              <a:ext cx="522720" cy="2728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09400" y="3784234"/>
                <a:ext cx="5428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/>
              <p14:cNvContentPartPr/>
              <p14:nvPr/>
            </p14:nvContentPartPr>
            <p14:xfrm>
              <a:off x="3123360" y="4809874"/>
              <a:ext cx="707400" cy="2383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13280" y="4798354"/>
                <a:ext cx="7243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/>
              <p14:cNvContentPartPr/>
              <p14:nvPr/>
            </p14:nvContentPartPr>
            <p14:xfrm>
              <a:off x="7828560" y="4848754"/>
              <a:ext cx="108000" cy="216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21000" y="4841194"/>
                <a:ext cx="1202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/>
              <p14:cNvContentPartPr/>
              <p14:nvPr/>
            </p14:nvContentPartPr>
            <p14:xfrm>
              <a:off x="7886160" y="4728154"/>
              <a:ext cx="117720" cy="32616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80760" y="4722754"/>
                <a:ext cx="12996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/>
              <p14:cNvContentPartPr/>
              <p14:nvPr/>
            </p14:nvContentPartPr>
            <p14:xfrm>
              <a:off x="8097120" y="4848754"/>
              <a:ext cx="115560" cy="151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87760" y="4840474"/>
                <a:ext cx="1350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/>
              <p14:cNvContentPartPr/>
              <p14:nvPr/>
            </p14:nvContentPartPr>
            <p14:xfrm>
              <a:off x="8155080" y="4809154"/>
              <a:ext cx="66960" cy="1530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45000" y="4799074"/>
                <a:ext cx="87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Ink 22"/>
              <p14:cNvContentPartPr/>
              <p14:nvPr/>
            </p14:nvContentPartPr>
            <p14:xfrm>
              <a:off x="8299080" y="4747234"/>
              <a:ext cx="213480" cy="14832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86480" y="4734274"/>
                <a:ext cx="2390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Ink 23"/>
              <p14:cNvContentPartPr/>
              <p14:nvPr/>
            </p14:nvContentPartPr>
            <p14:xfrm>
              <a:off x="8434800" y="4887634"/>
              <a:ext cx="172800" cy="20412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25080" y="4877554"/>
                <a:ext cx="1922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/>
              <p14:cNvContentPartPr/>
              <p14:nvPr/>
            </p14:nvContentPartPr>
            <p14:xfrm>
              <a:off x="8658000" y="4715194"/>
              <a:ext cx="79920" cy="108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47560" y="4704754"/>
                <a:ext cx="1008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/>
              <p14:cNvContentPartPr/>
              <p14:nvPr/>
            </p14:nvContentPartPr>
            <p14:xfrm>
              <a:off x="8779680" y="4738234"/>
              <a:ext cx="78120" cy="896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69600" y="4730314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/>
              <p14:cNvContentPartPr/>
              <p14:nvPr/>
            </p14:nvContentPartPr>
            <p14:xfrm>
              <a:off x="7125120" y="5452474"/>
              <a:ext cx="91080" cy="30888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15040" y="5442394"/>
                <a:ext cx="1112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/>
              <p14:cNvContentPartPr/>
              <p14:nvPr/>
            </p14:nvContentPartPr>
            <p14:xfrm>
              <a:off x="7312320" y="5541754"/>
              <a:ext cx="71280" cy="13104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03365" y="5533114"/>
                <a:ext cx="90264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/>
              <p14:cNvContentPartPr/>
              <p14:nvPr/>
            </p14:nvContentPartPr>
            <p14:xfrm>
              <a:off x="7481160" y="5514394"/>
              <a:ext cx="106920" cy="11160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72520" y="5503234"/>
                <a:ext cx="1216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/>
              <p14:cNvContentPartPr/>
              <p14:nvPr/>
            </p14:nvContentPartPr>
            <p14:xfrm>
              <a:off x="7659360" y="5535274"/>
              <a:ext cx="1080" cy="1065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53420" y="5527354"/>
                <a:ext cx="135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/>
              <p14:cNvContentPartPr/>
              <p14:nvPr/>
            </p14:nvContentPartPr>
            <p14:xfrm>
              <a:off x="7642800" y="5479834"/>
              <a:ext cx="92160" cy="111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35240" y="5470834"/>
                <a:ext cx="1029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/>
              <p14:cNvContentPartPr/>
              <p14:nvPr/>
            </p14:nvContentPartPr>
            <p14:xfrm>
              <a:off x="7755120" y="5592874"/>
              <a:ext cx="120240" cy="1044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46480" y="5585790"/>
                <a:ext cx="133560" cy="26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/>
              <p14:cNvContentPartPr/>
              <p14:nvPr/>
            </p14:nvContentPartPr>
            <p14:xfrm>
              <a:off x="7832160" y="5517634"/>
              <a:ext cx="90720" cy="16596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24600" y="5510074"/>
                <a:ext cx="107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/>
              <p14:cNvContentPartPr/>
              <p14:nvPr/>
            </p14:nvContentPartPr>
            <p14:xfrm>
              <a:off x="8020440" y="5504314"/>
              <a:ext cx="66240" cy="11916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12160" y="5495314"/>
                <a:ext cx="8424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/>
              <p14:cNvContentPartPr/>
              <p14:nvPr/>
            </p14:nvContentPartPr>
            <p14:xfrm>
              <a:off x="8171280" y="5515474"/>
              <a:ext cx="103680" cy="9468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63720" y="5504356"/>
                <a:ext cx="119160" cy="115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/>
              <p14:cNvContentPartPr/>
              <p14:nvPr/>
            </p14:nvContentPartPr>
            <p14:xfrm>
              <a:off x="8337600" y="5531314"/>
              <a:ext cx="6480" cy="7092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330040" y="5524834"/>
                <a:ext cx="208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/>
              <p14:cNvContentPartPr/>
              <p14:nvPr/>
            </p14:nvContentPartPr>
            <p14:xfrm>
              <a:off x="8303400" y="5521594"/>
              <a:ext cx="109800" cy="900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94040" y="5512594"/>
                <a:ext cx="1238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/>
              <p14:cNvContentPartPr/>
              <p14:nvPr/>
            </p14:nvContentPartPr>
            <p14:xfrm>
              <a:off x="8321400" y="5421874"/>
              <a:ext cx="237960" cy="38880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315640" y="5414674"/>
                <a:ext cx="2523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9" name="Ink 38"/>
              <p14:cNvContentPartPr/>
              <p14:nvPr/>
            </p14:nvContentPartPr>
            <p14:xfrm>
              <a:off x="7644960" y="5514394"/>
              <a:ext cx="12240" cy="9612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638665" y="5508274"/>
                <a:ext cx="26229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0" name="Ink 39"/>
              <p14:cNvContentPartPr/>
              <p14:nvPr/>
            </p14:nvContentPartPr>
            <p14:xfrm>
              <a:off x="7777080" y="5939554"/>
              <a:ext cx="252720" cy="2613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766640" y="5931994"/>
                <a:ext cx="2732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1" name="Ink 40"/>
              <p14:cNvContentPartPr/>
              <p14:nvPr/>
            </p14:nvContentPartPr>
            <p14:xfrm>
              <a:off x="8147520" y="5989594"/>
              <a:ext cx="249480" cy="17172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138160" y="5979154"/>
                <a:ext cx="2656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2" name="Ink 41"/>
              <p14:cNvContentPartPr/>
              <p14:nvPr/>
            </p14:nvContentPartPr>
            <p14:xfrm>
              <a:off x="8454240" y="6003274"/>
              <a:ext cx="35280" cy="15156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443800" y="5992834"/>
                <a:ext cx="561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" name="Ink 42"/>
              <p14:cNvContentPartPr/>
              <p14:nvPr/>
            </p14:nvContentPartPr>
            <p14:xfrm>
              <a:off x="8575920" y="5997874"/>
              <a:ext cx="136800" cy="14004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65480" y="5988874"/>
                <a:ext cx="1515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4" name="Ink 43"/>
              <p14:cNvContentPartPr/>
              <p14:nvPr/>
            </p14:nvContentPartPr>
            <p14:xfrm>
              <a:off x="8765640" y="5980954"/>
              <a:ext cx="182160" cy="15696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755560" y="5973052"/>
                <a:ext cx="198720" cy="175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5" name="Ink 44"/>
              <p14:cNvContentPartPr/>
              <p14:nvPr/>
            </p14:nvContentPartPr>
            <p14:xfrm>
              <a:off x="6658200" y="5622754"/>
              <a:ext cx="245880" cy="6048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50280" y="5618074"/>
                <a:ext cx="26496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6" name="Ink 45"/>
              <p14:cNvContentPartPr/>
              <p14:nvPr/>
            </p14:nvContentPartPr>
            <p14:xfrm>
              <a:off x="6756840" y="5557954"/>
              <a:ext cx="169200" cy="26820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49640" y="5550394"/>
                <a:ext cx="18468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7" name="Ink 46"/>
              <p14:cNvContentPartPr/>
              <p14:nvPr/>
            </p14:nvContentPartPr>
            <p14:xfrm>
              <a:off x="654120" y="2866234"/>
              <a:ext cx="70200" cy="9864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49080" y="2861194"/>
                <a:ext cx="8028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8" name="Ink 47"/>
              <p14:cNvContentPartPr/>
              <p14:nvPr/>
            </p14:nvContentPartPr>
            <p14:xfrm>
              <a:off x="1231560" y="3539794"/>
              <a:ext cx="453600" cy="23724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219680" y="3526114"/>
                <a:ext cx="4741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" name="Ink 48"/>
              <p14:cNvContentPartPr/>
              <p14:nvPr/>
            </p14:nvContentPartPr>
            <p14:xfrm>
              <a:off x="85320" y="3627634"/>
              <a:ext cx="444960" cy="51804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3440" y="3618274"/>
                <a:ext cx="46620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0" name="Ink 49"/>
              <p14:cNvContentPartPr/>
              <p14:nvPr/>
            </p14:nvContentPartPr>
            <p14:xfrm>
              <a:off x="1318680" y="3998794"/>
              <a:ext cx="344160" cy="41868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310400" y="3990154"/>
                <a:ext cx="36108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1" name="Ink 50"/>
              <p14:cNvContentPartPr/>
              <p14:nvPr/>
            </p14:nvContentPartPr>
            <p14:xfrm>
              <a:off x="85320" y="4223074"/>
              <a:ext cx="580320" cy="25164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513" y="4216244"/>
                <a:ext cx="600493" cy="269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2" name="Ink 51"/>
              <p14:cNvContentPartPr/>
              <p14:nvPr/>
            </p14:nvContentPartPr>
            <p14:xfrm>
              <a:off x="1124640" y="3666874"/>
              <a:ext cx="56520" cy="78264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16412" y="3658954"/>
                <a:ext cx="72617" cy="7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3" name="Ink 52"/>
              <p14:cNvContentPartPr/>
              <p14:nvPr/>
            </p14:nvContentPartPr>
            <p14:xfrm>
              <a:off x="956520" y="4353394"/>
              <a:ext cx="278640" cy="21420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46800" y="4342954"/>
                <a:ext cx="2988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4" name="Ink 53"/>
              <p14:cNvContentPartPr/>
              <p14:nvPr/>
            </p14:nvContentPartPr>
            <p14:xfrm>
              <a:off x="4513680" y="2893234"/>
              <a:ext cx="1513440" cy="4032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506120" y="2884594"/>
                <a:ext cx="153000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5" name="Ink 54"/>
              <p14:cNvContentPartPr/>
              <p14:nvPr/>
            </p14:nvContentPartPr>
            <p14:xfrm>
              <a:off x="8256600" y="3005914"/>
              <a:ext cx="656640" cy="5313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251560" y="2994754"/>
                <a:ext cx="669960" cy="55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97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Outcome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347108" y="3299474"/>
              <a:ext cx="6840" cy="9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9548" y="3292551"/>
                <a:ext cx="18720" cy="23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/>
              <p14:cNvContentPartPr/>
              <p14:nvPr/>
            </p14:nvContentPartPr>
            <p14:xfrm>
              <a:off x="2026128" y="3148274"/>
              <a:ext cx="3179880" cy="16153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6408" y="3136034"/>
                <a:ext cx="3201120" cy="163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/>
              <p14:cNvContentPartPr/>
              <p14:nvPr/>
            </p14:nvContentPartPr>
            <p14:xfrm>
              <a:off x="2114688" y="3511514"/>
              <a:ext cx="1134720" cy="1134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05688" y="3501434"/>
                <a:ext cx="1153800" cy="11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/>
              <p14:cNvContentPartPr/>
              <p14:nvPr/>
            </p14:nvContentPartPr>
            <p14:xfrm>
              <a:off x="1487568" y="3373994"/>
              <a:ext cx="2201400" cy="16722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79288" y="3362114"/>
                <a:ext cx="2215440" cy="169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5005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589935" y="2445377"/>
            <a:ext cx="64597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4 Steps to be applied….</a:t>
            </a:r>
          </a:p>
          <a:p>
            <a:endParaRPr lang="en-US" sz="3200" dirty="0"/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/>
              <a:t>Left Clip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/>
              <a:t>Right Clip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/>
              <a:t>Top Clip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3200" dirty="0"/>
              <a:t>Bottom Clip</a:t>
            </a:r>
          </a:p>
        </p:txBody>
      </p:sp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3865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 3: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</a:t>
            </a:r>
          </a:p>
          <a:p>
            <a:r>
              <a:rPr lang="en-US" dirty="0"/>
              <a:t>Addison Wesley, Second Edition.</a:t>
            </a:r>
          </a:p>
          <a:p>
            <a:pPr lvl="0" algn="just"/>
            <a:endParaRPr lang="en-US" dirty="0"/>
          </a:p>
          <a:p>
            <a:r>
              <a:rPr lang="en-US" dirty="0">
                <a:hlinkClick r:id="rId2"/>
              </a:rPr>
              <a:t>https://en.wikipedia.org/wiki/Clipping_(computer_graphics)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>
                <a:hlinkClick r:id="rId3"/>
              </a:rPr>
              <a:t>https://www.onlinestudy.xyz/2019/06/clipping-in-computer-graphics.html</a:t>
            </a:r>
            <a:endParaRPr lang="en-US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 consider a polygon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650515" y="2235566"/>
              <a:ext cx="1909314" cy="1994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0796" y="2226204"/>
                <a:ext cx="1930193" cy="2013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83468" y="2252762"/>
              <a:ext cx="8023123" cy="3817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668" y="2242322"/>
                <a:ext cx="8044362" cy="38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308272" y="2115026"/>
              <a:ext cx="2593800" cy="2241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7472" y="2103506"/>
                <a:ext cx="2615040" cy="22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237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 consider a polygon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2650515" y="2235566"/>
              <a:ext cx="1909314" cy="19940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0796" y="2226204"/>
                <a:ext cx="1930193" cy="2013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83468" y="2252762"/>
              <a:ext cx="8023123" cy="38174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2668" y="2242322"/>
                <a:ext cx="8044362" cy="38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308272" y="2115026"/>
              <a:ext cx="2593800" cy="2241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7472" y="2103506"/>
                <a:ext cx="2615040" cy="225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74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Left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335323" y="2820318"/>
              <a:ext cx="2229480" cy="20026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5963" y="2810958"/>
                <a:ext cx="2250000" cy="20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2457003" y="3412158"/>
              <a:ext cx="493920" cy="252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6203" y="3400638"/>
                <a:ext cx="5162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2898363" y="2782518"/>
              <a:ext cx="939960" cy="936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2243" y="2770998"/>
                <a:ext cx="953640" cy="9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3541323" y="3695118"/>
              <a:ext cx="1085760" cy="8308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32323" y="3682158"/>
                <a:ext cx="1105200" cy="8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2405523" y="3993558"/>
              <a:ext cx="529200" cy="1548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95083" y="3983118"/>
                <a:ext cx="5508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/>
              <p14:cNvContentPartPr/>
              <p14:nvPr/>
            </p14:nvContentPartPr>
            <p14:xfrm>
              <a:off x="2901603" y="4142598"/>
              <a:ext cx="676440" cy="8812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97643" y="4136118"/>
                <a:ext cx="687960" cy="89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913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Right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/>
              <p14:cNvContentPartPr/>
              <p14:nvPr/>
            </p14:nvContentPartPr>
            <p14:xfrm>
              <a:off x="2953130" y="3083654"/>
              <a:ext cx="2229480" cy="20026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3770" y="3074294"/>
                <a:ext cx="2250000" cy="20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3074810" y="3675494"/>
              <a:ext cx="493920" cy="252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4010" y="3663974"/>
                <a:ext cx="51624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3516170" y="3045854"/>
              <a:ext cx="939960" cy="936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10050" y="3034334"/>
                <a:ext cx="953640" cy="9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/>
              <p14:cNvContentPartPr/>
              <p14:nvPr/>
            </p14:nvContentPartPr>
            <p14:xfrm>
              <a:off x="3023330" y="4256894"/>
              <a:ext cx="529200" cy="1548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12890" y="4246454"/>
                <a:ext cx="5508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/>
              <p14:cNvContentPartPr/>
              <p14:nvPr/>
            </p14:nvContentPartPr>
            <p14:xfrm>
              <a:off x="3519410" y="4405934"/>
              <a:ext cx="676440" cy="8812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5450" y="4399454"/>
                <a:ext cx="687960" cy="8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/>
              <p14:cNvContentPartPr/>
              <p14:nvPr/>
            </p14:nvContentPartPr>
            <p14:xfrm>
              <a:off x="4158770" y="4530854"/>
              <a:ext cx="668160" cy="16164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49770" y="4526174"/>
                <a:ext cx="6868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/>
              <p14:cNvContentPartPr/>
              <p14:nvPr/>
            </p14:nvContentPartPr>
            <p14:xfrm>
              <a:off x="4451450" y="3958094"/>
              <a:ext cx="452880" cy="41544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39570" y="3945134"/>
                <a:ext cx="475920" cy="43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75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79543" y="2831259"/>
              <a:ext cx="2229480" cy="22035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0183" y="2821899"/>
                <a:ext cx="2250000" cy="22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102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SUTHERLAND HODGEMAN POLYGON CLIPPING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Bottom Clip</a:t>
            </a:r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056524" y="3214717"/>
              <a:ext cx="2229480" cy="2002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7164" y="3205357"/>
                <a:ext cx="2250000" cy="20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692729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516</TotalTime>
  <Words>417</Words>
  <Application>Microsoft Office PowerPoint</Application>
  <PresentationFormat>On-screen Show (4:3)</PresentationFormat>
  <Paragraphs>89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Corbel</vt:lpstr>
      <vt:lpstr>Wingdings</vt:lpstr>
      <vt:lpstr>Spectrum</vt:lpstr>
      <vt:lpstr>Clipping (part-2) </vt:lpstr>
      <vt:lpstr>Lecture Outline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SUTHERLAND HODGEMAN POLYGON CLIPPING ALGORITHM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Dipta Justin Gomes</cp:lastModifiedBy>
  <cp:revision>53</cp:revision>
  <dcterms:created xsi:type="dcterms:W3CDTF">2018-12-10T17:20:29Z</dcterms:created>
  <dcterms:modified xsi:type="dcterms:W3CDTF">2024-03-21T09:22:30Z</dcterms:modified>
</cp:coreProperties>
</file>