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81" r:id="rId6"/>
    <p:sldId id="268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79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59" d="100"/>
          <a:sy n="59" d="100"/>
        </p:scale>
        <p:origin x="14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hyperlink" Target="https://en.wikipedia.org/wiki/Queue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643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( 9 )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Queue Full, if (rear==(MaxSize-1))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22025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8818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183753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7089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4563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405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32591" y="145243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05927" y="169830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27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47297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78614" y="146405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51950" y="170993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671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front=rear=-1, if ((front!=-1) &amp;&amp; (front==rear))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958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31166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573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front=rear=-1, if ((front!=-1) &amp;&amp; (front==rear))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Queue Empty, if ((front==-1) &amp;&amp; (rear==-1))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13508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3918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Initialize queue[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rear==(maxSize-1):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rear++; insert x in queue[rear];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{front++;}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return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 (queue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error: “cannot show queue because it is empty”;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>
                <a:latin typeface="Consolas" panose="020B0609020204030204" pitchFamily="49" charset="0"/>
              </a:rPr>
              <a:t>      output</a:t>
            </a:r>
            <a:r>
              <a:rPr lang="en-US" sz="1600" dirty="0">
                <a:latin typeface="Consolas" panose="020B0609020204030204" pitchFamily="49" charset="0"/>
              </a:rPr>
              <a:t>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https://en.wikipedia.org/wiki/Queue_(abstract_data_type)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https://www.cs.usfca.edu/~galles/visualization/QueueArray.html</a:t>
            </a:r>
            <a:r>
              <a:rPr lang="en-US" dirty="0"/>
              <a:t> (This is a great site for visualizing stack operations)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1.2]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Queue in Computer Language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Queue Implementation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waiting line – seen in daily life.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people waiting for a bank teller.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cars at a toll both.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Queue data structure is like a container with both end open.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 end called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Another end is 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mechanism is called First-In-First-Out (FIFO).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Some of the applications are 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Device queue, printer queue, keystroke queue, etc.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Queue in Computer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sequence of data elements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sequence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added only at the </a:t>
            </a:r>
            <a:r>
              <a:rPr lang="en-US" b="1" dirty="0"/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removed only at the other end, </a:t>
            </a:r>
            <a:r>
              <a:rPr lang="en-US" b="1" dirty="0"/>
              <a:t>front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Basic operations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(retrieve value of element from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graphicFrame>
        <p:nvGraphicFramePr>
          <p:cNvPr id="4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8497"/>
              </p:ext>
            </p:extLst>
          </p:nvPr>
        </p:nvGraphicFramePr>
        <p:xfrm>
          <a:off x="5936875" y="2288514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2731" y="1602714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front</a:t>
            </a:r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>
            <a:off x="5354488" y="1993818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6410" y="2918966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rear</a:t>
            </a:r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>
            <a:off x="7494910" y="2723023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B0"/>
                </a:solidFill>
              </a:rPr>
              <a:t>Initialize(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(3)  front=rear=0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450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6185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34481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58198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( 6 )  rear++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15746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1353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79649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1660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( 2 )  rear++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4343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41109" y="3141328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29405" y="2757604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84661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( 5 )  rear++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142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25359005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15380-1484-4B6F-8A23-A56690DBA3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8A1D1F-9554-4554-BC66-0883789A5C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BDC30-B88A-430C-A321-D939AA3F8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1075</TotalTime>
  <Words>2056</Words>
  <Application>Microsoft Office PowerPoint</Application>
  <PresentationFormat>On-screen Show (4:3)</PresentationFormat>
  <Paragraphs>347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Queue</vt:lpstr>
      <vt:lpstr>Lecture Outline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Ashraf Uddin</cp:lastModifiedBy>
  <cp:revision>696</cp:revision>
  <dcterms:created xsi:type="dcterms:W3CDTF">2018-12-10T17:20:29Z</dcterms:created>
  <dcterms:modified xsi:type="dcterms:W3CDTF">2023-03-12T04:45:47Z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