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81" r:id="rId6"/>
    <p:sldId id="268" r:id="rId7"/>
    <p:sldId id="297" r:id="rId8"/>
    <p:sldId id="298" r:id="rId9"/>
    <p:sldId id="299" r:id="rId10"/>
    <p:sldId id="300" r:id="rId11"/>
    <p:sldId id="301" r:id="rId12"/>
    <p:sldId id="302" r:id="rId13"/>
    <p:sldId id="303" r:id="rId14"/>
    <p:sldId id="304" r:id="rId15"/>
    <p:sldId id="307" r:id="rId16"/>
    <p:sldId id="308" r:id="rId17"/>
    <p:sldId id="286" r:id="rId18"/>
    <p:sldId id="288" r:id="rId19"/>
    <p:sldId id="287" r:id="rId20"/>
    <p:sldId id="305" r:id="rId21"/>
    <p:sldId id="306" r:id="rId22"/>
    <p:sldId id="289" r:id="rId23"/>
    <p:sldId id="290" r:id="rId24"/>
    <p:sldId id="291" r:id="rId25"/>
    <p:sldId id="279" r:id="rId26"/>
    <p:sldId id="26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0" autoAdjust="0"/>
  </p:normalViewPr>
  <p:slideViewPr>
    <p:cSldViewPr snapToGrid="0" snapToObjects="1">
      <p:cViewPr varScale="1">
        <p:scale>
          <a:sx n="59" d="100"/>
          <a:sy n="59" d="100"/>
        </p:scale>
        <p:origin x="1484"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2/27/2023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a:t>
            </a:fld>
            <a:endParaRPr lang="en-US"/>
          </a:p>
        </p:txBody>
      </p:sp>
    </p:spTree>
    <p:extLst>
      <p:ext uri="{BB962C8B-B14F-4D97-AF65-F5344CB8AC3E}">
        <p14:creationId xmlns:p14="http://schemas.microsoft.com/office/powerpoint/2010/main" val="19986430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a:t>Mushfiqur Rahman</a:t>
            </a:r>
          </a:p>
        </p:txBody>
      </p:sp>
      <p:sp>
        <p:nvSpPr>
          <p:cNvPr id="4" name="Footer Placeholder 3"/>
          <p:cNvSpPr>
            <a:spLocks noGrp="1"/>
          </p:cNvSpPr>
          <p:nvPr>
            <p:ph type="ftr" sz="quarter" idx="11"/>
          </p:nvPr>
        </p:nvSpPr>
        <p:spPr/>
        <p:txBody>
          <a:bodyPr/>
          <a:lstStyle/>
          <a:p>
            <a:r>
              <a:rPr lang="en-US"/>
              <a:t>CSC 2015: Data Structures</a:t>
            </a:r>
          </a:p>
        </p:txBody>
      </p:sp>
      <p:sp>
        <p:nvSpPr>
          <p:cNvPr id="5" name="Slide Number Placeholder 4"/>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a:t>
            </a:fld>
            <a:endParaRPr lang="en-US" dirty="0"/>
          </a:p>
        </p:txBody>
      </p:sp>
      <p:sp>
        <p:nvSpPr>
          <p:cNvPr id="7" name="Content Placeholder 6"/>
          <p:cNvSpPr>
            <a:spLocks noGrp="1"/>
          </p:cNvSpPr>
          <p:nvPr>
            <p:ph sz="quarter" idx="13"/>
          </p:nvPr>
        </p:nvSpPr>
        <p:spPr>
          <a:xfrm>
            <a:off x="119268" y="172278"/>
            <a:ext cx="8905462" cy="6210024"/>
          </a:xfrm>
        </p:spPr>
        <p:txBody>
          <a:bodyPr/>
          <a:lstStyle>
            <a:lvl1pPr marL="171450" indent="-171450">
              <a:defRPr lang="en-US" sz="2400" kern="1200" dirty="0" smtClean="0">
                <a:solidFill>
                  <a:schemeClr val="tx1"/>
                </a:solidFill>
                <a:latin typeface="+mn-lt"/>
                <a:ea typeface="+mn-ea"/>
                <a:cs typeface="+mn-cs"/>
              </a:defRPr>
            </a:lvl1pPr>
            <a:lvl2pPr marL="514350" indent="-171450">
              <a:defRPr lang="en-US" sz="2100" kern="1200" dirty="0" smtClean="0">
                <a:solidFill>
                  <a:schemeClr val="tx1"/>
                </a:solidFill>
                <a:latin typeface="+mn-lt"/>
                <a:ea typeface="+mn-ea"/>
                <a:cs typeface="+mn-cs"/>
              </a:defRPr>
            </a:lvl2pPr>
            <a:lvl3pPr>
              <a:defRPr lang="en-US" sz="1800" kern="1200" dirty="0" smtClean="0">
                <a:solidFill>
                  <a:schemeClr val="tx1"/>
                </a:solidFill>
                <a:latin typeface="+mn-lt"/>
                <a:ea typeface="+mn-ea"/>
                <a:cs typeface="+mn-cs"/>
              </a:defRPr>
            </a:lvl3pPr>
            <a:lvl4pPr>
              <a:defRPr lang="en-US" sz="1500" kern="1200" dirty="0" smtClean="0">
                <a:solidFill>
                  <a:schemeClr val="tx1"/>
                </a:solidFill>
                <a:latin typeface="+mn-lt"/>
                <a:ea typeface="+mn-ea"/>
                <a:cs typeface="+mn-cs"/>
              </a:defRPr>
            </a:lvl4pPr>
            <a:lvl5pPr>
              <a:defRPr lang="en-US" sz="1500" kern="1200" dirty="0">
                <a:solidFill>
                  <a:schemeClr val="tx1"/>
                </a:solidFill>
                <a:latin typeface="+mn-lt"/>
                <a:ea typeface="+mn-ea"/>
                <a:cs typeface="+mn-cs"/>
              </a:defRPr>
            </a:lvl5pPr>
          </a:lstStyle>
          <a:p>
            <a:pPr marL="347663" lvl="0" indent="-347663" algn="l" defTabSz="685800" rtl="0" eaLnBrk="1" latinLnBrk="0" hangingPunct="1">
              <a:lnSpc>
                <a:spcPct val="90000"/>
              </a:lnSpc>
              <a:spcBef>
                <a:spcPts val="750"/>
              </a:spcBef>
              <a:buFont typeface="Wingdings 2" panose="05020102010507070707" pitchFamily="18" charset="2"/>
              <a:buChar char="õ"/>
            </a:pPr>
            <a:r>
              <a:rPr lang="en-US" dirty="0"/>
              <a:t>Click to edit Master text styles</a:t>
            </a:r>
          </a:p>
          <a:p>
            <a:pPr marL="646510" lvl="1" indent="-303610" algn="l" defTabSz="685800" rtl="0" eaLnBrk="1" latinLnBrk="0" hangingPunct="1">
              <a:lnSpc>
                <a:spcPct val="90000"/>
              </a:lnSpc>
              <a:spcBef>
                <a:spcPts val="375"/>
              </a:spcBef>
              <a:buFont typeface="Wingdings" panose="05000000000000000000" pitchFamily="2" charset="2"/>
              <a:buChar char="¯"/>
            </a:pPr>
            <a:r>
              <a:rPr lang="en-US" dirty="0"/>
              <a:t>Second level</a:t>
            </a:r>
          </a:p>
          <a:p>
            <a:pPr marL="904875" lvl="2" indent="-258366" algn="l" defTabSz="685800" rtl="0" eaLnBrk="1" latinLnBrk="0" hangingPunct="1">
              <a:lnSpc>
                <a:spcPct val="90000"/>
              </a:lnSpc>
              <a:spcBef>
                <a:spcPts val="375"/>
              </a:spcBef>
              <a:buFont typeface="Wingdings 2" panose="05020102010507070707" pitchFamily="18" charset="2"/>
              <a:buChar char="ô"/>
              <a:tabLst>
                <a:tab pos="944166" algn="l"/>
              </a:tabLst>
            </a:pPr>
            <a:r>
              <a:rPr lang="en-US" dirty="0"/>
              <a:t>Third level</a:t>
            </a:r>
          </a:p>
          <a:p>
            <a:pPr marL="1241822" lvl="3" indent="-258366" algn="l" defTabSz="685800" rtl="0" eaLnBrk="1" latinLnBrk="0" hangingPunct="1">
              <a:lnSpc>
                <a:spcPct val="90000"/>
              </a:lnSpc>
              <a:spcBef>
                <a:spcPts val="375"/>
              </a:spcBef>
              <a:buFont typeface="Wingdings 2" panose="05020102010507070707" pitchFamily="18" charset="2"/>
              <a:buChar char="ò"/>
            </a:pPr>
            <a:r>
              <a:rPr lang="en-US" dirty="0"/>
              <a:t>Fourth level</a:t>
            </a:r>
          </a:p>
          <a:p>
            <a:pPr marL="1590675" lvl="4" indent="-258366" algn="l" defTabSz="685800" rtl="0" eaLnBrk="1" latinLnBrk="0" hangingPunct="1">
              <a:lnSpc>
                <a:spcPct val="90000"/>
              </a:lnSpc>
              <a:spcBef>
                <a:spcPts val="375"/>
              </a:spcBef>
              <a:buFont typeface="Wingdings 2" panose="05020102010507070707" pitchFamily="18" charset="2"/>
              <a:buChar char="ñ"/>
            </a:pPr>
            <a:r>
              <a:rPr lang="en-US" dirty="0"/>
              <a:t>Fifth level</a:t>
            </a:r>
          </a:p>
        </p:txBody>
      </p:sp>
    </p:spTree>
    <p:extLst>
      <p:ext uri="{BB962C8B-B14F-4D97-AF65-F5344CB8AC3E}">
        <p14:creationId xmlns:p14="http://schemas.microsoft.com/office/powerpoint/2010/main" val="376988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2/27/2023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2/27/2023</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www.cs.csi.cuny.edu/~zelikovi/csc326/data/assignment5.htm" TargetMode="External"/><Relationship Id="rId2" Type="http://schemas.openxmlformats.org/officeDocument/2006/relationships/hyperlink" Target="http://www.cs.uregina.ca/Links/class-info/210/Stack/"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Stack &amp; </a:t>
            </a:r>
            <a:r>
              <a:rPr lang="en-US"/>
              <a:t>Queue Applications</a:t>
            </a:r>
            <a:endParaRPr lang="en-US" dirty="0"/>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4132828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4.2</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449005"/>
            <a:ext cx="7001435" cy="1088136"/>
          </a:xfrm>
        </p:spPr>
        <p:txBody>
          <a:bodyPr>
            <a:normAutofit fontScale="90000"/>
          </a:bodyPr>
          <a:lstStyle/>
          <a:p>
            <a:r>
              <a:rPr lang="en-US" altLang="ko-KR" dirty="0">
                <a:ea typeface="Gulim" pitchFamily="34" charset="-127"/>
              </a:rPr>
              <a:t>Infix Expression Is Hard To Parse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Need operator priorities, tie breaker, and delimiters.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makes the evaluation of expression more difficult than is necessary for the processor.</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Both prefix and postfix notations have an advantage over infix that while evaluating an expression in prefix or postfix form we need not consider the Precedence and Associative property.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expression is scanned from user in infix form; it is converted into prefix or postfix form and then evaluated without considering the parenthesis and priority of the operators.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it is easier (complexity wise) for the processor to evaluate expressions that are in these forms.</a:t>
            </a:r>
          </a:p>
        </p:txBody>
      </p:sp>
    </p:spTree>
    <p:extLst>
      <p:ext uri="{BB962C8B-B14F-4D97-AF65-F5344CB8AC3E}">
        <p14:creationId xmlns:p14="http://schemas.microsoft.com/office/powerpoint/2010/main" val="52604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3"/>
          <p:cNvGraphicFramePr>
            <a:graphicFrameLocks noGrp="1"/>
          </p:cNvGraphicFramePr>
          <p:nvPr>
            <p:extLst>
              <p:ext uri="{D42A27DB-BD31-4B8C-83A1-F6EECF244321}">
                <p14:modId xmlns:p14="http://schemas.microsoft.com/office/powerpoint/2010/main" val="2319945467"/>
              </p:ext>
            </p:extLst>
          </p:nvPr>
        </p:nvGraphicFramePr>
        <p:xfrm>
          <a:off x="333105" y="2272324"/>
          <a:ext cx="8433707" cy="1518560"/>
        </p:xfrm>
        <a:graphic>
          <a:graphicData uri="http://schemas.openxmlformats.org/drawingml/2006/table">
            <a:tbl>
              <a:tblPr/>
              <a:tblGrid>
                <a:gridCol w="2506436">
                  <a:extLst>
                    <a:ext uri="{9D8B030D-6E8A-4147-A177-3AD203B41FA5}">
                      <a16:colId xmlns:a16="http://schemas.microsoft.com/office/drawing/2014/main" val="20000"/>
                    </a:ext>
                  </a:extLst>
                </a:gridCol>
                <a:gridCol w="3069771">
                  <a:extLst>
                    <a:ext uri="{9D8B030D-6E8A-4147-A177-3AD203B41FA5}">
                      <a16:colId xmlns:a16="http://schemas.microsoft.com/office/drawing/2014/main" val="20001"/>
                    </a:ext>
                  </a:extLst>
                </a:gridCol>
                <a:gridCol w="2857500">
                  <a:extLst>
                    <a:ext uri="{9D8B030D-6E8A-4147-A177-3AD203B41FA5}">
                      <a16:colId xmlns:a16="http://schemas.microsoft.com/office/drawing/2014/main" val="20002"/>
                    </a:ext>
                  </a:extLst>
                </a:gridCol>
              </a:tblGrid>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Infix</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hlink"/>
                          </a:solidFill>
                          <a:effectLst>
                            <a:outerShdw blurRad="38100" dist="38100" dir="2700000" algn="tl">
                              <a:srgbClr val="C0C0C0"/>
                            </a:outerShdw>
                          </a:effectLst>
                          <a:latin typeface="Tahoma" pitchFamily="34" charset="0"/>
                          <a:ea typeface="ＭＳ Ｐゴシック" pitchFamily="34" charset="-128"/>
                        </a:rPr>
                        <a:t>PostFix</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hlink"/>
                          </a:solidFill>
                          <a:effectLst>
                            <a:outerShdw blurRad="38100" dist="38100" dir="2700000" algn="tl">
                              <a:srgbClr val="C0C0C0"/>
                            </a:outerShdw>
                          </a:effectLst>
                          <a:latin typeface="Tahoma" pitchFamily="34" charset="0"/>
                          <a:ea typeface="ＭＳ Ｐゴシック" pitchFamily="34" charset="-128"/>
                        </a:rPr>
                        <a:t>Prefix</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 * (C + D)</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640">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itchFamily="34" charset="0"/>
                        <a:defRPr kumimoji="1" sz="2800">
                          <a:solidFill>
                            <a:schemeClr val="tx1"/>
                          </a:solidFill>
                          <a:latin typeface="Calibri" pitchFamily="34" charset="0"/>
                          <a:ea typeface="ＭＳ Ｐゴシック" pitchFamily="34" charset="-128"/>
                        </a:defRPr>
                      </a:lvl1pPr>
                      <a:lvl2pPr marL="742950" indent="-285750" eaLnBrk="0" hangingPunct="0">
                        <a:spcBef>
                          <a:spcPct val="20000"/>
                        </a:spcBef>
                        <a:buFont typeface="Arial" pitchFamily="34" charset="0"/>
                        <a:defRPr kumimoji="1" sz="2400">
                          <a:solidFill>
                            <a:schemeClr val="tx1"/>
                          </a:solidFill>
                          <a:latin typeface="Calibri" pitchFamily="34" charset="0"/>
                          <a:ea typeface="ＭＳ Ｐゴシック" pitchFamily="34" charset="-128"/>
                        </a:defRPr>
                      </a:lvl2pPr>
                      <a:lvl3pPr marL="1143000" indent="-228600" eaLnBrk="0" hangingPunct="0">
                        <a:spcBef>
                          <a:spcPct val="20000"/>
                        </a:spcBef>
                        <a:buFont typeface="Arial" pitchFamily="34" charset="0"/>
                        <a:defRPr kumimoji="1" sz="2000">
                          <a:solidFill>
                            <a:schemeClr val="tx1"/>
                          </a:solidFill>
                          <a:latin typeface="Calibri" pitchFamily="34" charset="0"/>
                          <a:ea typeface="ＭＳ Ｐゴシック" pitchFamily="34" charset="-128"/>
                        </a:defRPr>
                      </a:lvl3pPr>
                      <a:lvl4pPr marL="16002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4pPr>
                      <a:lvl5pPr marL="2057400" indent="-228600" eaLnBrk="0" hangingPunct="0">
                        <a:spcBef>
                          <a:spcPct val="20000"/>
                        </a:spcBef>
                        <a:buFont typeface="Arial" pitchFamily="34" charset="0"/>
                        <a:defRPr kumimoji="1">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defRPr kumimoji="1">
                          <a:solidFill>
                            <a:schemeClr val="tx1"/>
                          </a:solidFill>
                          <a:latin typeface="Calibri" pitchFamily="34" charset="0"/>
                          <a:ea typeface="ＭＳ Ｐゴシック" pitchFamily="34" charset="-128"/>
                        </a:defRPr>
                      </a:lvl9pPr>
                    </a:lstStyle>
                    <a:p>
                      <a:pPr marL="0" marR="0" lvl="0" indent="0" algn="l" defTabSz="914400" rtl="0" eaLnBrk="1" fontAlgn="base" latinLnBrk="0" hangingPunct="1">
                        <a:lnSpc>
                          <a:spcPct val="100000"/>
                        </a:lnSpc>
                        <a:spcBef>
                          <a:spcPct val="20000"/>
                        </a:spcBef>
                        <a:spcAft>
                          <a:spcPct val="0"/>
                        </a:spcAft>
                        <a:buClr>
                          <a:schemeClr val="tx1"/>
                        </a:buClr>
                        <a:buSzPct val="70000"/>
                        <a:buFont typeface="Wingdings" pitchFamily="2" charset="2"/>
                        <a:buNone/>
                        <a:tabLst/>
                      </a:pPr>
                      <a:r>
                        <a:rPr kumimoji="0" lang="en-US" altLang="ja-JP" sz="1800" b="0" i="0" u="none" strike="noStrike" cap="none" normalizeH="0" baseline="0" dirty="0">
                          <a:ln>
                            <a:noFill/>
                          </a:ln>
                          <a:solidFill>
                            <a:schemeClr val="tx1"/>
                          </a:solidFill>
                          <a:effectLst>
                            <a:outerShdw blurRad="38100" dist="38100" dir="2700000" algn="tl">
                              <a:srgbClr val="C0C0C0"/>
                            </a:outerShdw>
                          </a:effectLst>
                          <a:latin typeface="Tahoma" pitchFamily="34" charset="0"/>
                          <a:ea typeface="ＭＳ Ｐゴシック" pitchFamily="34" charset="-128"/>
                        </a:rPr>
                        <a:t>-A/B*C^DE</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7"/>
          <p:cNvSpPr/>
          <p:nvPr/>
        </p:nvSpPr>
        <p:spPr>
          <a:xfrm>
            <a:off x="3233070"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9" name="Rectangle 8"/>
          <p:cNvSpPr/>
          <p:nvPr/>
        </p:nvSpPr>
        <p:spPr>
          <a:xfrm>
            <a:off x="3373496"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0" name="Rectangle 9"/>
          <p:cNvSpPr/>
          <p:nvPr/>
        </p:nvSpPr>
        <p:spPr>
          <a:xfrm>
            <a:off x="350575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1" name="Rectangle 10"/>
          <p:cNvSpPr/>
          <p:nvPr/>
        </p:nvSpPr>
        <p:spPr>
          <a:xfrm>
            <a:off x="3646182" y="392314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2" name="Rectangle 11"/>
          <p:cNvSpPr/>
          <p:nvPr/>
        </p:nvSpPr>
        <p:spPr>
          <a:xfrm>
            <a:off x="3775178"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3" name="Rectangle 12"/>
          <p:cNvSpPr/>
          <p:nvPr/>
        </p:nvSpPr>
        <p:spPr>
          <a:xfrm>
            <a:off x="3915604"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 name="Rectangle 13"/>
          <p:cNvSpPr/>
          <p:nvPr/>
        </p:nvSpPr>
        <p:spPr>
          <a:xfrm>
            <a:off x="4056030"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5" name="Rectangle 14"/>
          <p:cNvSpPr/>
          <p:nvPr/>
        </p:nvSpPr>
        <p:spPr>
          <a:xfrm>
            <a:off x="4196457"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6" name="Rectangle 15"/>
          <p:cNvSpPr/>
          <p:nvPr/>
        </p:nvSpPr>
        <p:spPr>
          <a:xfrm>
            <a:off x="4336883" y="39231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7" name="Rectangle 16"/>
          <p:cNvSpPr/>
          <p:nvPr/>
        </p:nvSpPr>
        <p:spPr>
          <a:xfrm>
            <a:off x="36576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8" name="Rectangle 17"/>
          <p:cNvSpPr/>
          <p:nvPr/>
        </p:nvSpPr>
        <p:spPr>
          <a:xfrm>
            <a:off x="504553"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9" name="Rectangle 18"/>
          <p:cNvSpPr/>
          <p:nvPr/>
        </p:nvSpPr>
        <p:spPr>
          <a:xfrm>
            <a:off x="643343"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20" name="Rectangle 19"/>
          <p:cNvSpPr/>
          <p:nvPr/>
        </p:nvSpPr>
        <p:spPr>
          <a:xfrm>
            <a:off x="782130" y="38659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1" name="Rectangle 20"/>
          <p:cNvSpPr/>
          <p:nvPr/>
        </p:nvSpPr>
        <p:spPr>
          <a:xfrm>
            <a:off x="92092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2" name="Rectangle 21"/>
          <p:cNvSpPr/>
          <p:nvPr/>
        </p:nvSpPr>
        <p:spPr>
          <a:xfrm>
            <a:off x="105971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23" name="Rectangle 22"/>
          <p:cNvSpPr/>
          <p:nvPr/>
        </p:nvSpPr>
        <p:spPr>
          <a:xfrm>
            <a:off x="1198500"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4" name="Rectangle 23"/>
          <p:cNvSpPr/>
          <p:nvPr/>
        </p:nvSpPr>
        <p:spPr>
          <a:xfrm>
            <a:off x="133728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25" name="Rectangle 24"/>
          <p:cNvSpPr/>
          <p:nvPr/>
        </p:nvSpPr>
        <p:spPr>
          <a:xfrm>
            <a:off x="1476079"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6" name="Rectangle 25"/>
          <p:cNvSpPr/>
          <p:nvPr/>
        </p:nvSpPr>
        <p:spPr>
          <a:xfrm>
            <a:off x="1614846"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27" name="Rectangle 26"/>
          <p:cNvSpPr/>
          <p:nvPr/>
        </p:nvSpPr>
        <p:spPr>
          <a:xfrm>
            <a:off x="1753638" y="38659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28" name="Rectangle 27"/>
          <p:cNvSpPr/>
          <p:nvPr/>
        </p:nvSpPr>
        <p:spPr>
          <a:xfrm>
            <a:off x="37719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29" name="Rectangle 28"/>
          <p:cNvSpPr/>
          <p:nvPr/>
        </p:nvSpPr>
        <p:spPr>
          <a:xfrm>
            <a:off x="515983"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0" name="Rectangle 29"/>
          <p:cNvSpPr/>
          <p:nvPr/>
        </p:nvSpPr>
        <p:spPr>
          <a:xfrm>
            <a:off x="654773"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31" name="Rectangle 30"/>
          <p:cNvSpPr/>
          <p:nvPr/>
        </p:nvSpPr>
        <p:spPr>
          <a:xfrm>
            <a:off x="793560" y="42317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2" name="Rectangle 31"/>
          <p:cNvSpPr/>
          <p:nvPr/>
        </p:nvSpPr>
        <p:spPr>
          <a:xfrm>
            <a:off x="93235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3" name="Rectangle 32"/>
          <p:cNvSpPr/>
          <p:nvPr/>
        </p:nvSpPr>
        <p:spPr>
          <a:xfrm>
            <a:off x="107114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34" name="Rectangle 33"/>
          <p:cNvSpPr/>
          <p:nvPr/>
        </p:nvSpPr>
        <p:spPr>
          <a:xfrm>
            <a:off x="1209930"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5" name="Rectangle 34"/>
          <p:cNvSpPr/>
          <p:nvPr/>
        </p:nvSpPr>
        <p:spPr>
          <a:xfrm>
            <a:off x="134871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36" name="Rectangle 35"/>
          <p:cNvSpPr/>
          <p:nvPr/>
        </p:nvSpPr>
        <p:spPr>
          <a:xfrm>
            <a:off x="1487509" y="423175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7" name="Rectangle 36"/>
          <p:cNvSpPr/>
          <p:nvPr/>
        </p:nvSpPr>
        <p:spPr>
          <a:xfrm>
            <a:off x="37719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38" name="Rectangle 37"/>
          <p:cNvSpPr/>
          <p:nvPr/>
        </p:nvSpPr>
        <p:spPr>
          <a:xfrm>
            <a:off x="515983"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39" name="Rectangle 38"/>
          <p:cNvSpPr/>
          <p:nvPr/>
        </p:nvSpPr>
        <p:spPr>
          <a:xfrm>
            <a:off x="654773"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40" name="Rectangle 39"/>
          <p:cNvSpPr/>
          <p:nvPr/>
        </p:nvSpPr>
        <p:spPr>
          <a:xfrm>
            <a:off x="793560" y="460894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1" name="Rectangle 40"/>
          <p:cNvSpPr/>
          <p:nvPr/>
        </p:nvSpPr>
        <p:spPr>
          <a:xfrm>
            <a:off x="932350" y="46089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46" name="Rectangle 45"/>
          <p:cNvSpPr/>
          <p:nvPr/>
        </p:nvSpPr>
        <p:spPr>
          <a:xfrm>
            <a:off x="37719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47" name="Rectangle 46"/>
          <p:cNvSpPr/>
          <p:nvPr/>
        </p:nvSpPr>
        <p:spPr>
          <a:xfrm>
            <a:off x="515983" y="499756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48" name="Rectangle 47"/>
          <p:cNvSpPr/>
          <p:nvPr/>
        </p:nvSpPr>
        <p:spPr>
          <a:xfrm>
            <a:off x="654773" y="499756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51" name="Rectangle 50"/>
          <p:cNvSpPr/>
          <p:nvPr/>
        </p:nvSpPr>
        <p:spPr>
          <a:xfrm>
            <a:off x="388623" y="538618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52" name="Rectangle 51"/>
          <p:cNvSpPr/>
          <p:nvPr/>
        </p:nvSpPr>
        <p:spPr>
          <a:xfrm>
            <a:off x="3255930"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53" name="Rectangle 52"/>
          <p:cNvSpPr/>
          <p:nvPr/>
        </p:nvSpPr>
        <p:spPr>
          <a:xfrm>
            <a:off x="339635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54" name="Rectangle 53"/>
          <p:cNvSpPr/>
          <p:nvPr/>
        </p:nvSpPr>
        <p:spPr>
          <a:xfrm>
            <a:off x="3536782"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55" name="Rectangle 54"/>
          <p:cNvSpPr/>
          <p:nvPr/>
        </p:nvSpPr>
        <p:spPr>
          <a:xfrm>
            <a:off x="3669042"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58" name="Rectangle 57"/>
          <p:cNvSpPr/>
          <p:nvPr/>
        </p:nvSpPr>
        <p:spPr>
          <a:xfrm>
            <a:off x="3804570"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59" name="Rectangle 58"/>
          <p:cNvSpPr/>
          <p:nvPr/>
        </p:nvSpPr>
        <p:spPr>
          <a:xfrm>
            <a:off x="3944997"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0" name="Rectangle 59"/>
          <p:cNvSpPr/>
          <p:nvPr/>
        </p:nvSpPr>
        <p:spPr>
          <a:xfrm>
            <a:off x="4085423"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1" name="Rectangle 60"/>
          <p:cNvSpPr/>
          <p:nvPr/>
        </p:nvSpPr>
        <p:spPr>
          <a:xfrm>
            <a:off x="5037376" y="432319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62" name="Rectangle 61"/>
          <p:cNvSpPr/>
          <p:nvPr/>
        </p:nvSpPr>
        <p:spPr>
          <a:xfrm>
            <a:off x="5308431" y="432482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63" name="Rectangle 62"/>
          <p:cNvSpPr/>
          <p:nvPr/>
        </p:nvSpPr>
        <p:spPr>
          <a:xfrm>
            <a:off x="5169639" y="432319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4" name="Rectangle 63"/>
          <p:cNvSpPr/>
          <p:nvPr/>
        </p:nvSpPr>
        <p:spPr>
          <a:xfrm>
            <a:off x="503247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65" name="Rectangle 64"/>
          <p:cNvSpPr/>
          <p:nvPr/>
        </p:nvSpPr>
        <p:spPr>
          <a:xfrm>
            <a:off x="5309249"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66" name="Rectangle 65"/>
          <p:cNvSpPr/>
          <p:nvPr/>
        </p:nvSpPr>
        <p:spPr>
          <a:xfrm>
            <a:off x="5171271" y="47338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67" name="Rectangle 66"/>
          <p:cNvSpPr/>
          <p:nvPr/>
        </p:nvSpPr>
        <p:spPr>
          <a:xfrm>
            <a:off x="3267360"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68" name="Rectangle 67"/>
          <p:cNvSpPr/>
          <p:nvPr/>
        </p:nvSpPr>
        <p:spPr>
          <a:xfrm>
            <a:off x="3399621" y="471181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69" name="Rectangle 68"/>
          <p:cNvSpPr/>
          <p:nvPr/>
        </p:nvSpPr>
        <p:spPr>
          <a:xfrm>
            <a:off x="3540048"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72" name="Rectangle 71"/>
          <p:cNvSpPr/>
          <p:nvPr/>
        </p:nvSpPr>
        <p:spPr>
          <a:xfrm>
            <a:off x="3682107"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3" name="Rectangle 72"/>
          <p:cNvSpPr/>
          <p:nvPr/>
        </p:nvSpPr>
        <p:spPr>
          <a:xfrm>
            <a:off x="3822533" y="471181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4" name="Rectangle 73"/>
          <p:cNvSpPr/>
          <p:nvPr/>
        </p:nvSpPr>
        <p:spPr>
          <a:xfrm>
            <a:off x="5030847" y="515513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75" name="Rectangle 74"/>
          <p:cNvSpPr/>
          <p:nvPr/>
        </p:nvSpPr>
        <p:spPr>
          <a:xfrm>
            <a:off x="5306801"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76" name="Rectangle 75"/>
          <p:cNvSpPr/>
          <p:nvPr/>
        </p:nvSpPr>
        <p:spPr>
          <a:xfrm>
            <a:off x="5168008" y="5155134"/>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77" name="Rectangle 76"/>
          <p:cNvSpPr/>
          <p:nvPr/>
        </p:nvSpPr>
        <p:spPr>
          <a:xfrm>
            <a:off x="3267360"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8" name="Rectangle 77"/>
          <p:cNvSpPr/>
          <p:nvPr/>
        </p:nvSpPr>
        <p:spPr>
          <a:xfrm>
            <a:off x="3399621" y="514615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81" name="Rectangle 80"/>
          <p:cNvSpPr/>
          <p:nvPr/>
        </p:nvSpPr>
        <p:spPr>
          <a:xfrm>
            <a:off x="3536783" y="5146152"/>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2" name="Rectangle 81"/>
          <p:cNvSpPr/>
          <p:nvPr/>
        </p:nvSpPr>
        <p:spPr>
          <a:xfrm>
            <a:off x="5037378"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3" name="Rectangle 82"/>
          <p:cNvSpPr/>
          <p:nvPr/>
        </p:nvSpPr>
        <p:spPr>
          <a:xfrm>
            <a:off x="5304353" y="559518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84" name="Rectangle 83"/>
          <p:cNvSpPr/>
          <p:nvPr/>
        </p:nvSpPr>
        <p:spPr>
          <a:xfrm>
            <a:off x="5166375" y="559518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5" name="Rectangle 84"/>
          <p:cNvSpPr/>
          <p:nvPr/>
        </p:nvSpPr>
        <p:spPr>
          <a:xfrm>
            <a:off x="3267359" y="556252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86" name="Rectangle 85"/>
          <p:cNvSpPr/>
          <p:nvPr/>
        </p:nvSpPr>
        <p:spPr>
          <a:xfrm>
            <a:off x="6391839"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7" name="Rectangle 86"/>
          <p:cNvSpPr/>
          <p:nvPr/>
        </p:nvSpPr>
        <p:spPr>
          <a:xfrm>
            <a:off x="6532266"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88" name="Rectangle 87"/>
          <p:cNvSpPr/>
          <p:nvPr/>
        </p:nvSpPr>
        <p:spPr>
          <a:xfrm>
            <a:off x="6664527"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89" name="Rectangle 88"/>
          <p:cNvSpPr/>
          <p:nvPr/>
        </p:nvSpPr>
        <p:spPr>
          <a:xfrm>
            <a:off x="6804951" y="398845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90" name="Rectangle 89"/>
          <p:cNvSpPr/>
          <p:nvPr/>
        </p:nvSpPr>
        <p:spPr>
          <a:xfrm>
            <a:off x="6933948"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1" name="Rectangle 90"/>
          <p:cNvSpPr/>
          <p:nvPr/>
        </p:nvSpPr>
        <p:spPr>
          <a:xfrm>
            <a:off x="7074374"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2" name="Rectangle 91"/>
          <p:cNvSpPr/>
          <p:nvPr/>
        </p:nvSpPr>
        <p:spPr>
          <a:xfrm>
            <a:off x="7214800"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93" name="Rectangle 92"/>
          <p:cNvSpPr/>
          <p:nvPr/>
        </p:nvSpPr>
        <p:spPr>
          <a:xfrm>
            <a:off x="7355226"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94" name="Rectangle 93"/>
          <p:cNvSpPr/>
          <p:nvPr/>
        </p:nvSpPr>
        <p:spPr>
          <a:xfrm>
            <a:off x="7495653" y="398845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2" name="Rectangle 101"/>
          <p:cNvSpPr/>
          <p:nvPr/>
        </p:nvSpPr>
        <p:spPr>
          <a:xfrm>
            <a:off x="8196146" y="4388505"/>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3" name="Rectangle 102"/>
          <p:cNvSpPr/>
          <p:nvPr/>
        </p:nvSpPr>
        <p:spPr>
          <a:xfrm>
            <a:off x="8467201" y="439013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04" name="Rectangle 103"/>
          <p:cNvSpPr/>
          <p:nvPr/>
        </p:nvSpPr>
        <p:spPr>
          <a:xfrm>
            <a:off x="8328408" y="4388506"/>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05" name="Rectangle 104"/>
          <p:cNvSpPr/>
          <p:nvPr/>
        </p:nvSpPr>
        <p:spPr>
          <a:xfrm>
            <a:off x="8191248"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06" name="Rectangle 105"/>
          <p:cNvSpPr/>
          <p:nvPr/>
        </p:nvSpPr>
        <p:spPr>
          <a:xfrm>
            <a:off x="8468019" y="479916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07" name="Rectangle 106"/>
          <p:cNvSpPr/>
          <p:nvPr/>
        </p:nvSpPr>
        <p:spPr>
          <a:xfrm>
            <a:off x="8330041" y="4799169"/>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3" name="Rectangle 112"/>
          <p:cNvSpPr/>
          <p:nvPr/>
        </p:nvSpPr>
        <p:spPr>
          <a:xfrm>
            <a:off x="8189617" y="52204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14" name="Rectangle 113"/>
          <p:cNvSpPr/>
          <p:nvPr/>
        </p:nvSpPr>
        <p:spPr>
          <a:xfrm>
            <a:off x="8465571"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15" name="Rectangle 114"/>
          <p:cNvSpPr/>
          <p:nvPr/>
        </p:nvSpPr>
        <p:spPr>
          <a:xfrm>
            <a:off x="8326778" y="52204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19" name="Rectangle 118"/>
          <p:cNvSpPr/>
          <p:nvPr/>
        </p:nvSpPr>
        <p:spPr>
          <a:xfrm>
            <a:off x="8196147"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0" name="Rectangle 119"/>
          <p:cNvSpPr/>
          <p:nvPr/>
        </p:nvSpPr>
        <p:spPr>
          <a:xfrm>
            <a:off x="8463123"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21" name="Rectangle 120"/>
          <p:cNvSpPr/>
          <p:nvPr/>
        </p:nvSpPr>
        <p:spPr>
          <a:xfrm>
            <a:off x="8325145" y="566050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2" name="Rectangle 121"/>
          <p:cNvSpPr/>
          <p:nvPr/>
        </p:nvSpPr>
        <p:spPr>
          <a:xfrm>
            <a:off x="6620439" y="562784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I</a:t>
            </a:r>
          </a:p>
        </p:txBody>
      </p:sp>
      <p:sp>
        <p:nvSpPr>
          <p:cNvPr id="123" name="Rectangle 122"/>
          <p:cNvSpPr/>
          <p:nvPr/>
        </p:nvSpPr>
        <p:spPr>
          <a:xfrm>
            <a:off x="6417966"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4" name="Rectangle 123"/>
          <p:cNvSpPr/>
          <p:nvPr/>
        </p:nvSpPr>
        <p:spPr>
          <a:xfrm>
            <a:off x="6558392"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25" name="Rectangle 124"/>
          <p:cNvSpPr/>
          <p:nvPr/>
        </p:nvSpPr>
        <p:spPr>
          <a:xfrm>
            <a:off x="669065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6" name="Rectangle 125"/>
          <p:cNvSpPr/>
          <p:nvPr/>
        </p:nvSpPr>
        <p:spPr>
          <a:xfrm>
            <a:off x="6831078" y="4376260"/>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27" name="Rectangle 126"/>
          <p:cNvSpPr/>
          <p:nvPr/>
        </p:nvSpPr>
        <p:spPr>
          <a:xfrm>
            <a:off x="6960074"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28" name="Rectangle 127"/>
          <p:cNvSpPr/>
          <p:nvPr/>
        </p:nvSpPr>
        <p:spPr>
          <a:xfrm>
            <a:off x="7100500"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129" name="Rectangle 128"/>
          <p:cNvSpPr/>
          <p:nvPr/>
        </p:nvSpPr>
        <p:spPr>
          <a:xfrm>
            <a:off x="7240926" y="4376261"/>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F</a:t>
            </a:r>
          </a:p>
        </p:txBody>
      </p:sp>
      <p:sp>
        <p:nvSpPr>
          <p:cNvPr id="132" name="Rectangle 131"/>
          <p:cNvSpPr/>
          <p:nvPr/>
        </p:nvSpPr>
        <p:spPr>
          <a:xfrm>
            <a:off x="6427781"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3" name="Rectangle 132"/>
          <p:cNvSpPr/>
          <p:nvPr/>
        </p:nvSpPr>
        <p:spPr>
          <a:xfrm>
            <a:off x="6568207"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34" name="Rectangle 133"/>
          <p:cNvSpPr/>
          <p:nvPr/>
        </p:nvSpPr>
        <p:spPr>
          <a:xfrm>
            <a:off x="670046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35" name="Rectangle 134"/>
          <p:cNvSpPr/>
          <p:nvPr/>
        </p:nvSpPr>
        <p:spPr>
          <a:xfrm>
            <a:off x="6840893" y="4763247"/>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136" name="Rectangle 135"/>
          <p:cNvSpPr/>
          <p:nvPr/>
        </p:nvSpPr>
        <p:spPr>
          <a:xfrm>
            <a:off x="6969889" y="4763248"/>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G</a:t>
            </a:r>
          </a:p>
        </p:txBody>
      </p:sp>
      <p:sp>
        <p:nvSpPr>
          <p:cNvPr id="139" name="Rectangle 138"/>
          <p:cNvSpPr/>
          <p:nvPr/>
        </p:nvSpPr>
        <p:spPr>
          <a:xfrm>
            <a:off x="6473538"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p>
        </p:txBody>
      </p:sp>
      <p:sp>
        <p:nvSpPr>
          <p:cNvPr id="140" name="Rectangle 139"/>
          <p:cNvSpPr/>
          <p:nvPr/>
        </p:nvSpPr>
        <p:spPr>
          <a:xfrm>
            <a:off x="6613964"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141" name="Rectangle 140"/>
          <p:cNvSpPr/>
          <p:nvPr/>
        </p:nvSpPr>
        <p:spPr>
          <a:xfrm>
            <a:off x="6746226" y="5227793"/>
            <a:ext cx="138793" cy="33473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accent2"/>
                </a:solidFill>
              </a:rPr>
              <a:t>H</a:t>
            </a:r>
          </a:p>
        </p:txBody>
      </p:sp>
      <p:sp>
        <p:nvSpPr>
          <p:cNvPr id="43" name="Title 42"/>
          <p:cNvSpPr>
            <a:spLocks noGrp="1"/>
          </p:cNvSpPr>
          <p:nvPr>
            <p:ph type="ctrTitle"/>
          </p:nvPr>
        </p:nvSpPr>
        <p:spPr>
          <a:xfrm>
            <a:off x="333105" y="655193"/>
            <a:ext cx="7808976" cy="1088136"/>
          </a:xfrm>
        </p:spPr>
        <p:txBody>
          <a:bodyPr>
            <a:normAutofit fontScale="90000"/>
          </a:bodyPr>
          <a:lstStyle/>
          <a:p>
            <a:r>
              <a:rPr lang="en-US" dirty="0"/>
              <a:t>Examples of infix to prefix </a:t>
            </a:r>
            <a:br>
              <a:rPr lang="en-US" dirty="0"/>
            </a:br>
            <a:r>
              <a:rPr lang="en-US" dirty="0"/>
              <a:t>and postfix</a:t>
            </a:r>
          </a:p>
        </p:txBody>
      </p:sp>
    </p:spTree>
    <p:extLst>
      <p:ext uri="{BB962C8B-B14F-4D97-AF65-F5344CB8AC3E}">
        <p14:creationId xmlns:p14="http://schemas.microsoft.com/office/powerpoint/2010/main" val="417471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24"/>
                                        </p:tgtEl>
                                        <p:attrNameLst>
                                          <p:attrName>style.color</p:attrName>
                                        </p:attrNameLst>
                                      </p:cBhvr>
                                      <p:to>
                                        <p:clrVal>
                                          <a:schemeClr val="hlink"/>
                                        </p:clrVal>
                                      </p:to>
                                    </p:set>
                                  </p:childTnLst>
                                </p:cTn>
                              </p:par>
                              <p:par>
                                <p:cTn id="31" presetID="3" presetClass="emph" presetSubtype="1" grpId="0" nodeType="withEffect">
                                  <p:stCondLst>
                                    <p:cond delay="0"/>
                                  </p:stCondLst>
                                  <p:childTnLst>
                                    <p:set>
                                      <p:cBhvr override="childStyle">
                                        <p:cTn id="32" dur="indefinite"/>
                                        <p:tgtEl>
                                          <p:spTgt spid="25"/>
                                        </p:tgtEl>
                                        <p:attrNameLst>
                                          <p:attrName>style.color</p:attrName>
                                        </p:attrNameLst>
                                      </p:cBhvr>
                                      <p:to>
                                        <p:clrVal>
                                          <a:srgbClr val="FF0000"/>
                                        </p:clrVal>
                                      </p:to>
                                    </p:set>
                                  </p:childTnLst>
                                </p:cTn>
                              </p:par>
                              <p:par>
                                <p:cTn id="33" presetID="3" presetClass="emph" presetSubtype="1" grpId="0" nodeType="withEffect">
                                  <p:stCondLst>
                                    <p:cond delay="0"/>
                                  </p:stCondLst>
                                  <p:childTnLst>
                                    <p:set>
                                      <p:cBhvr override="childStyle">
                                        <p:cTn id="34" dur="indefinite"/>
                                        <p:tgtEl>
                                          <p:spTgt spid="26"/>
                                        </p:tgtEl>
                                        <p:attrNameLst>
                                          <p:attrName>style.color</p:attrName>
                                        </p:attrNameLst>
                                      </p:cBhvr>
                                      <p:to>
                                        <p:clrVal>
                                          <a:schemeClr val="hlink"/>
                                        </p:clrVal>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mph" presetSubtype="1" grpId="0" nodeType="clickEffect">
                                  <p:stCondLst>
                                    <p:cond delay="0"/>
                                  </p:stCondLst>
                                  <p:childTnLst>
                                    <p:set>
                                      <p:cBhvr override="childStyle">
                                        <p:cTn id="58" dur="indefinite"/>
                                        <p:tgtEl>
                                          <p:spTgt spid="35"/>
                                        </p:tgtEl>
                                        <p:attrNameLst>
                                          <p:attrName>style.color</p:attrName>
                                        </p:attrNameLst>
                                      </p:cBhvr>
                                      <p:to>
                                        <p:clrVal>
                                          <a:schemeClr val="hlink"/>
                                        </p:clrVal>
                                      </p:to>
                                    </p:set>
                                  </p:childTnLst>
                                </p:cTn>
                              </p:par>
                              <p:par>
                                <p:cTn id="59" presetID="3" presetClass="emph" presetSubtype="1" grpId="0" nodeType="withEffect">
                                  <p:stCondLst>
                                    <p:cond delay="0"/>
                                  </p:stCondLst>
                                  <p:childTnLst>
                                    <p:set>
                                      <p:cBhvr override="childStyle">
                                        <p:cTn id="60" dur="indefinite"/>
                                        <p:tgtEl>
                                          <p:spTgt spid="34"/>
                                        </p:tgtEl>
                                        <p:attrNameLst>
                                          <p:attrName>style.color</p:attrName>
                                        </p:attrNameLst>
                                      </p:cBhvr>
                                      <p:to>
                                        <p:clrVal>
                                          <a:srgbClr val="FF0000"/>
                                        </p:clrVal>
                                      </p:to>
                                    </p:set>
                                  </p:childTnLst>
                                </p:cTn>
                              </p:par>
                              <p:par>
                                <p:cTn id="61" presetID="3" presetClass="emph" presetSubtype="1" grpId="0" nodeType="withEffect">
                                  <p:stCondLst>
                                    <p:cond delay="0"/>
                                  </p:stCondLst>
                                  <p:childTnLst>
                                    <p:set>
                                      <p:cBhvr override="childStyle">
                                        <p:cTn id="62" dur="indefinite"/>
                                        <p:tgtEl>
                                          <p:spTgt spid="33"/>
                                        </p:tgtEl>
                                        <p:attrNameLst>
                                          <p:attrName>style.color</p:attrName>
                                        </p:attrNameLst>
                                      </p:cBhvr>
                                      <p:to>
                                        <p:clrVal>
                                          <a:schemeClr val="hlink"/>
                                        </p:clrVal>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1" nodeType="clickEffect">
                                  <p:stCondLst>
                                    <p:cond delay="0"/>
                                  </p:stCondLst>
                                  <p:childTnLst>
                                    <p:set>
                                      <p:cBhvr override="childStyle">
                                        <p:cTn id="78" dur="indefinite"/>
                                        <p:tgtEl>
                                          <p:spTgt spid="39"/>
                                        </p:tgtEl>
                                        <p:attrNameLst>
                                          <p:attrName>style.color</p:attrName>
                                        </p:attrNameLst>
                                      </p:cBhvr>
                                      <p:to>
                                        <p:clrVal>
                                          <a:schemeClr val="hlink"/>
                                        </p:clrVal>
                                      </p:to>
                                    </p:set>
                                  </p:childTnLst>
                                </p:cTn>
                              </p:par>
                              <p:par>
                                <p:cTn id="79" presetID="3" presetClass="emph" presetSubtype="1" grpId="1" nodeType="withEffect">
                                  <p:stCondLst>
                                    <p:cond delay="0"/>
                                  </p:stCondLst>
                                  <p:childTnLst>
                                    <p:set>
                                      <p:cBhvr override="childStyle">
                                        <p:cTn id="80" dur="indefinite"/>
                                        <p:tgtEl>
                                          <p:spTgt spid="40"/>
                                        </p:tgtEl>
                                        <p:attrNameLst>
                                          <p:attrName>style.color</p:attrName>
                                        </p:attrNameLst>
                                      </p:cBhvr>
                                      <p:to>
                                        <p:clrVal>
                                          <a:srgbClr val="FF0000"/>
                                        </p:clrVal>
                                      </p:to>
                                    </p:set>
                                  </p:childTnLst>
                                </p:cTn>
                              </p:par>
                              <p:par>
                                <p:cTn id="81" presetID="3" presetClass="emph" presetSubtype="1" grpId="1" nodeType="withEffect">
                                  <p:stCondLst>
                                    <p:cond delay="0"/>
                                  </p:stCondLst>
                                  <p:childTnLst>
                                    <p:set>
                                      <p:cBhvr override="childStyle">
                                        <p:cTn id="82" dur="indefinite"/>
                                        <p:tgtEl>
                                          <p:spTgt spid="41"/>
                                        </p:tgtEl>
                                        <p:attrNameLst>
                                          <p:attrName>style.color</p:attrName>
                                        </p:attrNameLst>
                                      </p:cBhvr>
                                      <p:to>
                                        <p:clrVal>
                                          <a:schemeClr val="hlink"/>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1" nodeType="clickEffect">
                                  <p:stCondLst>
                                    <p:cond delay="0"/>
                                  </p:stCondLst>
                                  <p:childTnLst>
                                    <p:set>
                                      <p:cBhvr override="childStyle">
                                        <p:cTn id="94" dur="indefinite"/>
                                        <p:tgtEl>
                                          <p:spTgt spid="46"/>
                                        </p:tgtEl>
                                        <p:attrNameLst>
                                          <p:attrName>style.color</p:attrName>
                                        </p:attrNameLst>
                                      </p:cBhvr>
                                      <p:to>
                                        <p:clrVal>
                                          <a:schemeClr val="hlink"/>
                                        </p:clrVal>
                                      </p:to>
                                    </p:set>
                                  </p:childTnLst>
                                </p:cTn>
                              </p:par>
                              <p:par>
                                <p:cTn id="95" presetID="3" presetClass="emph" presetSubtype="1" grpId="1" nodeType="withEffect">
                                  <p:stCondLst>
                                    <p:cond delay="0"/>
                                  </p:stCondLst>
                                  <p:childTnLst>
                                    <p:set>
                                      <p:cBhvr override="childStyle">
                                        <p:cTn id="96" dur="indefinite"/>
                                        <p:tgtEl>
                                          <p:spTgt spid="47"/>
                                        </p:tgtEl>
                                        <p:attrNameLst>
                                          <p:attrName>style.color</p:attrName>
                                        </p:attrNameLst>
                                      </p:cBhvr>
                                      <p:to>
                                        <p:clrVal>
                                          <a:srgbClr val="FF0000"/>
                                        </p:clrVal>
                                      </p:to>
                                    </p:set>
                                  </p:childTnLst>
                                </p:cTn>
                              </p:par>
                              <p:par>
                                <p:cTn id="97" presetID="3" presetClass="emph" presetSubtype="1" grpId="1" nodeType="withEffect">
                                  <p:stCondLst>
                                    <p:cond delay="0"/>
                                  </p:stCondLst>
                                  <p:childTnLst>
                                    <p:set>
                                      <p:cBhvr override="childStyle">
                                        <p:cTn id="98" dur="indefinite"/>
                                        <p:tgtEl>
                                          <p:spTgt spid="48"/>
                                        </p:tgtEl>
                                        <p:attrNameLst>
                                          <p:attrName>style.color</p:attrName>
                                        </p:attrNameLst>
                                      </p:cBhvr>
                                      <p:to>
                                        <p:clrVal>
                                          <a:schemeClr val="hlink"/>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3" presetClass="emph" presetSubtype="1" grpId="1" nodeType="clickEffect">
                                  <p:stCondLst>
                                    <p:cond delay="0"/>
                                  </p:stCondLst>
                                  <p:childTnLst>
                                    <p:set>
                                      <p:cBhvr override="childStyle">
                                        <p:cTn id="106" dur="indefinite"/>
                                        <p:tgtEl>
                                          <p:spTgt spid="51"/>
                                        </p:tgtEl>
                                        <p:attrNameLst>
                                          <p:attrName>style.color</p:attrName>
                                        </p:attrNameLst>
                                      </p:cBhvr>
                                      <p:to>
                                        <p:clrVal>
                                          <a:schemeClr val="hlink"/>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1" nodeType="clickEffect">
                                  <p:stCondLst>
                                    <p:cond delay="0"/>
                                  </p:stCondLst>
                                  <p:childTnLst>
                                    <p:set>
                                      <p:cBhvr override="childStyle">
                                        <p:cTn id="130" dur="indefinite"/>
                                        <p:tgtEl>
                                          <p:spTgt spid="13"/>
                                        </p:tgtEl>
                                        <p:attrNameLst>
                                          <p:attrName>style.color</p:attrName>
                                        </p:attrNameLst>
                                      </p:cBhvr>
                                      <p:to>
                                        <p:clrVal>
                                          <a:srgbClr val="FF0000"/>
                                        </p:clrVal>
                                      </p:to>
                                    </p:set>
                                  </p:childTnLst>
                                </p:cTn>
                              </p:par>
                            </p:childTnLst>
                          </p:cTn>
                        </p:par>
                      </p:childTnLst>
                    </p:cTn>
                  </p:par>
                  <p:par>
                    <p:cTn id="131" fill="hold">
                      <p:stCondLst>
                        <p:cond delay="indefinite"/>
                      </p:stCondLst>
                      <p:childTnLst>
                        <p:par>
                          <p:cTn id="132" fill="hold">
                            <p:stCondLst>
                              <p:cond delay="0"/>
                            </p:stCondLst>
                            <p:childTnLst>
                              <p:par>
                                <p:cTn id="133" presetID="3" presetClass="emph" presetSubtype="1" grpId="1" nodeType="clickEffect">
                                  <p:stCondLst>
                                    <p:cond delay="0"/>
                                  </p:stCondLst>
                                  <p:childTnLst>
                                    <p:set>
                                      <p:cBhvr override="childStyle">
                                        <p:cTn id="134" dur="indefinite"/>
                                        <p:tgtEl>
                                          <p:spTgt spid="11"/>
                                        </p:tgtEl>
                                        <p:attrNameLst>
                                          <p:attrName>style.color</p:attrName>
                                        </p:attrNameLst>
                                      </p:cBhvr>
                                      <p:to>
                                        <p:clrVal>
                                          <a:schemeClr val="hlink"/>
                                        </p:clrVal>
                                      </p:to>
                                    </p:set>
                                  </p:childTnLst>
                                </p:cTn>
                              </p:par>
                              <p:par>
                                <p:cTn id="135" presetID="3" presetClass="emph" presetSubtype="1" grpId="1" nodeType="withEffect">
                                  <p:stCondLst>
                                    <p:cond delay="0"/>
                                  </p:stCondLst>
                                  <p:childTnLst>
                                    <p:set>
                                      <p:cBhvr override="childStyle">
                                        <p:cTn id="136" dur="indefinite"/>
                                        <p:tgtEl>
                                          <p:spTgt spid="12"/>
                                        </p:tgtEl>
                                        <p:attrNameLst>
                                          <p:attrName>style.color</p:attrName>
                                        </p:attrNameLst>
                                      </p:cBhvr>
                                      <p:to>
                                        <p:clrVal>
                                          <a:schemeClr val="hlink"/>
                                        </p:clrVal>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61"/>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3" presetClass="emph" presetSubtype="1" grpId="1" nodeType="clickEffect">
                                  <p:stCondLst>
                                    <p:cond delay="0"/>
                                  </p:stCondLst>
                                  <p:childTnLst>
                                    <p:set>
                                      <p:cBhvr override="childStyle">
                                        <p:cTn id="164" dur="indefinite"/>
                                        <p:tgtEl>
                                          <p:spTgt spid="58"/>
                                        </p:tgtEl>
                                        <p:attrNameLst>
                                          <p:attrName>style.color</p:attrName>
                                        </p:attrNameLst>
                                      </p:cBhvr>
                                      <p:to>
                                        <p:clrVal>
                                          <a:srgbClr val="FF0000"/>
                                        </p:clrVal>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grpId="1" nodeType="clickEffect">
                                  <p:stCondLst>
                                    <p:cond delay="0"/>
                                  </p:stCondLst>
                                  <p:childTnLst>
                                    <p:set>
                                      <p:cBhvr override="childStyle">
                                        <p:cTn id="168" dur="indefinite"/>
                                        <p:tgtEl>
                                          <p:spTgt spid="54"/>
                                        </p:tgtEl>
                                        <p:attrNameLst>
                                          <p:attrName>style.color</p:attrName>
                                        </p:attrNameLst>
                                      </p:cBhvr>
                                      <p:to>
                                        <p:clrVal>
                                          <a:schemeClr val="hlink"/>
                                        </p:clrVal>
                                      </p:to>
                                    </p:set>
                                  </p:childTnLst>
                                </p:cTn>
                              </p:par>
                              <p:par>
                                <p:cTn id="169" presetID="3" presetClass="emph" presetSubtype="1" grpId="1" nodeType="withEffect">
                                  <p:stCondLst>
                                    <p:cond delay="0"/>
                                  </p:stCondLst>
                                  <p:childTnLst>
                                    <p:set>
                                      <p:cBhvr override="childStyle">
                                        <p:cTn id="170" dur="indefinite"/>
                                        <p:tgtEl>
                                          <p:spTgt spid="55"/>
                                        </p:tgtEl>
                                        <p:attrNameLst>
                                          <p:attrName>style.color</p:attrName>
                                        </p:attrNameLst>
                                      </p:cBhvr>
                                      <p:to>
                                        <p:clrVal>
                                          <a:schemeClr val="hlink"/>
                                        </p:clrVal>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68"/>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7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3"/>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3" presetClass="emph" presetSubtype="1" grpId="1" nodeType="clickEffect">
                                  <p:stCondLst>
                                    <p:cond delay="0"/>
                                  </p:stCondLst>
                                  <p:childTnLst>
                                    <p:set>
                                      <p:cBhvr override="childStyle">
                                        <p:cTn id="194" dur="indefinite"/>
                                        <p:tgtEl>
                                          <p:spTgt spid="72"/>
                                        </p:tgtEl>
                                        <p:attrNameLst>
                                          <p:attrName>style.color</p:attrName>
                                        </p:attrNameLst>
                                      </p:cBhvr>
                                      <p:to>
                                        <p:clrVal>
                                          <a:srgbClr val="FF0000"/>
                                        </p:clrVal>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1" nodeType="clickEffect">
                                  <p:stCondLst>
                                    <p:cond delay="0"/>
                                  </p:stCondLst>
                                  <p:childTnLst>
                                    <p:set>
                                      <p:cBhvr override="childStyle">
                                        <p:cTn id="198" dur="indefinite"/>
                                        <p:tgtEl>
                                          <p:spTgt spid="68"/>
                                        </p:tgtEl>
                                        <p:attrNameLst>
                                          <p:attrName>style.color</p:attrName>
                                        </p:attrNameLst>
                                      </p:cBhvr>
                                      <p:to>
                                        <p:clrVal>
                                          <a:schemeClr val="hlink"/>
                                        </p:clrVal>
                                      </p:to>
                                    </p:set>
                                  </p:childTnLst>
                                </p:cTn>
                              </p:par>
                              <p:par>
                                <p:cTn id="199" presetID="3" presetClass="emph" presetSubtype="1" grpId="1" nodeType="withEffect">
                                  <p:stCondLst>
                                    <p:cond delay="0"/>
                                  </p:stCondLst>
                                  <p:childTnLst>
                                    <p:set>
                                      <p:cBhvr override="childStyle">
                                        <p:cTn id="200" dur="indefinite"/>
                                        <p:tgtEl>
                                          <p:spTgt spid="69"/>
                                        </p:tgtEl>
                                        <p:attrNameLst>
                                          <p:attrName>style.color</p:attrName>
                                        </p:attrNameLst>
                                      </p:cBhvr>
                                      <p:to>
                                        <p:clrVal>
                                          <a:schemeClr val="hlink"/>
                                        </p:clrVal>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7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75"/>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76"/>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grpId="0" nodeType="clickEffect">
                                  <p:stCondLst>
                                    <p:cond delay="0"/>
                                  </p:stCondLst>
                                  <p:childTnLst>
                                    <p:set>
                                      <p:cBhvr>
                                        <p:cTn id="212" dur="1" fill="hold">
                                          <p:stCondLst>
                                            <p:cond delay="0"/>
                                          </p:stCondLst>
                                        </p:cTn>
                                        <p:tgtEl>
                                          <p:spTgt spid="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78"/>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8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3" presetClass="emph" presetSubtype="1" grpId="1" nodeType="clickEffect">
                                  <p:stCondLst>
                                    <p:cond delay="0"/>
                                  </p:stCondLst>
                                  <p:childTnLst>
                                    <p:set>
                                      <p:cBhvr override="childStyle">
                                        <p:cTn id="220" dur="indefinite"/>
                                        <p:tgtEl>
                                          <p:spTgt spid="81"/>
                                        </p:tgtEl>
                                        <p:attrNameLst>
                                          <p:attrName>style.color</p:attrName>
                                        </p:attrNameLst>
                                      </p:cBhvr>
                                      <p:to>
                                        <p:clrVal>
                                          <a:srgbClr val="FF0000"/>
                                        </p:clrVal>
                                      </p:to>
                                    </p:set>
                                  </p:childTnLst>
                                </p:cTn>
                              </p:par>
                            </p:childTnLst>
                          </p:cTn>
                        </p:par>
                      </p:childTnLst>
                    </p:cTn>
                  </p:par>
                  <p:par>
                    <p:cTn id="221" fill="hold">
                      <p:stCondLst>
                        <p:cond delay="indefinite"/>
                      </p:stCondLst>
                      <p:childTnLst>
                        <p:par>
                          <p:cTn id="222" fill="hold">
                            <p:stCondLst>
                              <p:cond delay="0"/>
                            </p:stCondLst>
                            <p:childTnLst>
                              <p:par>
                                <p:cTn id="223" presetID="3" presetClass="emph" presetSubtype="1" grpId="1" nodeType="clickEffect">
                                  <p:stCondLst>
                                    <p:cond delay="0"/>
                                  </p:stCondLst>
                                  <p:childTnLst>
                                    <p:set>
                                      <p:cBhvr override="childStyle">
                                        <p:cTn id="224" dur="indefinite"/>
                                        <p:tgtEl>
                                          <p:spTgt spid="77"/>
                                        </p:tgtEl>
                                        <p:attrNameLst>
                                          <p:attrName>style.color</p:attrName>
                                        </p:attrNameLst>
                                      </p:cBhvr>
                                      <p:to>
                                        <p:clrVal>
                                          <a:schemeClr val="hlink"/>
                                        </p:clrVal>
                                      </p:to>
                                    </p:set>
                                  </p:childTnLst>
                                </p:cTn>
                              </p:par>
                              <p:par>
                                <p:cTn id="225" presetID="3" presetClass="emph" presetSubtype="1" grpId="1" nodeType="withEffect">
                                  <p:stCondLst>
                                    <p:cond delay="0"/>
                                  </p:stCondLst>
                                  <p:childTnLst>
                                    <p:set>
                                      <p:cBhvr override="childStyle">
                                        <p:cTn id="226" dur="indefinite"/>
                                        <p:tgtEl>
                                          <p:spTgt spid="78"/>
                                        </p:tgtEl>
                                        <p:attrNameLst>
                                          <p:attrName>style.color</p:attrName>
                                        </p:attrNameLst>
                                      </p:cBhvr>
                                      <p:to>
                                        <p:clrVal>
                                          <a:schemeClr val="hlink"/>
                                        </p:clrVal>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4"/>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3" presetClass="emph" presetSubtype="1" grpId="1" nodeType="clickEffect">
                                  <p:stCondLst>
                                    <p:cond delay="0"/>
                                  </p:stCondLst>
                                  <p:childTnLst>
                                    <p:set>
                                      <p:cBhvr override="childStyle">
                                        <p:cTn id="242" dur="indefinite"/>
                                        <p:tgtEl>
                                          <p:spTgt spid="85"/>
                                        </p:tgtEl>
                                        <p:attrNameLst>
                                          <p:attrName>style.color</p:attrName>
                                        </p:attrNameLst>
                                      </p:cBhvr>
                                      <p:to>
                                        <p:clrVal>
                                          <a:schemeClr val="hlink"/>
                                        </p:clrVal>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86"/>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87"/>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88"/>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89"/>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90"/>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91"/>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92"/>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93"/>
                                        </p:tgtEl>
                                        <p:attrNameLst>
                                          <p:attrName>style.visibility</p:attrName>
                                        </p:attrNameLst>
                                      </p:cBhvr>
                                      <p:to>
                                        <p:strVal val="visible"/>
                                      </p:to>
                                    </p:set>
                                  </p:childTnLst>
                                </p:cTn>
                              </p:par>
                              <p:par>
                                <p:cTn id="261" presetID="1" presetClass="entr" presetSubtype="0" fill="hold" grpId="0" nodeType="withEffect">
                                  <p:stCondLst>
                                    <p:cond delay="0"/>
                                  </p:stCondLst>
                                  <p:childTnLst>
                                    <p:set>
                                      <p:cBhvr>
                                        <p:cTn id="262" dur="1" fill="hold">
                                          <p:stCondLst>
                                            <p:cond delay="0"/>
                                          </p:stCondLst>
                                        </p:cTn>
                                        <p:tgtEl>
                                          <p:spTgt spid="94"/>
                                        </p:tgtEl>
                                        <p:attrNameLst>
                                          <p:attrName>style.visibility</p:attrName>
                                        </p:attrNameLst>
                                      </p:cBhvr>
                                      <p:to>
                                        <p:strVal val="visible"/>
                                      </p:to>
                                    </p:set>
                                  </p:childTnLst>
                                </p:cTn>
                              </p:par>
                            </p:childTnLst>
                          </p:cTn>
                        </p:par>
                      </p:childTnLst>
                    </p:cTn>
                  </p:par>
                  <p:par>
                    <p:cTn id="263" fill="hold">
                      <p:stCondLst>
                        <p:cond delay="indefinite"/>
                      </p:stCondLst>
                      <p:childTnLst>
                        <p:par>
                          <p:cTn id="264" fill="hold">
                            <p:stCondLst>
                              <p:cond delay="0"/>
                            </p:stCondLst>
                            <p:childTnLst>
                              <p:par>
                                <p:cTn id="265" presetID="3" presetClass="emph" presetSubtype="1" grpId="1" nodeType="clickEffect">
                                  <p:stCondLst>
                                    <p:cond delay="0"/>
                                  </p:stCondLst>
                                  <p:childTnLst>
                                    <p:set>
                                      <p:cBhvr override="childStyle">
                                        <p:cTn id="266" dur="indefinite"/>
                                        <p:tgtEl>
                                          <p:spTgt spid="92"/>
                                        </p:tgtEl>
                                        <p:attrNameLst>
                                          <p:attrName>style.color</p:attrName>
                                        </p:attrNameLst>
                                      </p:cBhvr>
                                      <p:to>
                                        <p:clrVal>
                                          <a:srgbClr val="FF0000"/>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grpId="1" nodeType="clickEffect">
                                  <p:stCondLst>
                                    <p:cond delay="0"/>
                                  </p:stCondLst>
                                  <p:childTnLst>
                                    <p:set>
                                      <p:cBhvr override="childStyle">
                                        <p:cTn id="270" dur="indefinite"/>
                                        <p:tgtEl>
                                          <p:spTgt spid="93"/>
                                        </p:tgtEl>
                                        <p:attrNameLst>
                                          <p:attrName>style.color</p:attrName>
                                        </p:attrNameLst>
                                      </p:cBhvr>
                                      <p:to>
                                        <p:clrVal>
                                          <a:schemeClr val="hlink"/>
                                        </p:clrVal>
                                      </p:to>
                                    </p:set>
                                  </p:childTnLst>
                                </p:cTn>
                              </p:par>
                              <p:par>
                                <p:cTn id="271" presetID="3" presetClass="emph" presetSubtype="1" grpId="1" nodeType="withEffect">
                                  <p:stCondLst>
                                    <p:cond delay="0"/>
                                  </p:stCondLst>
                                  <p:childTnLst>
                                    <p:set>
                                      <p:cBhvr override="childStyle">
                                        <p:cTn id="272" dur="indefinite"/>
                                        <p:tgtEl>
                                          <p:spTgt spid="94"/>
                                        </p:tgtEl>
                                        <p:attrNameLst>
                                          <p:attrName>style.color</p:attrName>
                                        </p:attrNameLst>
                                      </p:cBhvr>
                                      <p:to>
                                        <p:clrVal>
                                          <a:schemeClr val="hlink"/>
                                        </p:clrVal>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0" nodeType="clickEffect">
                                  <p:stCondLst>
                                    <p:cond delay="0"/>
                                  </p:stCondLst>
                                  <p:childTnLst>
                                    <p:set>
                                      <p:cBhvr>
                                        <p:cTn id="276" dur="1" fill="hold">
                                          <p:stCondLst>
                                            <p:cond delay="0"/>
                                          </p:stCondLst>
                                        </p:cTn>
                                        <p:tgtEl>
                                          <p:spTgt spid="102"/>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03"/>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124"/>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25"/>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126"/>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27"/>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28"/>
                                        </p:tgtEl>
                                        <p:attrNameLst>
                                          <p:attrName>style.visibility</p:attrName>
                                        </p:attrNameLst>
                                      </p:cBhvr>
                                      <p:to>
                                        <p:strVal val="visible"/>
                                      </p:to>
                                    </p:set>
                                  </p:childTnLst>
                                </p:cTn>
                              </p:par>
                              <p:par>
                                <p:cTn id="295" presetID="1" presetClass="entr" presetSubtype="0" fill="hold" grpId="0" nodeType="withEffect">
                                  <p:stCondLst>
                                    <p:cond delay="0"/>
                                  </p:stCondLst>
                                  <p:childTnLst>
                                    <p:set>
                                      <p:cBhvr>
                                        <p:cTn id="296" dur="1" fill="hold">
                                          <p:stCondLst>
                                            <p:cond delay="0"/>
                                          </p:stCondLst>
                                        </p:cTn>
                                        <p:tgtEl>
                                          <p:spTgt spid="129"/>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grpId="1" nodeType="clickEffect">
                                  <p:stCondLst>
                                    <p:cond delay="0"/>
                                  </p:stCondLst>
                                  <p:childTnLst>
                                    <p:set>
                                      <p:cBhvr override="childStyle">
                                        <p:cTn id="300" dur="indefinite"/>
                                        <p:tgtEl>
                                          <p:spTgt spid="127"/>
                                        </p:tgtEl>
                                        <p:attrNameLst>
                                          <p:attrName>style.color</p:attrName>
                                        </p:attrNameLst>
                                      </p:cBhvr>
                                      <p:to>
                                        <p:clrVal>
                                          <a:srgbClr val="FF0000"/>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grpId="1" nodeType="clickEffect">
                                  <p:stCondLst>
                                    <p:cond delay="0"/>
                                  </p:stCondLst>
                                  <p:childTnLst>
                                    <p:set>
                                      <p:cBhvr override="childStyle">
                                        <p:cTn id="304" dur="indefinite"/>
                                        <p:tgtEl>
                                          <p:spTgt spid="128"/>
                                        </p:tgtEl>
                                        <p:attrNameLst>
                                          <p:attrName>style.color</p:attrName>
                                        </p:attrNameLst>
                                      </p:cBhvr>
                                      <p:to>
                                        <p:clrVal>
                                          <a:schemeClr val="hlink"/>
                                        </p:clrVal>
                                      </p:to>
                                    </p:set>
                                  </p:childTnLst>
                                </p:cTn>
                              </p:par>
                              <p:par>
                                <p:cTn id="305" presetID="3" presetClass="emph" presetSubtype="1" grpId="1" nodeType="withEffect">
                                  <p:stCondLst>
                                    <p:cond delay="0"/>
                                  </p:stCondLst>
                                  <p:childTnLst>
                                    <p:set>
                                      <p:cBhvr override="childStyle">
                                        <p:cTn id="306" dur="indefinite"/>
                                        <p:tgtEl>
                                          <p:spTgt spid="129"/>
                                        </p:tgtEl>
                                        <p:attrNameLst>
                                          <p:attrName>style.color</p:attrName>
                                        </p:attrNameLst>
                                      </p:cBhvr>
                                      <p:to>
                                        <p:clrVal>
                                          <a:schemeClr val="hlink"/>
                                        </p:clrVal>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0" nodeType="clickEffect">
                                  <p:stCondLst>
                                    <p:cond delay="0"/>
                                  </p:stCondLst>
                                  <p:childTnLst>
                                    <p:set>
                                      <p:cBhvr>
                                        <p:cTn id="310" dur="1" fill="hold">
                                          <p:stCondLst>
                                            <p:cond delay="0"/>
                                          </p:stCondLst>
                                        </p:cTn>
                                        <p:tgtEl>
                                          <p:spTgt spid="105"/>
                                        </p:tgtEl>
                                        <p:attrNameLst>
                                          <p:attrName>style.visibility</p:attrName>
                                        </p:attrNameLst>
                                      </p:cBhvr>
                                      <p:to>
                                        <p:strVal val="visible"/>
                                      </p:to>
                                    </p:set>
                                  </p:childTnLst>
                                </p:cTn>
                              </p:par>
                              <p:par>
                                <p:cTn id="311" presetID="1" presetClass="entr" presetSubtype="0" fill="hold" grpId="0" nodeType="withEffect">
                                  <p:stCondLst>
                                    <p:cond delay="0"/>
                                  </p:stCondLst>
                                  <p:childTnLst>
                                    <p:set>
                                      <p:cBhvr>
                                        <p:cTn id="312" dur="1" fill="hold">
                                          <p:stCondLst>
                                            <p:cond delay="0"/>
                                          </p:stCondLst>
                                        </p:cTn>
                                        <p:tgtEl>
                                          <p:spTgt spid="106"/>
                                        </p:tgtEl>
                                        <p:attrNameLst>
                                          <p:attrName>style.visibility</p:attrName>
                                        </p:attrNameLst>
                                      </p:cBhvr>
                                      <p:to>
                                        <p:strVal val="visible"/>
                                      </p:to>
                                    </p:set>
                                  </p:childTnLst>
                                </p:cTn>
                              </p:par>
                              <p:par>
                                <p:cTn id="313" presetID="1" presetClass="entr" presetSubtype="0" fill="hold" grpId="0" nodeType="withEffect">
                                  <p:stCondLst>
                                    <p:cond delay="0"/>
                                  </p:stCondLst>
                                  <p:childTnLst>
                                    <p:set>
                                      <p:cBhvr>
                                        <p:cTn id="314" dur="1" fill="hold">
                                          <p:stCondLst>
                                            <p:cond delay="0"/>
                                          </p:stCondLst>
                                        </p:cTn>
                                        <p:tgtEl>
                                          <p:spTgt spid="107"/>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32"/>
                                        </p:tgtEl>
                                        <p:attrNameLst>
                                          <p:attrName>style.visibility</p:attrName>
                                        </p:attrNameLst>
                                      </p:cBhvr>
                                      <p:to>
                                        <p:strVal val="visible"/>
                                      </p:to>
                                    </p:set>
                                  </p:childTnLst>
                                </p:cTn>
                              </p:par>
                              <p:par>
                                <p:cTn id="319" presetID="1" presetClass="entr" presetSubtype="0" fill="hold" grpId="0" nodeType="withEffect">
                                  <p:stCondLst>
                                    <p:cond delay="0"/>
                                  </p:stCondLst>
                                  <p:childTnLst>
                                    <p:set>
                                      <p:cBhvr>
                                        <p:cTn id="320" dur="1" fill="hold">
                                          <p:stCondLst>
                                            <p:cond delay="0"/>
                                          </p:stCondLst>
                                        </p:cTn>
                                        <p:tgtEl>
                                          <p:spTgt spid="133"/>
                                        </p:tgtEl>
                                        <p:attrNameLst>
                                          <p:attrName>style.visibility</p:attrName>
                                        </p:attrNameLst>
                                      </p:cBhvr>
                                      <p:to>
                                        <p:strVal val="visible"/>
                                      </p:to>
                                    </p:set>
                                  </p:childTnLst>
                                </p:cTn>
                              </p:par>
                              <p:par>
                                <p:cTn id="321" presetID="1" presetClass="entr" presetSubtype="0" fill="hold" grpId="0" nodeType="withEffect">
                                  <p:stCondLst>
                                    <p:cond delay="0"/>
                                  </p:stCondLst>
                                  <p:childTnLst>
                                    <p:set>
                                      <p:cBhvr>
                                        <p:cTn id="322" dur="1" fill="hold">
                                          <p:stCondLst>
                                            <p:cond delay="0"/>
                                          </p:stCondLst>
                                        </p:cTn>
                                        <p:tgtEl>
                                          <p:spTgt spid="134"/>
                                        </p:tgtEl>
                                        <p:attrNameLst>
                                          <p:attrName>style.visibility</p:attrName>
                                        </p:attrNameLst>
                                      </p:cBhvr>
                                      <p:to>
                                        <p:strVal val="visible"/>
                                      </p:to>
                                    </p:set>
                                  </p:childTnLst>
                                </p:cTn>
                              </p:par>
                              <p:par>
                                <p:cTn id="323" presetID="1" presetClass="entr" presetSubtype="0" fill="hold" grpId="0" nodeType="withEffect">
                                  <p:stCondLst>
                                    <p:cond delay="0"/>
                                  </p:stCondLst>
                                  <p:childTnLst>
                                    <p:set>
                                      <p:cBhvr>
                                        <p:cTn id="324" dur="1" fill="hold">
                                          <p:stCondLst>
                                            <p:cond delay="0"/>
                                          </p:stCondLst>
                                        </p:cTn>
                                        <p:tgtEl>
                                          <p:spTgt spid="135"/>
                                        </p:tgtEl>
                                        <p:attrNameLst>
                                          <p:attrName>style.visibility</p:attrName>
                                        </p:attrNameLst>
                                      </p:cBhvr>
                                      <p:to>
                                        <p:strVal val="visible"/>
                                      </p:to>
                                    </p:set>
                                  </p:childTnLst>
                                </p:cTn>
                              </p:par>
                              <p:par>
                                <p:cTn id="325" presetID="1" presetClass="entr" presetSubtype="0" fill="hold" grpId="0" nodeType="withEffect">
                                  <p:stCondLst>
                                    <p:cond delay="0"/>
                                  </p:stCondLst>
                                  <p:childTnLst>
                                    <p:set>
                                      <p:cBhvr>
                                        <p:cTn id="326" dur="1" fill="hold">
                                          <p:stCondLst>
                                            <p:cond delay="0"/>
                                          </p:stCondLst>
                                        </p:cTn>
                                        <p:tgtEl>
                                          <p:spTgt spid="13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3" presetClass="emph" presetSubtype="1" grpId="1" nodeType="clickEffect">
                                  <p:stCondLst>
                                    <p:cond delay="0"/>
                                  </p:stCondLst>
                                  <p:childTnLst>
                                    <p:set>
                                      <p:cBhvr override="childStyle">
                                        <p:cTn id="330" dur="indefinite"/>
                                        <p:tgtEl>
                                          <p:spTgt spid="134"/>
                                        </p:tgtEl>
                                        <p:attrNameLst>
                                          <p:attrName>style.color</p:attrName>
                                        </p:attrNameLst>
                                      </p:cBhvr>
                                      <p:to>
                                        <p:clrVal>
                                          <a:srgbClr val="FF0000"/>
                                        </p:clrVal>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1" nodeType="clickEffect">
                                  <p:stCondLst>
                                    <p:cond delay="0"/>
                                  </p:stCondLst>
                                  <p:childTnLst>
                                    <p:set>
                                      <p:cBhvr override="childStyle">
                                        <p:cTn id="334" dur="indefinite"/>
                                        <p:tgtEl>
                                          <p:spTgt spid="135"/>
                                        </p:tgtEl>
                                        <p:attrNameLst>
                                          <p:attrName>style.color</p:attrName>
                                        </p:attrNameLst>
                                      </p:cBhvr>
                                      <p:to>
                                        <p:clrVal>
                                          <a:schemeClr val="hlink"/>
                                        </p:clrVal>
                                      </p:to>
                                    </p:set>
                                  </p:childTnLst>
                                </p:cTn>
                              </p:par>
                              <p:par>
                                <p:cTn id="335" presetID="3" presetClass="emph" presetSubtype="1" grpId="1" nodeType="withEffect">
                                  <p:stCondLst>
                                    <p:cond delay="0"/>
                                  </p:stCondLst>
                                  <p:childTnLst>
                                    <p:set>
                                      <p:cBhvr override="childStyle">
                                        <p:cTn id="336" dur="indefinite"/>
                                        <p:tgtEl>
                                          <p:spTgt spid="136"/>
                                        </p:tgtEl>
                                        <p:attrNameLst>
                                          <p:attrName>style.color</p:attrName>
                                        </p:attrNameLst>
                                      </p:cBhvr>
                                      <p:to>
                                        <p:clrVal>
                                          <a:schemeClr val="hlink"/>
                                        </p:clrVal>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13"/>
                                        </p:tgtEl>
                                        <p:attrNameLst>
                                          <p:attrName>style.visibility</p:attrName>
                                        </p:attrNameLst>
                                      </p:cBhvr>
                                      <p:to>
                                        <p:strVal val="visible"/>
                                      </p:to>
                                    </p:set>
                                  </p:childTnLst>
                                </p:cTn>
                              </p:par>
                              <p:par>
                                <p:cTn id="341" presetID="1" presetClass="entr" presetSubtype="0" fill="hold" grpId="0" nodeType="withEffect">
                                  <p:stCondLst>
                                    <p:cond delay="0"/>
                                  </p:stCondLst>
                                  <p:childTnLst>
                                    <p:set>
                                      <p:cBhvr>
                                        <p:cTn id="342" dur="1" fill="hold">
                                          <p:stCondLst>
                                            <p:cond delay="0"/>
                                          </p:stCondLst>
                                        </p:cTn>
                                        <p:tgtEl>
                                          <p:spTgt spid="114"/>
                                        </p:tgtEl>
                                        <p:attrNameLst>
                                          <p:attrName>style.visibility</p:attrName>
                                        </p:attrNameLst>
                                      </p:cBhvr>
                                      <p:to>
                                        <p:strVal val="visible"/>
                                      </p:to>
                                    </p:set>
                                  </p:childTnLst>
                                </p:cTn>
                              </p:par>
                              <p:par>
                                <p:cTn id="343" presetID="1" presetClass="entr" presetSubtype="0" fill="hold" grpId="0" nodeType="withEffect">
                                  <p:stCondLst>
                                    <p:cond delay="0"/>
                                  </p:stCondLst>
                                  <p:childTnLst>
                                    <p:set>
                                      <p:cBhvr>
                                        <p:cTn id="344" dur="1" fill="hold">
                                          <p:stCondLst>
                                            <p:cond delay="0"/>
                                          </p:stCondLst>
                                        </p:cTn>
                                        <p:tgtEl>
                                          <p:spTgt spid="115"/>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39"/>
                                        </p:tgtEl>
                                        <p:attrNameLst>
                                          <p:attrName>style.visibility</p:attrName>
                                        </p:attrNameLst>
                                      </p:cBhvr>
                                      <p:to>
                                        <p:strVal val="visible"/>
                                      </p:to>
                                    </p:set>
                                  </p:childTnLst>
                                </p:cTn>
                              </p:par>
                              <p:par>
                                <p:cTn id="349" presetID="1" presetClass="entr" presetSubtype="0" fill="hold" grpId="0" nodeType="withEffect">
                                  <p:stCondLst>
                                    <p:cond delay="0"/>
                                  </p:stCondLst>
                                  <p:childTnLst>
                                    <p:set>
                                      <p:cBhvr>
                                        <p:cTn id="350" dur="1" fill="hold">
                                          <p:stCondLst>
                                            <p:cond delay="0"/>
                                          </p:stCondLst>
                                        </p:cTn>
                                        <p:tgtEl>
                                          <p:spTgt spid="140"/>
                                        </p:tgtEl>
                                        <p:attrNameLst>
                                          <p:attrName>style.visibility</p:attrName>
                                        </p:attrNameLst>
                                      </p:cBhvr>
                                      <p:to>
                                        <p:strVal val="visible"/>
                                      </p:to>
                                    </p:set>
                                  </p:childTnLst>
                                </p:cTn>
                              </p:par>
                              <p:par>
                                <p:cTn id="351" presetID="1" presetClass="entr" presetSubtype="0" fill="hold" grpId="0" nodeType="withEffect">
                                  <p:stCondLst>
                                    <p:cond delay="0"/>
                                  </p:stCondLst>
                                  <p:childTnLst>
                                    <p:set>
                                      <p:cBhvr>
                                        <p:cTn id="352" dur="1" fill="hold">
                                          <p:stCondLst>
                                            <p:cond delay="0"/>
                                          </p:stCondLst>
                                        </p:cTn>
                                        <p:tgtEl>
                                          <p:spTgt spid="141"/>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3" presetClass="emph" presetSubtype="1" grpId="1" nodeType="clickEffect">
                                  <p:stCondLst>
                                    <p:cond delay="0"/>
                                  </p:stCondLst>
                                  <p:childTnLst>
                                    <p:set>
                                      <p:cBhvr override="childStyle">
                                        <p:cTn id="356" dur="indefinite"/>
                                        <p:tgtEl>
                                          <p:spTgt spid="139"/>
                                        </p:tgtEl>
                                        <p:attrNameLst>
                                          <p:attrName>style.color</p:attrName>
                                        </p:attrNameLst>
                                      </p:cBhvr>
                                      <p:to>
                                        <p:clrVal>
                                          <a:srgbClr val="FF0000"/>
                                        </p:clrVal>
                                      </p:to>
                                    </p:set>
                                  </p:childTnLst>
                                </p:cTn>
                              </p:par>
                            </p:childTnLst>
                          </p:cTn>
                        </p:par>
                      </p:childTnLst>
                    </p:cTn>
                  </p:par>
                  <p:par>
                    <p:cTn id="357" fill="hold">
                      <p:stCondLst>
                        <p:cond delay="indefinite"/>
                      </p:stCondLst>
                      <p:childTnLst>
                        <p:par>
                          <p:cTn id="358" fill="hold">
                            <p:stCondLst>
                              <p:cond delay="0"/>
                            </p:stCondLst>
                            <p:childTnLst>
                              <p:par>
                                <p:cTn id="359" presetID="3" presetClass="emph" presetSubtype="1" grpId="1" nodeType="clickEffect">
                                  <p:stCondLst>
                                    <p:cond delay="0"/>
                                  </p:stCondLst>
                                  <p:childTnLst>
                                    <p:set>
                                      <p:cBhvr override="childStyle">
                                        <p:cTn id="360" dur="indefinite"/>
                                        <p:tgtEl>
                                          <p:spTgt spid="140"/>
                                        </p:tgtEl>
                                        <p:attrNameLst>
                                          <p:attrName>style.color</p:attrName>
                                        </p:attrNameLst>
                                      </p:cBhvr>
                                      <p:to>
                                        <p:clrVal>
                                          <a:schemeClr val="hlink"/>
                                        </p:clrVal>
                                      </p:to>
                                    </p:set>
                                  </p:childTnLst>
                                </p:cTn>
                              </p:par>
                              <p:par>
                                <p:cTn id="361" presetID="3" presetClass="emph" presetSubtype="1" grpId="1" nodeType="withEffect">
                                  <p:stCondLst>
                                    <p:cond delay="0"/>
                                  </p:stCondLst>
                                  <p:childTnLst>
                                    <p:set>
                                      <p:cBhvr override="childStyle">
                                        <p:cTn id="362" dur="indefinite"/>
                                        <p:tgtEl>
                                          <p:spTgt spid="141"/>
                                        </p:tgtEl>
                                        <p:attrNameLst>
                                          <p:attrName>style.color</p:attrName>
                                        </p:attrNameLst>
                                      </p:cBhvr>
                                      <p:to>
                                        <p:clrVal>
                                          <a:schemeClr val="hlink"/>
                                        </p:clrVal>
                                      </p:to>
                                    </p:set>
                                  </p:childTnLst>
                                </p:cTn>
                              </p:par>
                            </p:childTnLst>
                          </p:cTn>
                        </p:par>
                      </p:childTnLst>
                    </p:cTn>
                  </p:par>
                  <p:par>
                    <p:cTn id="363" fill="hold">
                      <p:stCondLst>
                        <p:cond delay="indefinite"/>
                      </p:stCondLst>
                      <p:childTnLst>
                        <p:par>
                          <p:cTn id="364" fill="hold">
                            <p:stCondLst>
                              <p:cond delay="0"/>
                            </p:stCondLst>
                            <p:childTnLst>
                              <p:par>
                                <p:cTn id="365" presetID="1" presetClass="entr" presetSubtype="0" fill="hold" grpId="0" nodeType="clickEffect">
                                  <p:stCondLst>
                                    <p:cond delay="0"/>
                                  </p:stCondLst>
                                  <p:childTnLst>
                                    <p:set>
                                      <p:cBhvr>
                                        <p:cTn id="366" dur="1" fill="hold">
                                          <p:stCondLst>
                                            <p:cond delay="0"/>
                                          </p:stCondLst>
                                        </p:cTn>
                                        <p:tgtEl>
                                          <p:spTgt spid="119"/>
                                        </p:tgtEl>
                                        <p:attrNameLst>
                                          <p:attrName>style.visibility</p:attrName>
                                        </p:attrNameLst>
                                      </p:cBhvr>
                                      <p:to>
                                        <p:strVal val="visible"/>
                                      </p:to>
                                    </p:set>
                                  </p:childTnLst>
                                </p:cTn>
                              </p:par>
                              <p:par>
                                <p:cTn id="367" presetID="1" presetClass="entr" presetSubtype="0" fill="hold" grpId="0" nodeType="withEffect">
                                  <p:stCondLst>
                                    <p:cond delay="0"/>
                                  </p:stCondLst>
                                  <p:childTnLst>
                                    <p:set>
                                      <p:cBhvr>
                                        <p:cTn id="368" dur="1" fill="hold">
                                          <p:stCondLst>
                                            <p:cond delay="0"/>
                                          </p:stCondLst>
                                        </p:cTn>
                                        <p:tgtEl>
                                          <p:spTgt spid="120"/>
                                        </p:tgtEl>
                                        <p:attrNameLst>
                                          <p:attrName>style.visibility</p:attrName>
                                        </p:attrNameLst>
                                      </p:cBhvr>
                                      <p:to>
                                        <p:strVal val="visible"/>
                                      </p:to>
                                    </p:set>
                                  </p:childTnLst>
                                </p:cTn>
                              </p:par>
                              <p:par>
                                <p:cTn id="369" presetID="1" presetClass="entr" presetSubtype="0" fill="hold" grpId="0" nodeType="withEffect">
                                  <p:stCondLst>
                                    <p:cond delay="0"/>
                                  </p:stCondLst>
                                  <p:childTnLst>
                                    <p:set>
                                      <p:cBhvr>
                                        <p:cTn id="370" dur="1" fill="hold">
                                          <p:stCondLst>
                                            <p:cond delay="0"/>
                                          </p:stCondLst>
                                        </p:cTn>
                                        <p:tgtEl>
                                          <p:spTgt spid="121"/>
                                        </p:tgtEl>
                                        <p:attrNameLst>
                                          <p:attrName>style.visibility</p:attrName>
                                        </p:attrNameLst>
                                      </p:cBhvr>
                                      <p:to>
                                        <p:strVal val="visible"/>
                                      </p:to>
                                    </p:set>
                                  </p:childTnLst>
                                </p:cTn>
                              </p:par>
                            </p:childTnLst>
                          </p:cTn>
                        </p:par>
                      </p:childTnLst>
                    </p:cTn>
                  </p:par>
                  <p:par>
                    <p:cTn id="371" fill="hold">
                      <p:stCondLst>
                        <p:cond delay="indefinite"/>
                      </p:stCondLst>
                      <p:childTnLst>
                        <p:par>
                          <p:cTn id="372" fill="hold">
                            <p:stCondLst>
                              <p:cond delay="0"/>
                            </p:stCondLst>
                            <p:childTnLst>
                              <p:par>
                                <p:cTn id="373" presetID="1" presetClass="entr" presetSubtype="0" fill="hold" grpId="0" nodeType="clickEffect">
                                  <p:stCondLst>
                                    <p:cond delay="0"/>
                                  </p:stCondLst>
                                  <p:childTnLst>
                                    <p:set>
                                      <p:cBhvr>
                                        <p:cTn id="374" dur="1" fill="hold">
                                          <p:stCondLst>
                                            <p:cond delay="0"/>
                                          </p:stCondLst>
                                        </p:cTn>
                                        <p:tgtEl>
                                          <p:spTgt spid="12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3" presetClass="emph" presetSubtype="1" grpId="1" nodeType="clickEffect">
                                  <p:stCondLst>
                                    <p:cond delay="0"/>
                                  </p:stCondLst>
                                  <p:childTnLst>
                                    <p:set>
                                      <p:cBhvr override="childStyle">
                                        <p:cTn id="378" dur="indefinite"/>
                                        <p:tgtEl>
                                          <p:spTgt spid="122"/>
                                        </p:tgtEl>
                                        <p:attrNameLst>
                                          <p:attrName>style.color</p:attrName>
                                        </p:attrNameLst>
                                      </p:cBhvr>
                                      <p:to>
                                        <p:clrVal>
                                          <a:schemeClr val="hlink"/>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1" grpId="1" animBg="1"/>
      <p:bldP spid="12" grpId="0" animBg="1"/>
      <p:bldP spid="12" grpId="1" animBg="1"/>
      <p:bldP spid="13" grpId="0" animBg="1"/>
      <p:bldP spid="13" grpId="1"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4" grpId="1" animBg="1"/>
      <p:bldP spid="25" grpId="0" animBg="1"/>
      <p:bldP spid="25" grpId="1" animBg="1"/>
      <p:bldP spid="26" grpId="0" animBg="1"/>
      <p:bldP spid="26" grpId="1" animBg="1"/>
      <p:bldP spid="27" grpId="0" animBg="1"/>
      <p:bldP spid="28" grpId="0" animBg="1"/>
      <p:bldP spid="29" grpId="0" animBg="1"/>
      <p:bldP spid="30" grpId="0" animBg="1"/>
      <p:bldP spid="31" grpId="0" animBg="1"/>
      <p:bldP spid="32" grpId="0" animBg="1"/>
      <p:bldP spid="33" grpId="0" animBg="1"/>
      <p:bldP spid="33" grpId="1" animBg="1"/>
      <p:bldP spid="34" grpId="0" animBg="1"/>
      <p:bldP spid="34" grpId="1" animBg="1"/>
      <p:bldP spid="35" grpId="0" animBg="1"/>
      <p:bldP spid="35" grpId="1" animBg="1"/>
      <p:bldP spid="36" grpId="0" animBg="1"/>
      <p:bldP spid="37" grpId="0" animBg="1"/>
      <p:bldP spid="38" grpId="0" animBg="1"/>
      <p:bldP spid="39" grpId="0" animBg="1"/>
      <p:bldP spid="39" grpId="1" animBg="1"/>
      <p:bldP spid="40" grpId="0" animBg="1"/>
      <p:bldP spid="40" grpId="1" animBg="1"/>
      <p:bldP spid="41" grpId="0" animBg="1"/>
      <p:bldP spid="41" grpId="1" animBg="1"/>
      <p:bldP spid="46" grpId="0" animBg="1"/>
      <p:bldP spid="46" grpId="1" animBg="1"/>
      <p:bldP spid="47" grpId="0" animBg="1"/>
      <p:bldP spid="47" grpId="1" animBg="1"/>
      <p:bldP spid="48" grpId="0" animBg="1"/>
      <p:bldP spid="48" grpId="1" animBg="1"/>
      <p:bldP spid="51" grpId="0" animBg="1"/>
      <p:bldP spid="51" grpId="1" animBg="1"/>
      <p:bldP spid="52" grpId="0" animBg="1"/>
      <p:bldP spid="53" grpId="0" animBg="1"/>
      <p:bldP spid="54" grpId="0" animBg="1"/>
      <p:bldP spid="54" grpId="1" animBg="1"/>
      <p:bldP spid="55" grpId="0" animBg="1"/>
      <p:bldP spid="55" grpId="1" animBg="1"/>
      <p:bldP spid="58" grpId="0" animBg="1"/>
      <p:bldP spid="58" grpId="1"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8" grpId="1" animBg="1"/>
      <p:bldP spid="69" grpId="0" animBg="1"/>
      <p:bldP spid="69" grpId="1" animBg="1"/>
      <p:bldP spid="72" grpId="0" animBg="1"/>
      <p:bldP spid="72" grpId="1" animBg="1"/>
      <p:bldP spid="73" grpId="0" animBg="1"/>
      <p:bldP spid="74" grpId="0" animBg="1"/>
      <p:bldP spid="75" grpId="0" animBg="1"/>
      <p:bldP spid="76" grpId="0" animBg="1"/>
      <p:bldP spid="77" grpId="0" animBg="1"/>
      <p:bldP spid="77" grpId="1" animBg="1"/>
      <p:bldP spid="78" grpId="0" animBg="1"/>
      <p:bldP spid="78" grpId="1" animBg="1"/>
      <p:bldP spid="81" grpId="0" animBg="1"/>
      <p:bldP spid="81" grpId="1" animBg="1"/>
      <p:bldP spid="82" grpId="0" animBg="1"/>
      <p:bldP spid="83" grpId="0" animBg="1"/>
      <p:bldP spid="84" grpId="0" animBg="1"/>
      <p:bldP spid="85" grpId="0" animBg="1"/>
      <p:bldP spid="85" grpId="1" animBg="1"/>
      <p:bldP spid="86" grpId="0" animBg="1"/>
      <p:bldP spid="87" grpId="0" animBg="1"/>
      <p:bldP spid="88" grpId="0" animBg="1"/>
      <p:bldP spid="89" grpId="0" animBg="1"/>
      <p:bldP spid="90" grpId="0" animBg="1"/>
      <p:bldP spid="91" grpId="0" animBg="1"/>
      <p:bldP spid="92" grpId="0" animBg="1"/>
      <p:bldP spid="92" grpId="1" animBg="1"/>
      <p:bldP spid="93" grpId="0" animBg="1"/>
      <p:bldP spid="93" grpId="1" animBg="1"/>
      <p:bldP spid="94" grpId="0" animBg="1"/>
      <p:bldP spid="94" grpId="1" animBg="1"/>
      <p:bldP spid="102" grpId="0" animBg="1"/>
      <p:bldP spid="103" grpId="0" animBg="1"/>
      <p:bldP spid="104" grpId="0" animBg="1"/>
      <p:bldP spid="105" grpId="0" animBg="1"/>
      <p:bldP spid="106" grpId="0" animBg="1"/>
      <p:bldP spid="107" grpId="0" animBg="1"/>
      <p:bldP spid="113" grpId="0" animBg="1"/>
      <p:bldP spid="114" grpId="0" animBg="1"/>
      <p:bldP spid="115" grpId="0" animBg="1"/>
      <p:bldP spid="119" grpId="0" animBg="1"/>
      <p:bldP spid="120" grpId="0" animBg="1"/>
      <p:bldP spid="121" grpId="0" animBg="1"/>
      <p:bldP spid="122" grpId="0" animBg="1"/>
      <p:bldP spid="122" grpId="1" animBg="1"/>
      <p:bldP spid="123" grpId="0" animBg="1"/>
      <p:bldP spid="124" grpId="0" animBg="1"/>
      <p:bldP spid="125" grpId="0" animBg="1"/>
      <p:bldP spid="126" grpId="0" animBg="1"/>
      <p:bldP spid="127" grpId="0" animBg="1"/>
      <p:bldP spid="127" grpId="1" animBg="1"/>
      <p:bldP spid="128" grpId="0" animBg="1"/>
      <p:bldP spid="128" grpId="1" animBg="1"/>
      <p:bldP spid="129" grpId="0" animBg="1"/>
      <p:bldP spid="129" grpId="1" animBg="1"/>
      <p:bldP spid="132" grpId="0" animBg="1"/>
      <p:bldP spid="133" grpId="0" animBg="1"/>
      <p:bldP spid="134" grpId="0" animBg="1"/>
      <p:bldP spid="134" grpId="1" animBg="1"/>
      <p:bldP spid="135" grpId="0" animBg="1"/>
      <p:bldP spid="135" grpId="1" animBg="1"/>
      <p:bldP spid="136" grpId="0" animBg="1"/>
      <p:bldP spid="136" grpId="1" animBg="1"/>
      <p:bldP spid="139" grpId="0" animBg="1"/>
      <p:bldP spid="139" grpId="1" animBg="1"/>
      <p:bldP spid="140" grpId="0" animBg="1"/>
      <p:bldP spid="140" grpId="1" animBg="1"/>
      <p:bldP spid="141" grpId="0" animBg="1"/>
      <p:bldP spid="14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69901" cy="4317079"/>
          </a:xfrm>
          <a:prstGeom prst="rect">
            <a:avLst/>
          </a:prstGeom>
          <a:noFill/>
        </p:spPr>
        <p:txBody>
          <a:bodyPr wrap="square" rtlCol="0">
            <a:spAutoFit/>
          </a:bodyPr>
          <a:lstStyle/>
          <a:p>
            <a:pPr algn="just"/>
            <a:r>
              <a:rPr lang="en-US" dirty="0"/>
              <a:t>Using </a:t>
            </a:r>
            <a:r>
              <a:rPr lang="en-US" b="1" dirty="0"/>
              <a:t>Stack</a:t>
            </a:r>
            <a:r>
              <a:rPr lang="en-US" dirty="0"/>
              <a:t>, we can check whether an expression has its parenthesis properly placed; i.e., whether its opening and closing parentheses match with each other. For example, let’s take the expression </a:t>
            </a:r>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opening parenthesis,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lnSpc>
                <a:spcPct val="80000"/>
              </a:lnSpc>
              <a:spcBef>
                <a:spcPts val="400"/>
              </a:spcBef>
              <a:spcAft>
                <a:spcPts val="400"/>
              </a:spcAft>
            </a:pPr>
            <a:endParaRPr lang="en-US" dirty="0">
              <a:cs typeface="Courier New" panose="02070309020205020404" pitchFamily="49" charset="0"/>
            </a:endParaRPr>
          </a:p>
          <a:p>
            <a:pPr algn="just">
              <a:lnSpc>
                <a:spcPct val="80000"/>
              </a:lnSpc>
              <a:spcBef>
                <a:spcPts val="400"/>
              </a:spcBef>
              <a:spcAft>
                <a:spcPts val="400"/>
              </a:spcAft>
            </a:pPr>
            <a:r>
              <a:rPr lang="en-US" dirty="0">
                <a:cs typeface="Courier New" panose="02070309020205020404" pitchFamily="49" charset="0"/>
              </a:rPr>
              <a:t>Finally if you have reached the end of the expression and the stack is also empty, that means the expression is “well formed”. In any other case, the expression is “not well formed”.</a:t>
            </a:r>
          </a:p>
          <a:p>
            <a:pPr algn="just"/>
            <a:endParaRPr lang="en-US" dirty="0">
              <a:cs typeface="Courier New" panose="02070309020205020404" pitchFamily="49" charset="0"/>
            </a:endParaRPr>
          </a:p>
        </p:txBody>
      </p:sp>
    </p:spTree>
    <p:extLst>
      <p:ext uri="{BB962C8B-B14F-4D97-AF65-F5344CB8AC3E}">
        <p14:creationId xmlns:p14="http://schemas.microsoft.com/office/powerpoint/2010/main" val="68508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Parentheses Check Using Stack</a:t>
            </a:r>
          </a:p>
        </p:txBody>
      </p:sp>
      <p:sp>
        <p:nvSpPr>
          <p:cNvPr id="6" name="TextBox 5"/>
          <p:cNvSpPr txBox="1"/>
          <p:nvPr/>
        </p:nvSpPr>
        <p:spPr>
          <a:xfrm>
            <a:off x="269299" y="2163632"/>
            <a:ext cx="8525077" cy="2893100"/>
          </a:xfrm>
          <a:prstGeom prst="rect">
            <a:avLst/>
          </a:prstGeom>
          <a:noFill/>
        </p:spPr>
        <p:txBody>
          <a:bodyPr wrap="square" rtlCol="0">
            <a:spAutoFit/>
          </a:bodyPr>
          <a:lstStyle/>
          <a:p>
            <a:pPr algn="just"/>
            <a:r>
              <a:rPr lang="en-US" b="1" dirty="0">
                <a:latin typeface="Courier New" panose="02070309020205020404" pitchFamily="49" charset="0"/>
                <a:cs typeface="Courier New" panose="02070309020205020404" pitchFamily="49" charset="0"/>
              </a:rPr>
              <a:t>(x{x[]}x)</a:t>
            </a:r>
          </a:p>
          <a:p>
            <a:pPr algn="just"/>
            <a:endParaRPr lang="en-US" dirty="0">
              <a:latin typeface="Courier New" panose="02070309020205020404" pitchFamily="49" charset="0"/>
              <a:cs typeface="Courier New" panose="02070309020205020404" pitchFamily="49" charset="0"/>
            </a:endParaRPr>
          </a:p>
          <a:p>
            <a:pPr algn="just"/>
            <a:r>
              <a:rPr lang="en-US" dirty="0">
                <a:cs typeface="Courier New" panose="02070309020205020404" pitchFamily="49" charset="0"/>
              </a:rPr>
              <a:t>We will read the expression as a string and for each character we will do the following three things:</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Whenever we get an opening parenthesis, we will push it into the stack.</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When we get a closing parenthesis we will check that with the top of the stack. If the top of the stack has the same type of parenthesis but an opening one, we will pop it.</a:t>
            </a:r>
          </a:p>
          <a:p>
            <a:pPr marL="512064" indent="-512064" algn="just">
              <a:lnSpc>
                <a:spcPct val="80000"/>
              </a:lnSpc>
              <a:spcBef>
                <a:spcPts val="400"/>
              </a:spcBef>
              <a:spcAft>
                <a:spcPts val="400"/>
              </a:spcAft>
              <a:buFont typeface="+mj-lt"/>
              <a:buAutoNum type="arabicPeriod"/>
            </a:pPr>
            <a:r>
              <a:rPr lang="en-US" dirty="0">
                <a:cs typeface="Courier New" panose="02070309020205020404" pitchFamily="49" charset="0"/>
              </a:rPr>
              <a:t>We skip the character in the string which is not a parenthesis.</a:t>
            </a:r>
          </a:p>
          <a:p>
            <a:pPr algn="just"/>
            <a:endParaRPr lang="en-US" dirty="0">
              <a:cs typeface="Courier New" panose="02070309020205020404" pitchFamily="49"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99" y="4845703"/>
            <a:ext cx="5943600" cy="1362075"/>
          </a:xfrm>
          <a:prstGeom prst="rect">
            <a:avLst/>
          </a:prstGeom>
        </p:spPr>
      </p:pic>
      <p:sp>
        <p:nvSpPr>
          <p:cNvPr id="3" name="TextBox 2"/>
          <p:cNvSpPr txBox="1"/>
          <p:nvPr/>
        </p:nvSpPr>
        <p:spPr>
          <a:xfrm>
            <a:off x="6355976" y="5056732"/>
            <a:ext cx="2438400" cy="646331"/>
          </a:xfrm>
          <a:prstGeom prst="rect">
            <a:avLst/>
          </a:prstGeom>
          <a:noFill/>
          <a:ln w="28575">
            <a:solidFill>
              <a:srgbClr val="00B050"/>
            </a:solidFill>
          </a:ln>
        </p:spPr>
        <p:txBody>
          <a:bodyPr wrap="square" rtlCol="0">
            <a:spAutoFit/>
          </a:bodyPr>
          <a:lstStyle/>
          <a:p>
            <a:pPr algn="ctr"/>
            <a:r>
              <a:rPr lang="en-US" dirty="0"/>
              <a:t>This expression is </a:t>
            </a:r>
          </a:p>
          <a:p>
            <a:pPr algn="ctr"/>
            <a:r>
              <a:rPr lang="en-US" dirty="0"/>
              <a:t>“well formed”</a:t>
            </a:r>
          </a:p>
        </p:txBody>
      </p:sp>
    </p:spTree>
    <p:extLst>
      <p:ext uri="{BB962C8B-B14F-4D97-AF65-F5344CB8AC3E}">
        <p14:creationId xmlns:p14="http://schemas.microsoft.com/office/powerpoint/2010/main" val="360683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31069"/>
            <a:ext cx="8982075" cy="438116"/>
          </a:xfrm>
        </p:spPr>
        <p:txBody>
          <a:bodyPr>
            <a:normAutofit fontScale="90000"/>
          </a:bodyPr>
          <a:lstStyle/>
          <a:p>
            <a:pPr marL="0" indent="0" algn="ctr">
              <a:buNone/>
            </a:pPr>
            <a:r>
              <a:rPr lang="en-US" sz="2800" b="1" dirty="0">
                <a:latin typeface="Times New Roman" pitchFamily="18" charset="0"/>
                <a:cs typeface="Times New Roman" pitchFamily="18" charset="0"/>
              </a:rPr>
              <a:t>Infix to Postfix Conversion - Algorithm</a:t>
            </a:r>
          </a:p>
        </p:txBody>
      </p:sp>
      <p:sp>
        <p:nvSpPr>
          <p:cNvPr id="3" name="Content Placeholder 2"/>
          <p:cNvSpPr>
            <a:spLocks noGrp="1"/>
          </p:cNvSpPr>
          <p:nvPr>
            <p:ph idx="1"/>
          </p:nvPr>
        </p:nvSpPr>
        <p:spPr>
          <a:xfrm>
            <a:off x="717997" y="2264569"/>
            <a:ext cx="7708006" cy="3879056"/>
          </a:xfrm>
        </p:spPr>
        <p:txBody>
          <a:bodyPr>
            <a:normAutofit lnSpcReduction="10000"/>
          </a:bodyPr>
          <a:lstStyle/>
          <a:p>
            <a:pPr marL="342900" indent="-342900">
              <a:buFont typeface="+mj-lt"/>
              <a:buAutoNum type="arabicPeriod"/>
            </a:pPr>
            <a:r>
              <a:rPr lang="en-US" sz="1500" dirty="0">
                <a:latin typeface="Times New Roman" pitchFamily="18" charset="0"/>
                <a:cs typeface="Times New Roman" pitchFamily="18" charset="0"/>
              </a:rPr>
              <a:t>Create an empty stack and an empty postfix output string/stream</a:t>
            </a:r>
          </a:p>
          <a:p>
            <a:pPr marL="342900" indent="-342900">
              <a:buFont typeface="+mj-lt"/>
              <a:buAutoNum type="arabicPeriod"/>
            </a:pPr>
            <a:r>
              <a:rPr lang="en-US" sz="1500" dirty="0">
                <a:latin typeface="Times New Roman" pitchFamily="18" charset="0"/>
                <a:cs typeface="Times New Roman" pitchFamily="18" charset="0"/>
              </a:rPr>
              <a:t>Scan the infix input string/stream left to right</a:t>
            </a:r>
          </a:p>
          <a:p>
            <a:pPr marL="342900" indent="-342900">
              <a:buFont typeface="+mj-lt"/>
              <a:buAutoNum type="arabicPeriod"/>
            </a:pPr>
            <a:r>
              <a:rPr lang="en-US" sz="1500" dirty="0">
                <a:latin typeface="Times New Roman" pitchFamily="18" charset="0"/>
                <a:cs typeface="Times New Roman" pitchFamily="18" charset="0"/>
              </a:rPr>
              <a:t>If the current input token is an operand, simply append it to the output string</a:t>
            </a:r>
          </a:p>
          <a:p>
            <a:pPr marL="342900" indent="-342900">
              <a:buFont typeface="+mj-lt"/>
              <a:buAutoNum type="arabicPeriod"/>
            </a:pPr>
            <a:r>
              <a:rPr lang="en-US" sz="1500" dirty="0">
                <a:latin typeface="Times New Roman" pitchFamily="18" charset="0"/>
                <a:cs typeface="Times New Roman" pitchFamily="18" charset="0"/>
              </a:rPr>
              <a:t>If the current input token is an operator, pop off all operators that have equal or higher precedence and append them to the output string; push the operator onto the stack.  The order of popping is the order in the output.</a:t>
            </a:r>
          </a:p>
          <a:p>
            <a:pPr marL="342900" indent="-342900">
              <a:buFont typeface="+mj-lt"/>
              <a:buAutoNum type="arabicPeriod"/>
            </a:pPr>
            <a:r>
              <a:rPr lang="en-US" sz="1500" dirty="0">
                <a:latin typeface="Times New Roman" pitchFamily="18" charset="0"/>
                <a:cs typeface="Times New Roman" pitchFamily="18" charset="0"/>
              </a:rPr>
              <a:t>If the current input token is '(', push it onto the stack</a:t>
            </a:r>
          </a:p>
          <a:p>
            <a:pPr marL="342900" indent="-342900">
              <a:buFont typeface="+mj-lt"/>
              <a:buAutoNum type="arabicPeriod"/>
            </a:pPr>
            <a:r>
              <a:rPr lang="en-US" sz="1500" dirty="0">
                <a:latin typeface="Times New Roman" pitchFamily="18" charset="0"/>
                <a:cs typeface="Times New Roman" pitchFamily="18" charset="0"/>
              </a:rPr>
              <a:t>If the current input token is ')', pop off all operators and append them to the output string until a '(' is popped; discard the '('.</a:t>
            </a:r>
          </a:p>
          <a:p>
            <a:pPr marL="342900" indent="-342900">
              <a:buFont typeface="+mj-lt"/>
              <a:buAutoNum type="arabicPeriod"/>
            </a:pPr>
            <a:r>
              <a:rPr lang="en-US" sz="1500" dirty="0">
                <a:latin typeface="Times New Roman" pitchFamily="18" charset="0"/>
                <a:cs typeface="Times New Roman" pitchFamily="18" charset="0"/>
              </a:rPr>
              <a:t>If the end of the input string is found, pop all operators and append them to the output string.</a:t>
            </a: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spTree>
    <p:extLst>
      <p:ext uri="{BB962C8B-B14F-4D97-AF65-F5344CB8AC3E}">
        <p14:creationId xmlns:p14="http://schemas.microsoft.com/office/powerpoint/2010/main" val="142806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02092"/>
            <a:ext cx="8982075" cy="438116"/>
          </a:xfrm>
        </p:spPr>
        <p:txBody>
          <a:bodyPr>
            <a:normAutofit fontScale="90000"/>
          </a:bodyPr>
          <a:lstStyle/>
          <a:p>
            <a:pPr marL="0" indent="0" algn="ctr">
              <a:buNone/>
            </a:pPr>
            <a:r>
              <a:rPr lang="en-US" sz="2800" b="1" dirty="0">
                <a:latin typeface="Times New Roman" pitchFamily="18" charset="0"/>
                <a:cs typeface="Times New Roman" pitchFamily="18" charset="0"/>
              </a:rPr>
              <a:t>Infix to Postfix Conversion</a:t>
            </a:r>
          </a:p>
        </p:txBody>
      </p:sp>
      <p:sp>
        <p:nvSpPr>
          <p:cNvPr id="3" name="Content Placeholder 2"/>
          <p:cNvSpPr>
            <a:spLocks noGrp="1"/>
          </p:cNvSpPr>
          <p:nvPr>
            <p:ph idx="1"/>
          </p:nvPr>
        </p:nvSpPr>
        <p:spPr>
          <a:xfrm>
            <a:off x="442453" y="1807466"/>
            <a:ext cx="7708006" cy="4164839"/>
          </a:xfrm>
        </p:spPr>
        <p:txBody>
          <a:bodyPr>
            <a:normAutofit/>
          </a:bodyPr>
          <a:lstStyle/>
          <a:p>
            <a:pPr marL="0" indent="0">
              <a:buNone/>
            </a:pPr>
            <a:r>
              <a:rPr lang="en-US" sz="1500" b="1" dirty="0">
                <a:latin typeface="Times New Roman" pitchFamily="18" charset="0"/>
                <a:cs typeface="Times New Roman" pitchFamily="18" charset="0"/>
              </a:rPr>
              <a:t>Infix: </a:t>
            </a:r>
            <a:r>
              <a:rPr lang="en-US" sz="1350" b="1" dirty="0">
                <a:latin typeface="Times New Roman" pitchFamily="18" charset="0"/>
                <a:cs typeface="Times New Roman" pitchFamily="18" charset="0"/>
              </a:rPr>
              <a:t>a  +  (  b  +  c  )  *  d  –  e  *  f</a:t>
            </a:r>
          </a:p>
          <a:p>
            <a:pPr marL="0" indent="0">
              <a:buNone/>
            </a:pPr>
            <a:endParaRPr lang="en-US" sz="1500" b="1" dirty="0">
              <a:latin typeface="Times New Roman" pitchFamily="18" charset="0"/>
              <a:cs typeface="Times New Roman" pitchFamily="18" charset="0"/>
            </a:endParaRPr>
          </a:p>
          <a:p>
            <a:pPr marL="0" indent="0">
              <a:buNone/>
            </a:pPr>
            <a:endParaRPr lang="en-US" sz="1500" b="1" dirty="0">
              <a:latin typeface="Times New Roman" pitchFamily="18" charset="0"/>
              <a:cs typeface="Times New Roman" pitchFamily="18" charset="0"/>
            </a:endParaRPr>
          </a:p>
          <a:p>
            <a:pPr marL="0" indent="0" algn="ctr">
              <a:buNone/>
            </a:pPr>
            <a:endParaRPr lang="en-US" sz="18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518905254"/>
              </p:ext>
            </p:extLst>
          </p:nvPr>
        </p:nvGraphicFramePr>
        <p:xfrm>
          <a:off x="2804168" y="2272195"/>
          <a:ext cx="4206231" cy="3893925"/>
        </p:xfrm>
        <a:graphic>
          <a:graphicData uri="http://schemas.openxmlformats.org/drawingml/2006/table">
            <a:tbl>
              <a:tblPr firstRow="1" bandRow="1">
                <a:tableStyleId>{5C22544A-7EE6-4342-B048-85BDC9FD1C3A}</a:tableStyleId>
              </a:tblPr>
              <a:tblGrid>
                <a:gridCol w="1106961">
                  <a:extLst>
                    <a:ext uri="{9D8B030D-6E8A-4147-A177-3AD203B41FA5}">
                      <a16:colId xmlns:a16="http://schemas.microsoft.com/office/drawing/2014/main" val="20000"/>
                    </a:ext>
                  </a:extLst>
                </a:gridCol>
                <a:gridCol w="1122370">
                  <a:extLst>
                    <a:ext uri="{9D8B030D-6E8A-4147-A177-3AD203B41FA5}">
                      <a16:colId xmlns:a16="http://schemas.microsoft.com/office/drawing/2014/main" val="20001"/>
                    </a:ext>
                  </a:extLst>
                </a:gridCol>
                <a:gridCol w="1976900">
                  <a:extLst>
                    <a:ext uri="{9D8B030D-6E8A-4147-A177-3AD203B41FA5}">
                      <a16:colId xmlns:a16="http://schemas.microsoft.com/office/drawing/2014/main" val="20002"/>
                    </a:ext>
                  </a:extLst>
                </a:gridCol>
              </a:tblGrid>
              <a:tr h="259595">
                <a:tc>
                  <a:txBody>
                    <a:bodyPr/>
                    <a:lstStyle/>
                    <a:p>
                      <a:pPr algn="ctr"/>
                      <a:r>
                        <a:rPr lang="en-US" sz="1200" b="1" dirty="0">
                          <a:latin typeface="Times New Roman" panose="02020603050405020304" pitchFamily="18" charset="0"/>
                          <a:cs typeface="Times New Roman" panose="02020603050405020304" pitchFamily="18" charset="0"/>
                        </a:rPr>
                        <a:t>Symbol</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Stack</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Postfix</a:t>
                      </a:r>
                    </a:p>
                  </a:txBody>
                  <a:tcPr marL="68580" marR="68580" marT="34290" marB="34290"/>
                </a:tc>
                <a:extLst>
                  <a:ext uri="{0D108BD9-81ED-4DB2-BD59-A6C34878D82A}">
                    <a16:rowId xmlns:a16="http://schemas.microsoft.com/office/drawing/2014/main" val="10000"/>
                  </a:ext>
                </a:extLst>
              </a:tr>
              <a:tr h="259595">
                <a:tc>
                  <a:txBody>
                    <a:bodyPr/>
                    <a:lstStyle/>
                    <a:p>
                      <a:pPr algn="ctr"/>
                      <a:r>
                        <a:rPr lang="en-US" sz="1200" b="1" dirty="0">
                          <a:latin typeface="Times New Roman" panose="02020603050405020304" pitchFamily="18" charset="0"/>
                          <a:cs typeface="Times New Roman" panose="02020603050405020304" pitchFamily="18" charset="0"/>
                        </a:rPr>
                        <a:t>a</a:t>
                      </a:r>
                    </a:p>
                  </a:txBody>
                  <a:tcPr marL="68580" marR="68580" marT="34290" marB="34290"/>
                </a:tc>
                <a:tc>
                  <a:txBody>
                    <a:bodyPr/>
                    <a:lstStyle/>
                    <a:p>
                      <a:pPr algn="l"/>
                      <a:endParaRPr 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200" b="1" dirty="0">
                          <a:solidFill>
                            <a:srgbClr val="FF0000"/>
                          </a:solidFill>
                          <a:latin typeface="Times New Roman" panose="02020603050405020304" pitchFamily="18" charset="0"/>
                          <a:cs typeface="Times New Roman" panose="02020603050405020304" pitchFamily="18" charset="0"/>
                        </a:rPr>
                        <a:t>a</a:t>
                      </a:r>
                    </a:p>
                  </a:txBody>
                  <a:tcPr marL="68580" marR="68580" marT="34290" marB="34290"/>
                </a:tc>
                <a:extLst>
                  <a:ext uri="{0D108BD9-81ED-4DB2-BD59-A6C34878D82A}">
                    <a16:rowId xmlns:a16="http://schemas.microsoft.com/office/drawing/2014/main" val="10001"/>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a:t>
                      </a:r>
                    </a:p>
                  </a:txBody>
                  <a:tcPr marL="68580" marR="68580" marT="34290" marB="34290"/>
                </a:tc>
                <a:extLst>
                  <a:ext uri="{0D108BD9-81ED-4DB2-BD59-A6C34878D82A}">
                    <a16:rowId xmlns:a16="http://schemas.microsoft.com/office/drawing/2014/main" val="10002"/>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a:t>
                      </a:r>
                    </a:p>
                  </a:txBody>
                  <a:tcPr marL="68580" marR="68580" marT="34290" marB="34290"/>
                </a:tc>
                <a:extLst>
                  <a:ext uri="{0D108BD9-81ED-4DB2-BD59-A6C34878D82A}">
                    <a16:rowId xmlns:a16="http://schemas.microsoft.com/office/drawing/2014/main" val="10003"/>
                  </a:ext>
                </a:extLst>
              </a:tr>
              <a:tr h="259595">
                <a:tc>
                  <a:txBody>
                    <a:bodyPr/>
                    <a:lstStyle/>
                    <a:p>
                      <a:pPr algn="ctr"/>
                      <a:r>
                        <a:rPr lang="en-US" sz="1200" b="1" dirty="0">
                          <a:latin typeface="Times New Roman" panose="02020603050405020304" pitchFamily="18" charset="0"/>
                          <a:cs typeface="Times New Roman" panose="02020603050405020304" pitchFamily="18" charset="0"/>
                        </a:rPr>
                        <a:t>b</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a:t>
                      </a:r>
                      <a:r>
                        <a:rPr lang="en-US" sz="1200" b="1" dirty="0">
                          <a:solidFill>
                            <a:srgbClr val="FF0000"/>
                          </a:solidFill>
                          <a:latin typeface="Times New Roman" panose="02020603050405020304" pitchFamily="18" charset="0"/>
                          <a:cs typeface="Times New Roman" panose="02020603050405020304" pitchFamily="18" charset="0"/>
                        </a:rPr>
                        <a:t>b</a:t>
                      </a:r>
                    </a:p>
                  </a:txBody>
                  <a:tcPr marL="68580" marR="68580" marT="34290" marB="34290"/>
                </a:tc>
                <a:extLst>
                  <a:ext uri="{0D108BD9-81ED-4DB2-BD59-A6C34878D82A}">
                    <a16:rowId xmlns:a16="http://schemas.microsoft.com/office/drawing/2014/main" val="10004"/>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 </a:t>
                      </a:r>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a b</a:t>
                      </a:r>
                    </a:p>
                  </a:txBody>
                  <a:tcPr marL="68580" marR="68580" marT="34290" marB="34290"/>
                </a:tc>
                <a:extLst>
                  <a:ext uri="{0D108BD9-81ED-4DB2-BD59-A6C34878D82A}">
                    <a16:rowId xmlns:a16="http://schemas.microsoft.com/office/drawing/2014/main" val="10005"/>
                  </a:ext>
                </a:extLst>
              </a:tr>
              <a:tr h="259595">
                <a:tc>
                  <a:txBody>
                    <a:bodyPr/>
                    <a:lstStyle/>
                    <a:p>
                      <a:pPr algn="ctr"/>
                      <a:r>
                        <a:rPr lang="en-US" sz="1200" b="1" dirty="0">
                          <a:latin typeface="Times New Roman" panose="02020603050405020304" pitchFamily="18" charset="0"/>
                          <a:cs typeface="Times New Roman" panose="02020603050405020304" pitchFamily="18" charset="0"/>
                        </a:rPr>
                        <a:t>c</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 +</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a:t>
                      </a:r>
                      <a:r>
                        <a:rPr lang="en-US" sz="1200" b="1" dirty="0">
                          <a:solidFill>
                            <a:srgbClr val="FF0000"/>
                          </a:solidFill>
                          <a:latin typeface="Times New Roman" panose="02020603050405020304" pitchFamily="18" charset="0"/>
                          <a:cs typeface="Times New Roman" panose="02020603050405020304" pitchFamily="18" charset="0"/>
                        </a:rPr>
                        <a:t>c</a:t>
                      </a:r>
                    </a:p>
                  </a:txBody>
                  <a:tcPr marL="68580" marR="68580" marT="34290" marB="34290"/>
                </a:tc>
                <a:extLst>
                  <a:ext uri="{0D108BD9-81ED-4DB2-BD59-A6C34878D82A}">
                    <a16:rowId xmlns:a16="http://schemas.microsoft.com/office/drawing/2014/main" val="10006"/>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a:t>
                      </a:r>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extLst>
                  <a:ext uri="{0D108BD9-81ED-4DB2-BD59-A6C34878D82A}">
                    <a16:rowId xmlns:a16="http://schemas.microsoft.com/office/drawing/2014/main" val="10007"/>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a:t>
                      </a:r>
                    </a:p>
                  </a:txBody>
                  <a:tcPr marL="68580" marR="68580" marT="34290" marB="34290"/>
                </a:tc>
                <a:extLst>
                  <a:ext uri="{0D108BD9-81ED-4DB2-BD59-A6C34878D82A}">
                    <a16:rowId xmlns:a16="http://schemas.microsoft.com/office/drawing/2014/main" val="10008"/>
                  </a:ext>
                </a:extLst>
              </a:tr>
              <a:tr h="259595">
                <a:tc>
                  <a:txBody>
                    <a:bodyPr/>
                    <a:lstStyle/>
                    <a:p>
                      <a:pPr algn="ctr"/>
                      <a:r>
                        <a:rPr lang="en-US" sz="1200" b="1" dirty="0">
                          <a:latin typeface="Times New Roman" panose="02020603050405020304" pitchFamily="18" charset="0"/>
                          <a:cs typeface="Times New Roman" panose="02020603050405020304" pitchFamily="18" charset="0"/>
                        </a:rPr>
                        <a:t>d</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a:t>
                      </a:r>
                      <a:r>
                        <a:rPr lang="en-US" sz="1200" b="1" dirty="0">
                          <a:solidFill>
                            <a:srgbClr val="FF0000"/>
                          </a:solidFill>
                          <a:latin typeface="Times New Roman" panose="02020603050405020304" pitchFamily="18" charset="0"/>
                          <a:cs typeface="Times New Roman" panose="02020603050405020304" pitchFamily="18" charset="0"/>
                        </a:rPr>
                        <a:t>d</a:t>
                      </a:r>
                    </a:p>
                  </a:txBody>
                  <a:tcPr marL="68580" marR="68580" marT="34290" marB="34290"/>
                </a:tc>
                <a:extLst>
                  <a:ext uri="{0D108BD9-81ED-4DB2-BD59-A6C34878D82A}">
                    <a16:rowId xmlns:a16="http://schemas.microsoft.com/office/drawing/2014/main" val="10009"/>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d </a:t>
                      </a:r>
                      <a:r>
                        <a:rPr lang="en-US" sz="1200" b="1" dirty="0">
                          <a:solidFill>
                            <a:srgbClr val="FF0000"/>
                          </a:solidFill>
                          <a:latin typeface="Times New Roman" panose="02020603050405020304" pitchFamily="18" charset="0"/>
                          <a:cs typeface="Times New Roman" panose="02020603050405020304" pitchFamily="18" charset="0"/>
                        </a:rPr>
                        <a:t>* +</a:t>
                      </a:r>
                    </a:p>
                  </a:txBody>
                  <a:tcPr marL="68580" marR="68580" marT="34290" marB="34290"/>
                </a:tc>
                <a:extLst>
                  <a:ext uri="{0D108BD9-81ED-4DB2-BD59-A6C34878D82A}">
                    <a16:rowId xmlns:a16="http://schemas.microsoft.com/office/drawing/2014/main" val="10010"/>
                  </a:ext>
                </a:extLst>
              </a:tr>
              <a:tr h="259595">
                <a:tc>
                  <a:txBody>
                    <a:bodyPr/>
                    <a:lstStyle/>
                    <a:p>
                      <a:pPr algn="ctr"/>
                      <a:r>
                        <a:rPr lang="en-US" sz="1200" b="1" dirty="0">
                          <a:latin typeface="Times New Roman" panose="02020603050405020304" pitchFamily="18" charset="0"/>
                          <a:cs typeface="Times New Roman" panose="02020603050405020304" pitchFamily="18" charset="0"/>
                        </a:rPr>
                        <a:t>e</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d * + </a:t>
                      </a:r>
                      <a:r>
                        <a:rPr lang="en-US" sz="1200" b="1" dirty="0">
                          <a:solidFill>
                            <a:srgbClr val="FF0000"/>
                          </a:solidFill>
                          <a:latin typeface="Times New Roman" panose="02020603050405020304" pitchFamily="18" charset="0"/>
                          <a:cs typeface="Times New Roman" panose="02020603050405020304" pitchFamily="18" charset="0"/>
                        </a:rPr>
                        <a:t>e</a:t>
                      </a:r>
                    </a:p>
                  </a:txBody>
                  <a:tcPr marL="68580" marR="68580" marT="34290" marB="34290"/>
                </a:tc>
                <a:extLst>
                  <a:ext uri="{0D108BD9-81ED-4DB2-BD59-A6C34878D82A}">
                    <a16:rowId xmlns:a16="http://schemas.microsoft.com/office/drawing/2014/main" val="10011"/>
                  </a:ext>
                </a:extLst>
              </a:tr>
              <a:tr h="259595">
                <a:tc>
                  <a:txBody>
                    <a:bodyPr/>
                    <a:lstStyle/>
                    <a:p>
                      <a:pPr algn="ctr"/>
                      <a:r>
                        <a:rPr lang="en-US" sz="1200" b="1" dirty="0">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  </a:t>
                      </a:r>
                      <a:r>
                        <a:rPr lang="en-US" sz="1200" b="1" dirty="0">
                          <a:solidFill>
                            <a:srgbClr val="FF0000"/>
                          </a:solidFill>
                          <a:latin typeface="Times New Roman" panose="02020603050405020304" pitchFamily="18" charset="0"/>
                          <a:cs typeface="Times New Roman" panose="02020603050405020304" pitchFamily="18" charset="0"/>
                        </a:rPr>
                        <a:t>*</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d * + e</a:t>
                      </a:r>
                    </a:p>
                  </a:txBody>
                  <a:tcPr marL="68580" marR="68580" marT="34290" marB="34290"/>
                </a:tc>
                <a:extLst>
                  <a:ext uri="{0D108BD9-81ED-4DB2-BD59-A6C34878D82A}">
                    <a16:rowId xmlns:a16="http://schemas.microsoft.com/office/drawing/2014/main" val="10012"/>
                  </a:ext>
                </a:extLst>
              </a:tr>
              <a:tr h="259595">
                <a:tc>
                  <a:txBody>
                    <a:bodyPr/>
                    <a:lstStyle/>
                    <a:p>
                      <a:pPr algn="ctr"/>
                      <a:r>
                        <a:rPr lang="en-US" sz="1200" b="1" dirty="0">
                          <a:latin typeface="Times New Roman" panose="02020603050405020304" pitchFamily="18" charset="0"/>
                          <a:cs typeface="Times New Roman" panose="02020603050405020304" pitchFamily="18" charset="0"/>
                        </a:rPr>
                        <a:t>f</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Times New Roman" panose="02020603050405020304" pitchFamily="18" charset="0"/>
                          <a:cs typeface="Times New Roman" panose="02020603050405020304" pitchFamily="18" charset="0"/>
                        </a:rPr>
                        <a:t>-  *</a:t>
                      </a: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d * + e </a:t>
                      </a:r>
                      <a:r>
                        <a:rPr lang="en-US" sz="1200" b="1" dirty="0">
                          <a:solidFill>
                            <a:srgbClr val="FF0000"/>
                          </a:solidFill>
                          <a:latin typeface="Times New Roman" panose="02020603050405020304" pitchFamily="18" charset="0"/>
                          <a:cs typeface="Times New Roman" panose="02020603050405020304" pitchFamily="18" charset="0"/>
                        </a:rPr>
                        <a:t>f</a:t>
                      </a:r>
                    </a:p>
                  </a:txBody>
                  <a:tcPr marL="68580" marR="68580" marT="34290" marB="34290"/>
                </a:tc>
                <a:extLst>
                  <a:ext uri="{0D108BD9-81ED-4DB2-BD59-A6C34878D82A}">
                    <a16:rowId xmlns:a16="http://schemas.microsoft.com/office/drawing/2014/main" val="10013"/>
                  </a:ext>
                </a:extLst>
              </a:tr>
              <a:tr h="259595">
                <a:tc>
                  <a:txBody>
                    <a:bodyPr/>
                    <a:lstStyle/>
                    <a:p>
                      <a:pPr algn="ctr"/>
                      <a:endParaRPr 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l"/>
                      <a:r>
                        <a:rPr lang="en-US" sz="1200" b="1" dirty="0">
                          <a:latin typeface="Times New Roman" panose="02020603050405020304" pitchFamily="18" charset="0"/>
                          <a:cs typeface="Times New Roman" panose="02020603050405020304" pitchFamily="18" charset="0"/>
                        </a:rPr>
                        <a:t>a b c + d * + e f </a:t>
                      </a:r>
                      <a:r>
                        <a:rPr lang="en-US" sz="1200" b="1" dirty="0">
                          <a:solidFill>
                            <a:srgbClr val="FF0000"/>
                          </a:solidFill>
                          <a:latin typeface="Times New Roman" panose="02020603050405020304" pitchFamily="18" charset="0"/>
                          <a:cs typeface="Times New Roman" panose="02020603050405020304" pitchFamily="18" charset="0"/>
                        </a:rPr>
                        <a:t>* -</a:t>
                      </a:r>
                    </a:p>
                  </a:txBody>
                  <a:tcPr marL="68580" marR="68580" marT="34290" marB="3429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28727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31069"/>
            <a:ext cx="8982075" cy="438116"/>
          </a:xfrm>
        </p:spPr>
        <p:txBody>
          <a:bodyPr>
            <a:normAutofit fontScale="90000"/>
          </a:bodyPr>
          <a:lstStyle/>
          <a:p>
            <a:pPr marL="0" indent="0" algn="ctr">
              <a:buNone/>
            </a:pPr>
            <a:r>
              <a:rPr lang="en-US" sz="2800" b="1" dirty="0">
                <a:latin typeface="Times New Roman" pitchFamily="18" charset="0"/>
                <a:cs typeface="Times New Roman" pitchFamily="18" charset="0"/>
              </a:rPr>
              <a:t>Infix to Postfix Conversion: Example</a:t>
            </a:r>
          </a:p>
        </p:txBody>
      </p:sp>
      <p:sp>
        <p:nvSpPr>
          <p:cNvPr id="3" name="Content Placeholder 2"/>
          <p:cNvSpPr>
            <a:spLocks noGrp="1"/>
          </p:cNvSpPr>
          <p:nvPr>
            <p:ph idx="1"/>
          </p:nvPr>
        </p:nvSpPr>
        <p:spPr>
          <a:xfrm>
            <a:off x="859665" y="1654969"/>
            <a:ext cx="7708006" cy="3879056"/>
          </a:xfrm>
        </p:spPr>
        <p:txBody>
          <a:bodyPr>
            <a:normAutofit fontScale="92500" lnSpcReduction="10000"/>
          </a:bodyPr>
          <a:lstStyle/>
          <a:p>
            <a:pPr marL="0" indent="0">
              <a:buNone/>
            </a:pPr>
            <a:endParaRPr lang="en-US" sz="1500"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r>
              <a:rPr lang="en-US" sz="1500" dirty="0">
                <a:latin typeface="Times New Roman" pitchFamily="18" charset="0"/>
                <a:cs typeface="Times New Roman" pitchFamily="18" charset="0"/>
              </a:rPr>
              <a:t>Infix: </a:t>
            </a:r>
          </a:p>
          <a:p>
            <a:pPr marL="0" indent="0">
              <a:buNone/>
            </a:pPr>
            <a:endParaRPr lang="en-US" sz="1500"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r>
              <a:rPr lang="en-US" sz="1500" dirty="0">
                <a:latin typeface="Times New Roman" pitchFamily="18" charset="0"/>
                <a:cs typeface="Times New Roman" pitchFamily="18" charset="0"/>
              </a:rPr>
              <a:t>Postfix: </a:t>
            </a:r>
          </a:p>
          <a:p>
            <a:pPr marL="0" indent="0">
              <a:buNone/>
            </a:pPr>
            <a:endParaRPr lang="en-US" sz="1500"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r>
              <a:rPr lang="en-US" sz="1500" dirty="0">
                <a:latin typeface="Times New Roman" pitchFamily="18" charset="0"/>
                <a:cs typeface="Times New Roman" pitchFamily="18" charset="0"/>
              </a:rPr>
              <a:t>Stack: </a:t>
            </a:r>
          </a:p>
          <a:p>
            <a:pPr marL="0" indent="0">
              <a:buNone/>
            </a:pPr>
            <a:endParaRPr lang="en-US" sz="1500"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a:p>
            <a:pPr marL="0" indent="0">
              <a:buNone/>
            </a:pPr>
            <a:endParaRPr lang="en-US" sz="1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sp>
        <p:nvSpPr>
          <p:cNvPr id="12" name="TextBox 11"/>
          <p:cNvSpPr txBox="1"/>
          <p:nvPr/>
        </p:nvSpPr>
        <p:spPr>
          <a:xfrm>
            <a:off x="1565833" y="3492023"/>
            <a:ext cx="298480" cy="369332"/>
          </a:xfrm>
          <a:prstGeom prst="rect">
            <a:avLst/>
          </a:prstGeom>
          <a:noFill/>
        </p:spPr>
        <p:txBody>
          <a:bodyPr wrap="none" rtlCol="0">
            <a:spAutoFit/>
          </a:bodyPr>
          <a:lstStyle/>
          <a:p>
            <a:r>
              <a:rPr lang="en-US" b="1" dirty="0"/>
              <a:t>a</a:t>
            </a:r>
          </a:p>
        </p:txBody>
      </p:sp>
      <p:sp>
        <p:nvSpPr>
          <p:cNvPr id="14" name="TextBox 13"/>
          <p:cNvSpPr txBox="1"/>
          <p:nvPr/>
        </p:nvSpPr>
        <p:spPr>
          <a:xfrm>
            <a:off x="1558696" y="4426377"/>
            <a:ext cx="300082" cy="369332"/>
          </a:xfrm>
          <a:prstGeom prst="rect">
            <a:avLst/>
          </a:prstGeom>
          <a:noFill/>
        </p:spPr>
        <p:txBody>
          <a:bodyPr wrap="none" rtlCol="0">
            <a:spAutoFit/>
          </a:bodyPr>
          <a:lstStyle/>
          <a:p>
            <a:r>
              <a:rPr lang="en-US" b="1" dirty="0"/>
              <a:t>+</a:t>
            </a:r>
            <a:endParaRPr lang="en-US" sz="1350" b="1" dirty="0"/>
          </a:p>
        </p:txBody>
      </p:sp>
      <p:sp>
        <p:nvSpPr>
          <p:cNvPr id="19" name="TextBox 18"/>
          <p:cNvSpPr txBox="1"/>
          <p:nvPr/>
        </p:nvSpPr>
        <p:spPr>
          <a:xfrm>
            <a:off x="1402767" y="2592539"/>
            <a:ext cx="2945037" cy="369332"/>
          </a:xfrm>
          <a:prstGeom prst="rect">
            <a:avLst/>
          </a:prstGeom>
          <a:noFill/>
        </p:spPr>
        <p:txBody>
          <a:bodyPr wrap="none" rtlCol="0">
            <a:spAutoFit/>
          </a:bodyPr>
          <a:lstStyle/>
          <a:p>
            <a:r>
              <a:rPr lang="en-US" dirty="0">
                <a:latin typeface="Times New Roman" pitchFamily="18" charset="0"/>
                <a:cs typeface="Times New Roman" pitchFamily="18" charset="0"/>
              </a:rPr>
              <a:t>a  +  (  b  +  c  )  *  d  –  e  *  f</a:t>
            </a:r>
          </a:p>
        </p:txBody>
      </p:sp>
      <p:sp>
        <p:nvSpPr>
          <p:cNvPr id="22" name="Up Arrow 21"/>
          <p:cNvSpPr/>
          <p:nvPr/>
        </p:nvSpPr>
        <p:spPr>
          <a:xfrm>
            <a:off x="1475506" y="2894546"/>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3" name="Up Arrow 22"/>
          <p:cNvSpPr/>
          <p:nvPr/>
        </p:nvSpPr>
        <p:spPr>
          <a:xfrm>
            <a:off x="1693718" y="2894542"/>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4" name="Up Arrow 23"/>
          <p:cNvSpPr/>
          <p:nvPr/>
        </p:nvSpPr>
        <p:spPr>
          <a:xfrm>
            <a:off x="1932713" y="2894538"/>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p>
        </p:txBody>
      </p:sp>
      <p:sp>
        <p:nvSpPr>
          <p:cNvPr id="25" name="TextBox 24"/>
          <p:cNvSpPr txBox="1"/>
          <p:nvPr/>
        </p:nvSpPr>
        <p:spPr>
          <a:xfrm>
            <a:off x="1808083" y="4426373"/>
            <a:ext cx="256802" cy="369332"/>
          </a:xfrm>
          <a:prstGeom prst="rect">
            <a:avLst/>
          </a:prstGeom>
          <a:noFill/>
        </p:spPr>
        <p:txBody>
          <a:bodyPr wrap="none" rtlCol="0">
            <a:spAutoFit/>
          </a:bodyPr>
          <a:lstStyle/>
          <a:p>
            <a:r>
              <a:rPr lang="en-US" b="1" dirty="0"/>
              <a:t>(</a:t>
            </a:r>
            <a:endParaRPr lang="en-US" sz="1350" b="1" dirty="0"/>
          </a:p>
        </p:txBody>
      </p:sp>
      <p:sp>
        <p:nvSpPr>
          <p:cNvPr id="26" name="Up Arrow 25"/>
          <p:cNvSpPr/>
          <p:nvPr/>
        </p:nvSpPr>
        <p:spPr>
          <a:xfrm>
            <a:off x="2150926" y="2894535"/>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7" name="TextBox 26"/>
          <p:cNvSpPr txBox="1"/>
          <p:nvPr/>
        </p:nvSpPr>
        <p:spPr>
          <a:xfrm>
            <a:off x="1784045" y="3492020"/>
            <a:ext cx="308098" cy="369332"/>
          </a:xfrm>
          <a:prstGeom prst="rect">
            <a:avLst/>
          </a:prstGeom>
          <a:noFill/>
        </p:spPr>
        <p:txBody>
          <a:bodyPr wrap="none" rtlCol="0">
            <a:spAutoFit/>
          </a:bodyPr>
          <a:lstStyle/>
          <a:p>
            <a:r>
              <a:rPr lang="en-US" b="1" dirty="0"/>
              <a:t>b</a:t>
            </a:r>
          </a:p>
        </p:txBody>
      </p:sp>
      <p:sp>
        <p:nvSpPr>
          <p:cNvPr id="28" name="Up Arrow 27"/>
          <p:cNvSpPr/>
          <p:nvPr/>
        </p:nvSpPr>
        <p:spPr>
          <a:xfrm>
            <a:off x="2369138" y="2894531"/>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29" name="TextBox 28"/>
          <p:cNvSpPr txBox="1"/>
          <p:nvPr/>
        </p:nvSpPr>
        <p:spPr>
          <a:xfrm>
            <a:off x="2036686" y="4436761"/>
            <a:ext cx="300082" cy="369332"/>
          </a:xfrm>
          <a:prstGeom prst="rect">
            <a:avLst/>
          </a:prstGeom>
          <a:noFill/>
        </p:spPr>
        <p:txBody>
          <a:bodyPr wrap="none" rtlCol="0">
            <a:spAutoFit/>
          </a:bodyPr>
          <a:lstStyle/>
          <a:p>
            <a:r>
              <a:rPr lang="en-US" b="1" dirty="0"/>
              <a:t>+</a:t>
            </a:r>
            <a:endParaRPr lang="en-US" sz="1350" b="1" dirty="0"/>
          </a:p>
        </p:txBody>
      </p:sp>
      <p:sp>
        <p:nvSpPr>
          <p:cNvPr id="30" name="Up Arrow 29"/>
          <p:cNvSpPr/>
          <p:nvPr/>
        </p:nvSpPr>
        <p:spPr>
          <a:xfrm>
            <a:off x="2597742" y="2904918"/>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TextBox 30"/>
          <p:cNvSpPr txBox="1"/>
          <p:nvPr/>
        </p:nvSpPr>
        <p:spPr>
          <a:xfrm>
            <a:off x="2012649" y="3492016"/>
            <a:ext cx="280846" cy="369332"/>
          </a:xfrm>
          <a:prstGeom prst="rect">
            <a:avLst/>
          </a:prstGeom>
          <a:noFill/>
        </p:spPr>
        <p:txBody>
          <a:bodyPr wrap="none" rtlCol="0">
            <a:spAutoFit/>
          </a:bodyPr>
          <a:lstStyle/>
          <a:p>
            <a:r>
              <a:rPr lang="en-US" b="1" dirty="0"/>
              <a:t>c</a:t>
            </a:r>
          </a:p>
        </p:txBody>
      </p:sp>
      <p:sp>
        <p:nvSpPr>
          <p:cNvPr id="32" name="Up Arrow 31"/>
          <p:cNvSpPr/>
          <p:nvPr/>
        </p:nvSpPr>
        <p:spPr>
          <a:xfrm>
            <a:off x="2795172" y="2915306"/>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3" name="Multiply 32"/>
          <p:cNvSpPr/>
          <p:nvPr/>
        </p:nvSpPr>
        <p:spPr>
          <a:xfrm>
            <a:off x="1785519" y="4280742"/>
            <a:ext cx="228604" cy="176646"/>
          </a:xfrm>
          <a:prstGeom prst="mathMultiply">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4" name="TextBox 33"/>
          <p:cNvSpPr txBox="1"/>
          <p:nvPr/>
        </p:nvSpPr>
        <p:spPr>
          <a:xfrm>
            <a:off x="2210079" y="3492012"/>
            <a:ext cx="300082" cy="369332"/>
          </a:xfrm>
          <a:prstGeom prst="rect">
            <a:avLst/>
          </a:prstGeom>
          <a:noFill/>
        </p:spPr>
        <p:txBody>
          <a:bodyPr wrap="none" rtlCol="0">
            <a:spAutoFit/>
          </a:bodyPr>
          <a:lstStyle/>
          <a:p>
            <a:r>
              <a:rPr lang="en-US" b="1" dirty="0"/>
              <a:t>+</a:t>
            </a:r>
          </a:p>
        </p:txBody>
      </p:sp>
      <p:cxnSp>
        <p:nvCxnSpPr>
          <p:cNvPr id="37" name="Straight Arrow Connector 36"/>
          <p:cNvCxnSpPr>
            <a:endCxn id="34" idx="2"/>
          </p:cNvCxnSpPr>
          <p:nvPr/>
        </p:nvCxnSpPr>
        <p:spPr>
          <a:xfrm flipV="1">
            <a:off x="2189289" y="3861344"/>
            <a:ext cx="170831" cy="662056"/>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40" name="Up Arrow 39"/>
          <p:cNvSpPr/>
          <p:nvPr/>
        </p:nvSpPr>
        <p:spPr>
          <a:xfrm>
            <a:off x="3023776" y="2895984"/>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1" name="TextBox 40"/>
          <p:cNvSpPr txBox="1"/>
          <p:nvPr/>
        </p:nvSpPr>
        <p:spPr>
          <a:xfrm>
            <a:off x="2265290" y="4488713"/>
            <a:ext cx="300082" cy="369332"/>
          </a:xfrm>
          <a:prstGeom prst="rect">
            <a:avLst/>
          </a:prstGeom>
          <a:noFill/>
        </p:spPr>
        <p:txBody>
          <a:bodyPr wrap="none" rtlCol="0">
            <a:spAutoFit/>
          </a:bodyPr>
          <a:lstStyle/>
          <a:p>
            <a:r>
              <a:rPr lang="en-US" b="1" dirty="0"/>
              <a:t>*</a:t>
            </a:r>
            <a:endParaRPr lang="en-US" sz="1350" b="1" dirty="0"/>
          </a:p>
        </p:txBody>
      </p:sp>
      <p:sp>
        <p:nvSpPr>
          <p:cNvPr id="42" name="Up Arrow 41"/>
          <p:cNvSpPr/>
          <p:nvPr/>
        </p:nvSpPr>
        <p:spPr>
          <a:xfrm>
            <a:off x="3273162" y="2895980"/>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43" name="TextBox 42"/>
          <p:cNvSpPr txBox="1"/>
          <p:nvPr/>
        </p:nvSpPr>
        <p:spPr>
          <a:xfrm>
            <a:off x="2417900" y="3492008"/>
            <a:ext cx="308098" cy="369332"/>
          </a:xfrm>
          <a:prstGeom prst="rect">
            <a:avLst/>
          </a:prstGeom>
          <a:noFill/>
        </p:spPr>
        <p:txBody>
          <a:bodyPr wrap="none" rtlCol="0">
            <a:spAutoFit/>
          </a:bodyPr>
          <a:lstStyle/>
          <a:p>
            <a:r>
              <a:rPr lang="en-US" b="1" dirty="0"/>
              <a:t>d</a:t>
            </a:r>
          </a:p>
        </p:txBody>
      </p:sp>
      <p:sp>
        <p:nvSpPr>
          <p:cNvPr id="44" name="Up Arrow 43"/>
          <p:cNvSpPr/>
          <p:nvPr/>
        </p:nvSpPr>
        <p:spPr>
          <a:xfrm>
            <a:off x="3480983" y="2906367"/>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45" name="Straight Arrow Connector 44"/>
          <p:cNvCxnSpPr>
            <a:stCxn id="41" idx="0"/>
          </p:cNvCxnSpPr>
          <p:nvPr/>
        </p:nvCxnSpPr>
        <p:spPr>
          <a:xfrm flipV="1">
            <a:off x="2415331" y="3700972"/>
            <a:ext cx="336802" cy="787741"/>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2656895" y="3492005"/>
            <a:ext cx="300082" cy="369332"/>
          </a:xfrm>
          <a:prstGeom prst="rect">
            <a:avLst/>
          </a:prstGeom>
          <a:noFill/>
        </p:spPr>
        <p:txBody>
          <a:bodyPr wrap="none" rtlCol="0">
            <a:spAutoFit/>
          </a:bodyPr>
          <a:lstStyle/>
          <a:p>
            <a:r>
              <a:rPr lang="en-US" b="1" dirty="0"/>
              <a:t>*</a:t>
            </a:r>
          </a:p>
        </p:txBody>
      </p:sp>
      <p:sp>
        <p:nvSpPr>
          <p:cNvPr id="50" name="TextBox 49"/>
          <p:cNvSpPr txBox="1"/>
          <p:nvPr/>
        </p:nvSpPr>
        <p:spPr>
          <a:xfrm>
            <a:off x="2525068" y="4426362"/>
            <a:ext cx="255198" cy="369332"/>
          </a:xfrm>
          <a:prstGeom prst="rect">
            <a:avLst/>
          </a:prstGeom>
          <a:noFill/>
        </p:spPr>
        <p:txBody>
          <a:bodyPr wrap="none" rtlCol="0">
            <a:spAutoFit/>
          </a:bodyPr>
          <a:lstStyle/>
          <a:p>
            <a:r>
              <a:rPr lang="en-US" b="1" dirty="0"/>
              <a:t>-</a:t>
            </a:r>
            <a:endParaRPr lang="en-US" sz="1350" b="1" dirty="0"/>
          </a:p>
        </p:txBody>
      </p:sp>
      <p:sp>
        <p:nvSpPr>
          <p:cNvPr id="51" name="Up Arrow 50"/>
          <p:cNvSpPr/>
          <p:nvPr/>
        </p:nvSpPr>
        <p:spPr>
          <a:xfrm>
            <a:off x="3719978" y="2907096"/>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52" name="TextBox 51"/>
          <p:cNvSpPr txBox="1"/>
          <p:nvPr/>
        </p:nvSpPr>
        <p:spPr>
          <a:xfrm>
            <a:off x="2927064" y="3471218"/>
            <a:ext cx="300082" cy="369332"/>
          </a:xfrm>
          <a:prstGeom prst="rect">
            <a:avLst/>
          </a:prstGeom>
          <a:noFill/>
        </p:spPr>
        <p:txBody>
          <a:bodyPr wrap="none" rtlCol="0">
            <a:spAutoFit/>
          </a:bodyPr>
          <a:lstStyle/>
          <a:p>
            <a:r>
              <a:rPr lang="en-US" b="1" dirty="0"/>
              <a:t>+</a:t>
            </a:r>
          </a:p>
        </p:txBody>
      </p:sp>
      <p:sp>
        <p:nvSpPr>
          <p:cNvPr id="53" name="Up Arrow 52"/>
          <p:cNvSpPr/>
          <p:nvPr/>
        </p:nvSpPr>
        <p:spPr>
          <a:xfrm>
            <a:off x="3938191" y="2897433"/>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54" name="Straight Arrow Connector 53"/>
          <p:cNvCxnSpPr/>
          <p:nvPr/>
        </p:nvCxnSpPr>
        <p:spPr>
          <a:xfrm flipV="1">
            <a:off x="1693718" y="3703149"/>
            <a:ext cx="1303478" cy="896338"/>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57" name="TextBox 56"/>
          <p:cNvSpPr txBox="1"/>
          <p:nvPr/>
        </p:nvSpPr>
        <p:spPr>
          <a:xfrm>
            <a:off x="3124494" y="3471215"/>
            <a:ext cx="300082" cy="369332"/>
          </a:xfrm>
          <a:prstGeom prst="rect">
            <a:avLst/>
          </a:prstGeom>
          <a:noFill/>
        </p:spPr>
        <p:txBody>
          <a:bodyPr wrap="none" rtlCol="0">
            <a:spAutoFit/>
          </a:bodyPr>
          <a:lstStyle/>
          <a:p>
            <a:r>
              <a:rPr lang="en-US" b="1" dirty="0"/>
              <a:t>e</a:t>
            </a:r>
          </a:p>
        </p:txBody>
      </p:sp>
      <p:sp>
        <p:nvSpPr>
          <p:cNvPr id="58" name="TextBox 57"/>
          <p:cNvSpPr txBox="1"/>
          <p:nvPr/>
        </p:nvSpPr>
        <p:spPr>
          <a:xfrm>
            <a:off x="2743280" y="4426358"/>
            <a:ext cx="300082" cy="369332"/>
          </a:xfrm>
          <a:prstGeom prst="rect">
            <a:avLst/>
          </a:prstGeom>
          <a:noFill/>
        </p:spPr>
        <p:txBody>
          <a:bodyPr wrap="none" rtlCol="0">
            <a:spAutoFit/>
          </a:bodyPr>
          <a:lstStyle/>
          <a:p>
            <a:r>
              <a:rPr lang="en-US" b="1" dirty="0"/>
              <a:t>*</a:t>
            </a:r>
            <a:endParaRPr lang="en-US" sz="1350" b="1" dirty="0"/>
          </a:p>
        </p:txBody>
      </p:sp>
      <p:sp>
        <p:nvSpPr>
          <p:cNvPr id="59" name="Up Arrow 58"/>
          <p:cNvSpPr/>
          <p:nvPr/>
        </p:nvSpPr>
        <p:spPr>
          <a:xfrm>
            <a:off x="4135621" y="2907088"/>
            <a:ext cx="100719" cy="320440"/>
          </a:xfrm>
          <a:prstGeom prst="upArrow">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60" name="TextBox 59"/>
          <p:cNvSpPr txBox="1"/>
          <p:nvPr/>
        </p:nvSpPr>
        <p:spPr>
          <a:xfrm>
            <a:off x="3342707" y="3471211"/>
            <a:ext cx="258404" cy="369332"/>
          </a:xfrm>
          <a:prstGeom prst="rect">
            <a:avLst/>
          </a:prstGeom>
          <a:noFill/>
        </p:spPr>
        <p:txBody>
          <a:bodyPr wrap="none" rtlCol="0">
            <a:spAutoFit/>
          </a:bodyPr>
          <a:lstStyle/>
          <a:p>
            <a:r>
              <a:rPr lang="en-US" b="1" dirty="0"/>
              <a:t>f</a:t>
            </a:r>
          </a:p>
        </p:txBody>
      </p:sp>
      <p:cxnSp>
        <p:nvCxnSpPr>
          <p:cNvPr id="61" name="Straight Arrow Connector 60"/>
          <p:cNvCxnSpPr/>
          <p:nvPr/>
        </p:nvCxnSpPr>
        <p:spPr>
          <a:xfrm flipV="1">
            <a:off x="2947555" y="3748844"/>
            <a:ext cx="668222" cy="774555"/>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3540136" y="3512772"/>
            <a:ext cx="300082" cy="369332"/>
          </a:xfrm>
          <a:prstGeom prst="rect">
            <a:avLst/>
          </a:prstGeom>
          <a:noFill/>
        </p:spPr>
        <p:txBody>
          <a:bodyPr wrap="none" rtlCol="0">
            <a:spAutoFit/>
          </a:bodyPr>
          <a:lstStyle/>
          <a:p>
            <a:r>
              <a:rPr lang="en-US" b="1" dirty="0"/>
              <a:t>*</a:t>
            </a:r>
          </a:p>
        </p:txBody>
      </p:sp>
      <p:cxnSp>
        <p:nvCxnSpPr>
          <p:cNvPr id="69" name="Straight Arrow Connector 68"/>
          <p:cNvCxnSpPr>
            <a:endCxn id="73" idx="2"/>
          </p:cNvCxnSpPr>
          <p:nvPr/>
        </p:nvCxnSpPr>
        <p:spPr>
          <a:xfrm flipV="1">
            <a:off x="2608914" y="3726232"/>
            <a:ext cx="1341041" cy="810305"/>
          </a:xfrm>
          <a:prstGeom prst="straightConnector1">
            <a:avLst/>
          </a:prstGeom>
          <a:ln w="31750">
            <a:tailEnd type="arrow"/>
          </a:ln>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3799914" y="3356900"/>
            <a:ext cx="300082" cy="369332"/>
          </a:xfrm>
          <a:prstGeom prst="rect">
            <a:avLst/>
          </a:prstGeom>
          <a:noFill/>
        </p:spPr>
        <p:txBody>
          <a:bodyPr wrap="none" rtlCol="0">
            <a:spAutoFit/>
          </a:bodyPr>
          <a:lstStyle/>
          <a:p>
            <a:r>
              <a:rPr lang="en-US" b="1" dirty="0"/>
              <a:t>_</a:t>
            </a:r>
          </a:p>
        </p:txBody>
      </p:sp>
    </p:spTree>
    <p:extLst>
      <p:ext uri="{BB962C8B-B14F-4D97-AF65-F5344CB8AC3E}">
        <p14:creationId xmlns:p14="http://schemas.microsoft.com/office/powerpoint/2010/main" val="283533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8" end="8"/>
                                            </p:txEl>
                                          </p:spTgt>
                                        </p:tgtEl>
                                        <p:attrNameLst>
                                          <p:attrName>style.visibility</p:attrName>
                                        </p:attrNameLst>
                                      </p:cBhvr>
                                      <p:to>
                                        <p:strVal val="visible"/>
                                      </p:to>
                                    </p:set>
                                    <p:anim calcmode="lin" valueType="num">
                                      <p:cBhvr additive="base">
                                        <p:cTn id="1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1"/>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1"/>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4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4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5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5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5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5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57"/>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5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59"/>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60"/>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0"/>
                                          </p:stCondLst>
                                        </p:cTn>
                                        <p:tgtEl>
                                          <p:spTgt spid="6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6"/>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nodeType="clickEffect">
                                  <p:stCondLst>
                                    <p:cond delay="0"/>
                                  </p:stCondLst>
                                  <p:childTnLst>
                                    <p:set>
                                      <p:cBhvr>
                                        <p:cTn id="155" dur="1" fill="hold">
                                          <p:stCondLst>
                                            <p:cond delay="0"/>
                                          </p:stCondLst>
                                        </p:cTn>
                                        <p:tgtEl>
                                          <p:spTgt spid="6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2" grpId="0" animBg="1"/>
      <p:bldP spid="23" grpId="0" animBg="1"/>
      <p:bldP spid="24" grpId="0" animBg="1"/>
      <p:bldP spid="25" grpId="0"/>
      <p:bldP spid="26" grpId="0" animBg="1"/>
      <p:bldP spid="27" grpId="0"/>
      <p:bldP spid="28" grpId="0" animBg="1"/>
      <p:bldP spid="29" grpId="0"/>
      <p:bldP spid="30" grpId="0" animBg="1"/>
      <p:bldP spid="31" grpId="0"/>
      <p:bldP spid="32" grpId="0" animBg="1"/>
      <p:bldP spid="33" grpId="0" animBg="1"/>
      <p:bldP spid="34" grpId="0"/>
      <p:bldP spid="40" grpId="0" animBg="1"/>
      <p:bldP spid="41" grpId="0"/>
      <p:bldP spid="42" grpId="0" animBg="1"/>
      <p:bldP spid="43" grpId="0"/>
      <p:bldP spid="44" grpId="0" animBg="1"/>
      <p:bldP spid="46" grpId="0"/>
      <p:bldP spid="50" grpId="0"/>
      <p:bldP spid="51" grpId="0" animBg="1"/>
      <p:bldP spid="52" grpId="0"/>
      <p:bldP spid="53" grpId="0" animBg="1"/>
      <p:bldP spid="57" grpId="0"/>
      <p:bldP spid="58" grpId="0"/>
      <p:bldP spid="59" grpId="0" animBg="1"/>
      <p:bldP spid="60" grpId="0"/>
      <p:bldP spid="66"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p:nvPr/>
        </p:nvSpPr>
        <p:spPr>
          <a:xfrm>
            <a:off x="565992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104" name="TextBox 103"/>
          <p:cNvSpPr txBox="1"/>
          <p:nvPr/>
        </p:nvSpPr>
        <p:spPr>
          <a:xfrm>
            <a:off x="5925308"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618045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106" name="TextBox 105"/>
          <p:cNvSpPr txBox="1"/>
          <p:nvPr/>
        </p:nvSpPr>
        <p:spPr>
          <a:xfrm>
            <a:off x="6436894" y="2248012"/>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7" name="TextBox 106"/>
          <p:cNvSpPr txBox="1"/>
          <p:nvPr/>
        </p:nvSpPr>
        <p:spPr>
          <a:xfrm>
            <a:off x="6690832" y="2251044"/>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8" name="TextBox 107"/>
          <p:cNvSpPr txBox="1"/>
          <p:nvPr/>
        </p:nvSpPr>
        <p:spPr>
          <a:xfrm>
            <a:off x="6955458"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109" name="TextBox 108"/>
          <p:cNvSpPr txBox="1"/>
          <p:nvPr/>
        </p:nvSpPr>
        <p:spPr>
          <a:xfrm>
            <a:off x="7218119" y="2246178"/>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0" name="TextBox 109"/>
          <p:cNvSpPr txBox="1"/>
          <p:nvPr/>
        </p:nvSpPr>
        <p:spPr>
          <a:xfrm>
            <a:off x="7472081" y="2246726"/>
            <a:ext cx="256535"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11" name="TextBox 110"/>
          <p:cNvSpPr txBox="1"/>
          <p:nvPr/>
        </p:nvSpPr>
        <p:spPr>
          <a:xfrm>
            <a:off x="7732411"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12" name="TextBox 111"/>
          <p:cNvSpPr txBox="1"/>
          <p:nvPr/>
        </p:nvSpPr>
        <p:spPr>
          <a:xfrm>
            <a:off x="7989820" y="2246153"/>
            <a:ext cx="253746" cy="300082"/>
          </a:xfrm>
          <a:prstGeom prst="rect">
            <a:avLst/>
          </a:prstGeom>
          <a:noFill/>
          <a:ln w="12700">
            <a:solidFill>
              <a:schemeClr val="tx1"/>
            </a:solidFill>
          </a:ln>
        </p:spPr>
        <p:txBody>
          <a:bodyPr wrap="square" rtlCol="0">
            <a:spAutoFit/>
          </a:bodyPr>
          <a:lstStyle/>
          <a:p>
            <a:pPr algn="ctr"/>
            <a:r>
              <a:rPr lang="en-US" sz="135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57" name="Text Placeholder 56"/>
          <p:cNvSpPr>
            <a:spLocks noGrp="1"/>
          </p:cNvSpPr>
          <p:nvPr>
            <p:ph type="subTitle" idx="1"/>
          </p:nvPr>
        </p:nvSpPr>
        <p:spPr>
          <a:xfrm>
            <a:off x="325263" y="2095270"/>
            <a:ext cx="5829428" cy="4206917"/>
          </a:xfrm>
        </p:spPr>
        <p:txBody>
          <a:bodyPr>
            <a:noAutofit/>
          </a:bodyPr>
          <a:lstStyle/>
          <a:p>
            <a:r>
              <a:rPr lang="en-US" altLang="ja-JP" sz="1200" b="1" dirty="0">
                <a:solidFill>
                  <a:schemeClr val="tx1"/>
                </a:solidFill>
                <a:latin typeface="Courier New" panose="02070309020205020404" pitchFamily="49" charset="0"/>
                <a:cs typeface="Courier New" panose="02070309020205020404" pitchFamily="49" charset="0"/>
              </a:rPr>
              <a:t>Infix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dirty="0">
                <a:solidFill>
                  <a:schemeClr val="tx1"/>
                </a:solidFill>
                <a:latin typeface="Courier New" panose="02070309020205020404" pitchFamily="49" charset="0"/>
                <a:cs typeface="Courier New" panose="02070309020205020404" pitchFamily="49" charset="0"/>
              </a:rPr>
              <a:t>Add ')' to the end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 );</a:t>
            </a:r>
          </a:p>
          <a:p>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next symbol from left of </a:t>
            </a:r>
            <a:r>
              <a:rPr lang="en-US" sz="1200" i="1" dirty="0">
                <a:solidFill>
                  <a:schemeClr val="tx1"/>
                </a:solidFill>
                <a:latin typeface="Courier New" panose="02070309020205020404" pitchFamily="49" charset="0"/>
                <a:cs typeface="Courier New" panose="02070309020205020404" pitchFamily="49" charset="0"/>
              </a:rPr>
              <a:t>Infix</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rgbClr val="0000FF"/>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then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a:t>
            </a:r>
            <a:r>
              <a:rPr lang="en-US" sz="1200" b="1"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 &lt;= </a:t>
            </a:r>
            <a:r>
              <a:rPr lang="en-US" sz="1200" b="1" dirty="0">
                <a:solidFill>
                  <a:schemeClr val="tx1"/>
                </a:solidFill>
                <a:latin typeface="Courier New" panose="02070309020205020404" pitchFamily="49" charset="0"/>
                <a:cs typeface="Courier New" panose="02070309020205020404" pitchFamily="49" charset="0"/>
              </a:rPr>
              <a:t>Precedence</a:t>
            </a:r>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rgbClr val="0000FF"/>
                </a:solidFill>
                <a:latin typeface="Courier New" panose="02070309020205020404" pitchFamily="49" charset="0"/>
                <a:cs typeface="Courier New" panose="02070309020205020404" pitchFamily="49" charset="0"/>
              </a:rPr>
              <a:t> </a:t>
            </a:r>
            <a:r>
              <a:rPr lang="en-US" sz="1200" dirty="0">
                <a:solidFill>
                  <a:schemeClr val="tx1"/>
                </a:solidFill>
                <a:latin typeface="Courier New" panose="02070309020205020404" pitchFamily="49" charset="0"/>
                <a:cs typeface="Courier New" panose="02070309020205020404" pitchFamily="49" charset="0"/>
              </a:rPr>
              <a:t>!</a:t>
            </a:r>
            <a:r>
              <a:rPr lang="en-US" sz="1200" b="1" dirty="0" err="1">
                <a:solidFill>
                  <a:schemeClr val="tx1"/>
                </a:solidFill>
                <a:latin typeface="Courier New" panose="02070309020205020404" pitchFamily="49" charset="0"/>
                <a:cs typeface="Courier New" panose="02070309020205020404" pitchFamily="49" charset="0"/>
              </a:rPr>
              <a:t>IsEmpty</a:t>
            </a:r>
            <a:r>
              <a:rPr lang="en-US" sz="1200" dirty="0">
                <a:solidFill>
                  <a:schemeClr val="tx1"/>
                </a:solidFill>
                <a:latin typeface="Courier New" panose="02070309020205020404" pitchFamily="49" charset="0"/>
                <a:cs typeface="Courier New" panose="02070309020205020404" pitchFamily="49" charset="0"/>
              </a:rPr>
              <a:t>();</a:t>
            </a:r>
          </a:p>
        </p:txBody>
      </p:sp>
      <p:sp>
        <p:nvSpPr>
          <p:cNvPr id="9" name="TextBox 8"/>
          <p:cNvSpPr txBox="1"/>
          <p:nvPr/>
        </p:nvSpPr>
        <p:spPr>
          <a:xfrm>
            <a:off x="4778722" y="2251046"/>
            <a:ext cx="883795"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Infix</a:t>
            </a:r>
          </a:p>
        </p:txBody>
      </p:sp>
      <p:sp>
        <p:nvSpPr>
          <p:cNvPr id="10" name="TextBox 9"/>
          <p:cNvSpPr txBox="1"/>
          <p:nvPr/>
        </p:nvSpPr>
        <p:spPr>
          <a:xfrm>
            <a:off x="4779136" y="2930802"/>
            <a:ext cx="884682" cy="292388"/>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77865" y="3608614"/>
            <a:ext cx="881210" cy="300082"/>
          </a:xfrm>
          <a:prstGeom prst="rect">
            <a:avLst/>
          </a:prstGeom>
          <a:noFill/>
          <a:ln w="12700">
            <a:solidFill>
              <a:schemeClr val="tx1"/>
            </a:solidFill>
          </a:ln>
        </p:spPr>
        <p:txBody>
          <a:bodyPr wrap="square" rtlCol="0">
            <a:spAutoFit/>
          </a:bodyPr>
          <a:lstStyle/>
          <a:p>
            <a:r>
              <a:rPr lang="en-US" sz="1300" b="1" dirty="0">
                <a:latin typeface="Courier New" panose="02070309020205020404" pitchFamily="49" charset="0"/>
                <a:cs typeface="Courier New" panose="02070309020205020404" pitchFamily="49" charset="0"/>
              </a:rPr>
              <a:t>Stack</a:t>
            </a:r>
          </a:p>
        </p:txBody>
      </p:sp>
      <p:sp>
        <p:nvSpPr>
          <p:cNvPr id="12" name="TextBox 11"/>
          <p:cNvSpPr txBox="1"/>
          <p:nvPr/>
        </p:nvSpPr>
        <p:spPr>
          <a:xfrm>
            <a:off x="565993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2</a:t>
            </a:r>
          </a:p>
        </p:txBody>
      </p:sp>
      <p:sp>
        <p:nvSpPr>
          <p:cNvPr id="17" name="TextBox 16"/>
          <p:cNvSpPr txBox="1"/>
          <p:nvPr/>
        </p:nvSpPr>
        <p:spPr>
          <a:xfrm>
            <a:off x="5925311"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0" name="TextBox 19"/>
          <p:cNvSpPr txBox="1"/>
          <p:nvPr/>
        </p:nvSpPr>
        <p:spPr>
          <a:xfrm>
            <a:off x="618045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6</a:t>
            </a:r>
          </a:p>
        </p:txBody>
      </p:sp>
      <p:sp>
        <p:nvSpPr>
          <p:cNvPr id="23" name="TextBox 22"/>
          <p:cNvSpPr txBox="1"/>
          <p:nvPr/>
        </p:nvSpPr>
        <p:spPr>
          <a:xfrm>
            <a:off x="6436897" y="2248015"/>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6" name="TextBox 25"/>
          <p:cNvSpPr txBox="1"/>
          <p:nvPr/>
        </p:nvSpPr>
        <p:spPr>
          <a:xfrm>
            <a:off x="6690835" y="2251047"/>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29" name="TextBox 28"/>
          <p:cNvSpPr txBox="1"/>
          <p:nvPr/>
        </p:nvSpPr>
        <p:spPr>
          <a:xfrm>
            <a:off x="6955461"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4</a:t>
            </a:r>
          </a:p>
        </p:txBody>
      </p:sp>
      <p:sp>
        <p:nvSpPr>
          <p:cNvPr id="32" name="TextBox 31"/>
          <p:cNvSpPr txBox="1"/>
          <p:nvPr/>
        </p:nvSpPr>
        <p:spPr>
          <a:xfrm>
            <a:off x="7218122" y="2246181"/>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35" name="TextBox 34"/>
          <p:cNvSpPr txBox="1"/>
          <p:nvPr/>
        </p:nvSpPr>
        <p:spPr>
          <a:xfrm>
            <a:off x="7472084" y="2246729"/>
            <a:ext cx="256535"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1</a:t>
            </a:r>
          </a:p>
        </p:txBody>
      </p:sp>
      <p:sp>
        <p:nvSpPr>
          <p:cNvPr id="38" name="TextBox 37"/>
          <p:cNvSpPr txBox="1"/>
          <p:nvPr/>
        </p:nvSpPr>
        <p:spPr>
          <a:xfrm>
            <a:off x="7732414"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41" name="TextBox 40"/>
          <p:cNvSpPr txBox="1"/>
          <p:nvPr/>
        </p:nvSpPr>
        <p:spPr>
          <a:xfrm>
            <a:off x="7989823" y="2246156"/>
            <a:ext cx="253746" cy="300082"/>
          </a:xfrm>
          <a:prstGeom prst="rect">
            <a:avLst/>
          </a:prstGeom>
          <a:noFill/>
          <a:ln w="12700">
            <a:solidFill>
              <a:schemeClr val="tx1"/>
            </a:solidFill>
          </a:ln>
        </p:spPr>
        <p:txBody>
          <a:bodyPr wrap="square" rtlCol="0">
            <a:spAutoFit/>
          </a:bodyPr>
          <a:lstStyle/>
          <a:p>
            <a:pPr algn="ctr"/>
            <a:r>
              <a:rPr lang="en-US" sz="1350" b="1" dirty="0">
                <a:solidFill>
                  <a:srgbClr val="FF0000"/>
                </a:solidFill>
                <a:latin typeface="Courier New" panose="02070309020205020404" pitchFamily="49" charset="0"/>
                <a:cs typeface="Courier New" panose="02070309020205020404" pitchFamily="49" charset="0"/>
              </a:rPr>
              <a:t>+</a:t>
            </a:r>
          </a:p>
        </p:txBody>
      </p:sp>
      <p:sp>
        <p:nvSpPr>
          <p:cNvPr id="56" name="TextBox 55"/>
          <p:cNvSpPr txBox="1"/>
          <p:nvPr/>
        </p:nvSpPr>
        <p:spPr>
          <a:xfrm>
            <a:off x="56599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2</a:t>
            </a:r>
          </a:p>
        </p:txBody>
      </p:sp>
      <p:sp>
        <p:nvSpPr>
          <p:cNvPr id="58" name="TextBox 57"/>
          <p:cNvSpPr txBox="1"/>
          <p:nvPr/>
        </p:nvSpPr>
        <p:spPr>
          <a:xfrm>
            <a:off x="5913881"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6</a:t>
            </a:r>
          </a:p>
        </p:txBody>
      </p:sp>
      <p:sp>
        <p:nvSpPr>
          <p:cNvPr id="59" name="TextBox 58"/>
          <p:cNvSpPr txBox="1"/>
          <p:nvPr/>
        </p:nvSpPr>
        <p:spPr>
          <a:xfrm>
            <a:off x="616902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0" name="TextBox 59"/>
          <p:cNvSpPr txBox="1"/>
          <p:nvPr/>
        </p:nvSpPr>
        <p:spPr>
          <a:xfrm>
            <a:off x="6425467" y="2931888"/>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4</a:t>
            </a:r>
          </a:p>
        </p:txBody>
      </p:sp>
      <p:sp>
        <p:nvSpPr>
          <p:cNvPr id="61" name="TextBox 60"/>
          <p:cNvSpPr txBox="1"/>
          <p:nvPr/>
        </p:nvSpPr>
        <p:spPr>
          <a:xfrm>
            <a:off x="6679405" y="2934920"/>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1</a:t>
            </a:r>
          </a:p>
        </p:txBody>
      </p:sp>
      <p:sp>
        <p:nvSpPr>
          <p:cNvPr id="62" name="TextBox 61"/>
          <p:cNvSpPr txBox="1"/>
          <p:nvPr/>
        </p:nvSpPr>
        <p:spPr>
          <a:xfrm>
            <a:off x="6944031"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3" name="TextBox 62"/>
          <p:cNvSpPr txBox="1"/>
          <p:nvPr/>
        </p:nvSpPr>
        <p:spPr>
          <a:xfrm>
            <a:off x="7206692" y="2930054"/>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4" name="TextBox 63"/>
          <p:cNvSpPr txBox="1"/>
          <p:nvPr/>
        </p:nvSpPr>
        <p:spPr>
          <a:xfrm>
            <a:off x="7460654" y="2930603"/>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5</a:t>
            </a:r>
          </a:p>
        </p:txBody>
      </p:sp>
      <p:sp>
        <p:nvSpPr>
          <p:cNvPr id="65" name="TextBox 64"/>
          <p:cNvSpPr txBox="1"/>
          <p:nvPr/>
        </p:nvSpPr>
        <p:spPr>
          <a:xfrm>
            <a:off x="7720984"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3</a:t>
            </a:r>
          </a:p>
        </p:txBody>
      </p:sp>
      <p:sp>
        <p:nvSpPr>
          <p:cNvPr id="66" name="TextBox 65"/>
          <p:cNvSpPr txBox="1"/>
          <p:nvPr/>
        </p:nvSpPr>
        <p:spPr>
          <a:xfrm>
            <a:off x="7978393" y="293003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67" name="TextBox 66"/>
          <p:cNvSpPr txBox="1"/>
          <p:nvPr/>
        </p:nvSpPr>
        <p:spPr>
          <a:xfrm>
            <a:off x="8228769" y="2934920"/>
            <a:ext cx="253746"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1" name="TextBox 70"/>
          <p:cNvSpPr txBox="1"/>
          <p:nvPr/>
        </p:nvSpPr>
        <p:spPr>
          <a:xfrm>
            <a:off x="592850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2" name="TextBox 71"/>
          <p:cNvSpPr txBox="1"/>
          <p:nvPr/>
        </p:nvSpPr>
        <p:spPr>
          <a:xfrm>
            <a:off x="6182453"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3" name="TextBox 72"/>
          <p:cNvSpPr txBox="1"/>
          <p:nvPr/>
        </p:nvSpPr>
        <p:spPr>
          <a:xfrm>
            <a:off x="6439994"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4" name="TextBox 73"/>
          <p:cNvSpPr txBox="1"/>
          <p:nvPr/>
        </p:nvSpPr>
        <p:spPr>
          <a:xfrm>
            <a:off x="6184298"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5" name="TextBox 74"/>
          <p:cNvSpPr txBox="1"/>
          <p:nvPr/>
        </p:nvSpPr>
        <p:spPr>
          <a:xfrm>
            <a:off x="5932877"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6" name="TextBox 75"/>
          <p:cNvSpPr txBox="1"/>
          <p:nvPr/>
        </p:nvSpPr>
        <p:spPr>
          <a:xfrm>
            <a:off x="592716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77" name="TextBox 76"/>
          <p:cNvSpPr txBox="1"/>
          <p:nvPr/>
        </p:nvSpPr>
        <p:spPr>
          <a:xfrm>
            <a:off x="592850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8" name="TextBox 77"/>
          <p:cNvSpPr txBox="1"/>
          <p:nvPr/>
        </p:nvSpPr>
        <p:spPr>
          <a:xfrm>
            <a:off x="61819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79" name="TextBox 78"/>
          <p:cNvSpPr txBox="1"/>
          <p:nvPr/>
        </p:nvSpPr>
        <p:spPr>
          <a:xfrm>
            <a:off x="6441713"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2" name="Rectangle 1"/>
          <p:cNvSpPr/>
          <p:nvPr/>
        </p:nvSpPr>
        <p:spPr>
          <a:xfrm>
            <a:off x="4816040" y="5067798"/>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816040" y="5067798"/>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1" name="Rectangle 80"/>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2" name="Rectangle 81"/>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3" name="Rectangle 82"/>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4" name="Rectangle 83"/>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5" name="TextBox 84"/>
          <p:cNvSpPr txBox="1"/>
          <p:nvPr/>
        </p:nvSpPr>
        <p:spPr>
          <a:xfrm>
            <a:off x="6694895"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86" name="Rectangle 85"/>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&lt;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8" name="Rectangle 8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89" name="Rectangle 88"/>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90" name="Rectangle 89"/>
          <p:cNvSpPr/>
          <p:nvPr/>
        </p:nvSpPr>
        <p:spPr>
          <a:xfrm>
            <a:off x="4816040" y="5067798"/>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5668776" y="3612757"/>
            <a:ext cx="256535" cy="300082"/>
          </a:xfrm>
          <a:prstGeom prst="rect">
            <a:avLst/>
          </a:prstGeom>
          <a:noFill/>
          <a:ln w="12700">
            <a:solidFill>
              <a:schemeClr val="tx1"/>
            </a:solidFill>
          </a:ln>
        </p:spPr>
        <p:txBody>
          <a:bodyPr wrap="square" rtlCol="0">
            <a:spAutoFit/>
          </a:bodyPr>
          <a:lstStyle/>
          <a:p>
            <a:pPr algn="ctr"/>
            <a:r>
              <a:rPr lang="en-US" sz="1350" b="1" dirty="0">
                <a:latin typeface="Courier New" panose="02070309020205020404" pitchFamily="49" charset="0"/>
                <a:cs typeface="Courier New" panose="02070309020205020404" pitchFamily="49" charset="0"/>
              </a:rPr>
              <a:t>(</a:t>
            </a:r>
          </a:p>
        </p:txBody>
      </p:sp>
      <p:sp>
        <p:nvSpPr>
          <p:cNvPr id="117" name="TextBox 116"/>
          <p:cNvSpPr txBox="1"/>
          <p:nvPr/>
        </p:nvSpPr>
        <p:spPr>
          <a:xfrm>
            <a:off x="5663819" y="3612757"/>
            <a:ext cx="256535" cy="300082"/>
          </a:xfrm>
          <a:prstGeom prst="rect">
            <a:avLst/>
          </a:prstGeom>
          <a:solidFill>
            <a:schemeClr val="bg1">
              <a:lumMod val="50000"/>
            </a:schemeClr>
          </a:solidFill>
          <a:ln w="12700">
            <a:solidFill>
              <a:schemeClr val="tx1"/>
            </a:solidFill>
          </a:ln>
        </p:spPr>
        <p:txBody>
          <a:bodyPr wrap="square" rtlCol="0">
            <a:spAutoFit/>
          </a:bodyPr>
          <a:lstStyle/>
          <a:p>
            <a:pPr algn="ctr"/>
            <a:endParaRPr lang="en-US" sz="1350" b="1" dirty="0">
              <a:latin typeface="Courier New" panose="02070309020205020404" pitchFamily="49" charset="0"/>
              <a:cs typeface="Courier New" panose="02070309020205020404" pitchFamily="49" charset="0"/>
            </a:endParaRPr>
          </a:p>
        </p:txBody>
      </p:sp>
      <p:sp>
        <p:nvSpPr>
          <p:cNvPr id="118" name="Rectangle 117"/>
          <p:cNvSpPr/>
          <p:nvPr/>
        </p:nvSpPr>
        <p:spPr>
          <a:xfrm>
            <a:off x="4817998" y="5591262"/>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 </a:t>
            </a:r>
            <a:r>
              <a:rPr lang="en-US" sz="1350" b="1" dirty="0">
                <a:latin typeface="Courier New" panose="02070309020205020404" pitchFamily="49" charset="0"/>
                <a:cs typeface="Courier New" panose="02070309020205020404" pitchFamily="49" charset="0"/>
                <a:sym typeface="Symbol" panose="05050102010706020507" pitchFamily="18" charset="2"/>
              </a:rPr>
              <a:t></a:t>
            </a:r>
            <a:r>
              <a:rPr lang="en-US" sz="1350" b="1" dirty="0">
                <a:latin typeface="Courier New" panose="02070309020205020404" pitchFamily="49" charset="0"/>
                <a:cs typeface="Courier New" panose="02070309020205020404" pitchFamily="49" charset="0"/>
              </a:rPr>
              <a:t> </a:t>
            </a:r>
            <a:r>
              <a:rPr lang="en-US" sz="1350" b="1" dirty="0" err="1">
                <a:latin typeface="Courier New" panose="02070309020205020404" pitchFamily="49" charset="0"/>
                <a:cs typeface="Courier New" panose="02070309020205020404" pitchFamily="49" charset="0"/>
              </a:rPr>
              <a:t>StackTop</a:t>
            </a:r>
            <a:r>
              <a:rPr lang="en-US" sz="1350" b="1" dirty="0">
                <a:latin typeface="Courier New" panose="02070309020205020404" pitchFamily="49" charset="0"/>
                <a:cs typeface="Courier New" panose="02070309020205020404" pitchFamily="49" charset="0"/>
              </a:rPr>
              <a:t>( ( )</a:t>
            </a:r>
          </a:p>
        </p:txBody>
      </p:sp>
      <p:sp>
        <p:nvSpPr>
          <p:cNvPr id="3" name="Title 2"/>
          <p:cNvSpPr>
            <a:spLocks noGrp="1"/>
          </p:cNvSpPr>
          <p:nvPr>
            <p:ph type="ctrTitle"/>
          </p:nvPr>
        </p:nvSpPr>
        <p:spPr>
          <a:xfrm>
            <a:off x="421341" y="713862"/>
            <a:ext cx="7808976" cy="1088136"/>
          </a:xfrm>
        </p:spPr>
        <p:txBody>
          <a:bodyPr>
            <a:normAutofit fontScale="90000"/>
          </a:bodyPr>
          <a:lstStyle/>
          <a:p>
            <a:r>
              <a:rPr lang="en-US" dirty="0"/>
              <a:t>Converting Infix to Postfix </a:t>
            </a:r>
            <a:br>
              <a:rPr lang="en-US" dirty="0"/>
            </a:br>
            <a:r>
              <a:rPr lang="en-US" dirty="0"/>
              <a:t>Using Stack &amp; Queue</a:t>
            </a:r>
          </a:p>
        </p:txBody>
      </p:sp>
    </p:spTree>
    <p:extLst>
      <p:ext uri="{BB962C8B-B14F-4D97-AF65-F5344CB8AC3E}">
        <p14:creationId xmlns:p14="http://schemas.microsoft.com/office/powerpoint/2010/main" val="3637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17"/>
                                        </p:tgtEl>
                                        <p:attrNameLst>
                                          <p:attrName>style.visibility</p:attrName>
                                        </p:attrNameLst>
                                      </p:cBhvr>
                                      <p:to>
                                        <p:strVal val="hidden"/>
                                      </p:to>
                                    </p:set>
                                  </p:childTnLst>
                                </p:cTn>
                              </p:par>
                              <p:par>
                                <p:cTn id="9" presetID="1" presetClass="entr" presetSubtype="0" fill="hold" grpId="6"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par>
                          <p:cTn id="51" fill="hold">
                            <p:stCondLst>
                              <p:cond delay="0"/>
                            </p:stCondLst>
                            <p:childTnLst>
                              <p:par>
                                <p:cTn id="52" presetID="1" presetClass="exit" presetSubtype="0" fill="hold" grpId="1" nodeType="afterEffect">
                                  <p:stCondLst>
                                    <p:cond delay="0"/>
                                  </p:stCondLst>
                                  <p:childTnLst>
                                    <p:set>
                                      <p:cBhvr>
                                        <p:cTn id="53" dur="1" fill="hold">
                                          <p:stCondLst>
                                            <p:cond delay="0"/>
                                          </p:stCondLst>
                                        </p:cTn>
                                        <p:tgtEl>
                                          <p:spTgt spid="2"/>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8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5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childTnLst>
                                </p:cTn>
                              </p:par>
                            </p:childTnLst>
                          </p:cTn>
                        </p:par>
                        <p:par>
                          <p:cTn id="64" fill="hold">
                            <p:stCondLst>
                              <p:cond delay="0"/>
                            </p:stCondLst>
                            <p:childTnLst>
                              <p:par>
                                <p:cTn id="65" presetID="1" presetClass="exit" presetSubtype="0" fill="hold" grpId="3" nodeType="after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71"/>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78"/>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81"/>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83"/>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77"/>
                                        </p:tgtEl>
                                        <p:attrNameLst>
                                          <p:attrName>style.visibility</p:attrName>
                                        </p:attrNameLst>
                                      </p:cBhvr>
                                      <p:to>
                                        <p:strVal val="hidden"/>
                                      </p:to>
                                    </p:set>
                                  </p:childTnLst>
                                </p:cTn>
                              </p:par>
                              <p:par>
                                <p:cTn id="96" presetID="1" presetClass="entr" presetSubtype="0" fill="hold" grpId="0" nodeType="withEffect">
                                  <p:stCondLst>
                                    <p:cond delay="0"/>
                                  </p:stCondLst>
                                  <p:childTnLst>
                                    <p:set>
                                      <p:cBhvr>
                                        <p:cTn id="97" dur="1" fill="hold">
                                          <p:stCondLst>
                                            <p:cond delay="0"/>
                                          </p:stCondLst>
                                        </p:cTn>
                                        <p:tgtEl>
                                          <p:spTgt spid="75"/>
                                        </p:tgtEl>
                                        <p:attrNameLst>
                                          <p:attrName>style.visibility</p:attrName>
                                        </p:attrNameLst>
                                      </p:cBhvr>
                                      <p:to>
                                        <p:strVal val="visible"/>
                                      </p:to>
                                    </p:set>
                                  </p:childTnLst>
                                </p:cTn>
                              </p:par>
                              <p:par>
                                <p:cTn id="98" presetID="1" presetClass="entr" presetSubtype="0" fill="hold" grpId="2" nodeType="withEffect">
                                  <p:stCondLst>
                                    <p:cond delay="0"/>
                                  </p:stCondLst>
                                  <p:childTnLst>
                                    <p:set>
                                      <p:cBhvr>
                                        <p:cTn id="99" dur="1" fill="hold">
                                          <p:stCondLst>
                                            <p:cond delay="0"/>
                                          </p:stCondLst>
                                        </p:cTn>
                                        <p:tgtEl>
                                          <p:spTgt spid="7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8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2" nodeType="clickEffect">
                                  <p:stCondLst>
                                    <p:cond delay="0"/>
                                  </p:stCondLst>
                                  <p:childTnLst>
                                    <p:set>
                                      <p:cBhvr>
                                        <p:cTn id="111" dur="1" fill="hold">
                                          <p:stCondLst>
                                            <p:cond delay="0"/>
                                          </p:stCondLst>
                                        </p:cTn>
                                        <p:tgtEl>
                                          <p:spTgt spid="8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3" nodeType="clickEffect">
                                  <p:stCondLst>
                                    <p:cond delay="0"/>
                                  </p:stCondLst>
                                  <p:childTnLst>
                                    <p:set>
                                      <p:cBhvr>
                                        <p:cTn id="115" dur="1" fill="hold">
                                          <p:stCondLst>
                                            <p:cond delay="0"/>
                                          </p:stCondLst>
                                        </p:cTn>
                                        <p:tgtEl>
                                          <p:spTgt spid="78"/>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72"/>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0" nodeType="clickEffect">
                                  <p:stCondLst>
                                    <p:cond delay="0"/>
                                  </p:stCondLst>
                                  <p:childTnLst>
                                    <p:set>
                                      <p:cBhvr>
                                        <p:cTn id="123" dur="1" fill="hold">
                                          <p:stCondLst>
                                            <p:cond delay="0"/>
                                          </p:stCondLst>
                                        </p:cTn>
                                        <p:tgtEl>
                                          <p:spTgt spid="84"/>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29"/>
                                        </p:tgtEl>
                                        <p:attrNameLst>
                                          <p:attrName>style.visibility</p:attrName>
                                        </p:attrNameLst>
                                      </p:cBhvr>
                                      <p:to>
                                        <p:strVal val="visible"/>
                                      </p:to>
                                    </p:set>
                                  </p:childTnLst>
                                </p:cTn>
                              </p:par>
                            </p:childTnLst>
                          </p:cTn>
                        </p:par>
                        <p:par>
                          <p:cTn id="128" fill="hold">
                            <p:stCondLst>
                              <p:cond delay="0"/>
                            </p:stCondLst>
                            <p:childTnLst>
                              <p:par>
                                <p:cTn id="129" presetID="1" presetClass="exit" presetSubtype="0" fill="hold" grpId="3" nodeType="afterEffect">
                                  <p:stCondLst>
                                    <p:cond delay="0"/>
                                  </p:stCondLst>
                                  <p:childTnLst>
                                    <p:set>
                                      <p:cBhvr>
                                        <p:cTn id="130" dur="1" fill="hold">
                                          <p:stCondLst>
                                            <p:cond delay="0"/>
                                          </p:stCondLst>
                                        </p:cTn>
                                        <p:tgtEl>
                                          <p:spTgt spid="2"/>
                                        </p:tgtEl>
                                        <p:attrNameLst>
                                          <p:attrName>style.visibility</p:attrName>
                                        </p:attrNameLst>
                                      </p:cBhvr>
                                      <p:to>
                                        <p:strVal val="hidden"/>
                                      </p:to>
                                    </p:set>
                                  </p:childTnLst>
                                </p:cTn>
                              </p:par>
                              <p:par>
                                <p:cTn id="131" presetID="1" presetClass="entr" presetSubtype="0" fill="hold" grpId="4"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2"/>
                                        </p:tgtEl>
                                        <p:attrNameLst>
                                          <p:attrName>style.visibility</p:attrName>
                                        </p:attrNameLst>
                                      </p:cBhvr>
                                      <p:to>
                                        <p:strVal val="visible"/>
                                      </p:to>
                                    </p:set>
                                  </p:childTnLst>
                                </p:cTn>
                              </p:par>
                            </p:childTnLst>
                          </p:cTn>
                        </p:par>
                        <p:par>
                          <p:cTn id="141" fill="hold">
                            <p:stCondLst>
                              <p:cond delay="0"/>
                            </p:stCondLst>
                            <p:childTnLst>
                              <p:par>
                                <p:cTn id="142" presetID="1" presetClass="exit" presetSubtype="0" fill="hold" grpId="5" nodeType="afterEffect">
                                  <p:stCondLst>
                                    <p:cond delay="0"/>
                                  </p:stCondLst>
                                  <p:childTnLst>
                                    <p:set>
                                      <p:cBhvr>
                                        <p:cTn id="143" dur="1" fill="hold">
                                          <p:stCondLst>
                                            <p:cond delay="0"/>
                                          </p:stCondLst>
                                        </p:cTn>
                                        <p:tgtEl>
                                          <p:spTgt spid="80"/>
                                        </p:tgtEl>
                                        <p:attrNameLst>
                                          <p:attrName>style.visibility</p:attrName>
                                        </p:attrNameLst>
                                      </p:cBhvr>
                                      <p:to>
                                        <p:strVal val="hidden"/>
                                      </p:to>
                                    </p:set>
                                  </p:childTnLst>
                                </p:cTn>
                              </p:par>
                              <p:par>
                                <p:cTn id="144" presetID="1" presetClass="entr" presetSubtype="0" fill="hold" grpId="4" nodeType="withEffect">
                                  <p:stCondLst>
                                    <p:cond delay="0"/>
                                  </p:stCondLst>
                                  <p:childTnLst>
                                    <p:set>
                                      <p:cBhvr>
                                        <p:cTn id="145" dur="1" fill="hold">
                                          <p:stCondLst>
                                            <p:cond delay="0"/>
                                          </p:stCondLst>
                                        </p:cTn>
                                        <p:tgtEl>
                                          <p:spTgt spid="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1" nodeType="clickEffect">
                                  <p:stCondLst>
                                    <p:cond delay="0"/>
                                  </p:stCondLst>
                                  <p:childTnLst>
                                    <p:set>
                                      <p:cBhvr>
                                        <p:cTn id="153" dur="1" fill="hold">
                                          <p:stCondLst>
                                            <p:cond delay="0"/>
                                          </p:stCondLst>
                                        </p:cTn>
                                        <p:tgtEl>
                                          <p:spTgt spid="79"/>
                                        </p:tgtEl>
                                        <p:attrNameLst>
                                          <p:attrName>style.visibility</p:attrName>
                                        </p:attrNameLst>
                                      </p:cBhvr>
                                      <p:to>
                                        <p:strVal val="hidden"/>
                                      </p:to>
                                    </p:set>
                                  </p:childTnLst>
                                </p:cTn>
                              </p:par>
                              <p:par>
                                <p:cTn id="154" presetID="1" presetClass="entr" presetSubtype="0" fill="hold" grpId="0" nodeType="withEffect">
                                  <p:stCondLst>
                                    <p:cond delay="0"/>
                                  </p:stCondLst>
                                  <p:childTnLst>
                                    <p:set>
                                      <p:cBhvr>
                                        <p:cTn id="155" dur="1" fill="hold">
                                          <p:stCondLst>
                                            <p:cond delay="0"/>
                                          </p:stCondLst>
                                        </p:cTn>
                                        <p:tgtEl>
                                          <p:spTgt spid="73"/>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5"/>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118"/>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84"/>
                                        </p:tgtEl>
                                        <p:attrNameLst>
                                          <p:attrName>style.visibility</p:attrName>
                                        </p:attrNameLst>
                                      </p:cBhvr>
                                      <p:to>
                                        <p:strVal val="hidden"/>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35"/>
                                        </p:tgtEl>
                                        <p:attrNameLst>
                                          <p:attrName>style.visibility</p:attrName>
                                        </p:attrNameLst>
                                      </p:cBhvr>
                                      <p:to>
                                        <p:strVal val="visible"/>
                                      </p:to>
                                    </p:set>
                                  </p:childTnLst>
                                </p:cTn>
                              </p:par>
                            </p:childTnLst>
                          </p:cTn>
                        </p:par>
                        <p:par>
                          <p:cTn id="170" fill="hold">
                            <p:stCondLst>
                              <p:cond delay="0"/>
                            </p:stCondLst>
                            <p:childTnLst>
                              <p:par>
                                <p:cTn id="171" presetID="1" presetClass="exit" presetSubtype="0" fill="hold" grpId="5" nodeType="afterEffect">
                                  <p:stCondLst>
                                    <p:cond delay="0"/>
                                  </p:stCondLst>
                                  <p:childTnLst>
                                    <p:set>
                                      <p:cBhvr>
                                        <p:cTn id="172" dur="1" fill="hold">
                                          <p:stCondLst>
                                            <p:cond delay="0"/>
                                          </p:stCondLst>
                                        </p:cTn>
                                        <p:tgtEl>
                                          <p:spTgt spid="2"/>
                                        </p:tgtEl>
                                        <p:attrNameLst>
                                          <p:attrName>style.visibility</p:attrName>
                                        </p:attrNameLst>
                                      </p:cBhvr>
                                      <p:to>
                                        <p:strVal val="hidden"/>
                                      </p:to>
                                    </p:set>
                                  </p:childTnLst>
                                </p:cTn>
                              </p:par>
                              <p:par>
                                <p:cTn id="173" presetID="1" presetClass="entr" presetSubtype="0" fill="hold" grpId="6" nodeType="with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1"/>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8"/>
                                        </p:tgtEl>
                                        <p:attrNameLst>
                                          <p:attrName>style.visibility</p:attrName>
                                        </p:attrNameLst>
                                      </p:cBhvr>
                                      <p:to>
                                        <p:strVal val="visible"/>
                                      </p:to>
                                    </p:set>
                                  </p:childTnLst>
                                </p:cTn>
                              </p:par>
                            </p:childTnLst>
                          </p:cTn>
                        </p:par>
                        <p:par>
                          <p:cTn id="183" fill="hold">
                            <p:stCondLst>
                              <p:cond delay="0"/>
                            </p:stCondLst>
                            <p:childTnLst>
                              <p:par>
                                <p:cTn id="184" presetID="1" presetClass="exit" presetSubtype="0" fill="hold" grpId="11" nodeType="afterEffect">
                                  <p:stCondLst>
                                    <p:cond delay="0"/>
                                  </p:stCondLst>
                                  <p:childTnLst>
                                    <p:set>
                                      <p:cBhvr>
                                        <p:cTn id="185" dur="1" fill="hold">
                                          <p:stCondLst>
                                            <p:cond delay="0"/>
                                          </p:stCondLst>
                                        </p:cTn>
                                        <p:tgtEl>
                                          <p:spTgt spid="80"/>
                                        </p:tgtEl>
                                        <p:attrNameLst>
                                          <p:attrName>style.visibility</p:attrName>
                                        </p:attrNameLst>
                                      </p:cBhvr>
                                      <p:to>
                                        <p:strVal val="hidden"/>
                                      </p:to>
                                    </p:set>
                                  </p:childTnLst>
                                </p:cTn>
                              </p:par>
                              <p:par>
                                <p:cTn id="186" presetID="1" presetClass="entr" presetSubtype="0" fill="hold" grpId="9" nodeType="withEffect">
                                  <p:stCondLst>
                                    <p:cond delay="0"/>
                                  </p:stCondLst>
                                  <p:childTnLst>
                                    <p:set>
                                      <p:cBhvr>
                                        <p:cTn id="187" dur="1" fill="hold">
                                          <p:stCondLst>
                                            <p:cond delay="0"/>
                                          </p:stCondLst>
                                        </p:cTn>
                                        <p:tgtEl>
                                          <p:spTgt spid="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6"/>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85"/>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73"/>
                                        </p:tgtEl>
                                        <p:attrNameLst>
                                          <p:attrName>style.visibility</p:attrName>
                                        </p:attrNameLst>
                                      </p:cBhvr>
                                      <p:to>
                                        <p:strVal val="hidden"/>
                                      </p:to>
                                    </p:set>
                                  </p:childTnLst>
                                </p:cTn>
                              </p:par>
                              <p:par>
                                <p:cTn id="198" presetID="1" presetClass="entr" presetSubtype="0" fill="hold" grpId="2" nodeType="withEffect">
                                  <p:stCondLst>
                                    <p:cond delay="0"/>
                                  </p:stCondLst>
                                  <p:childTnLst>
                                    <p:set>
                                      <p:cBhvr>
                                        <p:cTn id="199" dur="1" fill="hold">
                                          <p:stCondLst>
                                            <p:cond delay="0"/>
                                          </p:stCondLst>
                                        </p:cTn>
                                        <p:tgtEl>
                                          <p:spTgt spid="79"/>
                                        </p:tgtEl>
                                        <p:attrNameLst>
                                          <p:attrName>style.visibility</p:attrName>
                                        </p:attrNameLst>
                                      </p:cBhvr>
                                      <p:to>
                                        <p:strVal val="visible"/>
                                      </p:to>
                                    </p:set>
                                  </p:childTnLst>
                                </p:cTn>
                              </p:par>
                            </p:childTnLst>
                          </p:cTn>
                        </p:par>
                        <p:par>
                          <p:cTn id="200" fill="hold">
                            <p:stCondLst>
                              <p:cond delay="0"/>
                            </p:stCondLst>
                            <p:childTnLst>
                              <p:par>
                                <p:cTn id="201" presetID="1" presetClass="entr" presetSubtype="0" fill="hold" grpId="0" nodeType="afterEffect">
                                  <p:stCondLst>
                                    <p:cond delay="0"/>
                                  </p:stCondLst>
                                  <p:childTnLst>
                                    <p:set>
                                      <p:cBhvr>
                                        <p:cTn id="202" dur="1" fill="hold">
                                          <p:stCondLst>
                                            <p:cond delay="0"/>
                                          </p:stCondLst>
                                        </p:cTn>
                                        <p:tgtEl>
                                          <p:spTgt spid="62"/>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xit" presetSubtype="0" fill="hold" grpId="3" nodeType="clickEffect">
                                  <p:stCondLst>
                                    <p:cond delay="0"/>
                                  </p:stCondLst>
                                  <p:childTnLst>
                                    <p:set>
                                      <p:cBhvr>
                                        <p:cTn id="206" dur="1" fill="hold">
                                          <p:stCondLst>
                                            <p:cond delay="0"/>
                                          </p:stCondLst>
                                        </p:cTn>
                                        <p:tgtEl>
                                          <p:spTgt spid="79"/>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72"/>
                                        </p:tgtEl>
                                        <p:attrNameLst>
                                          <p:attrName>style.visibility</p:attrName>
                                        </p:attrNameLst>
                                      </p:cBhvr>
                                      <p:to>
                                        <p:strVal val="hidden"/>
                                      </p:to>
                                    </p:set>
                                  </p:childTnLst>
                                </p:cTn>
                              </p:par>
                              <p:par>
                                <p:cTn id="209" presetID="1" presetClass="entr" presetSubtype="0" fill="hold" grpId="4" nodeType="withEffect">
                                  <p:stCondLst>
                                    <p:cond delay="0"/>
                                  </p:stCondLst>
                                  <p:childTnLst>
                                    <p:set>
                                      <p:cBhvr>
                                        <p:cTn id="210" dur="1" fill="hold">
                                          <p:stCondLst>
                                            <p:cond delay="0"/>
                                          </p:stCondLst>
                                        </p:cTn>
                                        <p:tgtEl>
                                          <p:spTgt spid="78"/>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86"/>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8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xit" presetSubtype="0" fill="hold" grpId="5" nodeType="clickEffect">
                                  <p:stCondLst>
                                    <p:cond delay="0"/>
                                  </p:stCondLst>
                                  <p:childTnLst>
                                    <p:set>
                                      <p:cBhvr>
                                        <p:cTn id="226" dur="1" fill="hold">
                                          <p:stCondLst>
                                            <p:cond delay="0"/>
                                          </p:stCondLst>
                                        </p:cTn>
                                        <p:tgtEl>
                                          <p:spTgt spid="78"/>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75"/>
                                        </p:tgtEl>
                                        <p:attrNameLst>
                                          <p:attrName>style.visibility</p:attrName>
                                        </p:attrNameLst>
                                      </p:cBhvr>
                                      <p:to>
                                        <p:strVal val="hidden"/>
                                      </p:to>
                                    </p:set>
                                  </p:childTnLst>
                                </p:cTn>
                              </p:par>
                              <p:par>
                                <p:cTn id="229" presetID="1" presetClass="entr" presetSubtype="0" fill="hold" grpId="3" nodeType="withEffect">
                                  <p:stCondLst>
                                    <p:cond delay="0"/>
                                  </p:stCondLst>
                                  <p:childTnLst>
                                    <p:set>
                                      <p:cBhvr>
                                        <p:cTn id="230" dur="1" fill="hold">
                                          <p:stCondLst>
                                            <p:cond delay="0"/>
                                          </p:stCondLst>
                                        </p:cTn>
                                        <p:tgtEl>
                                          <p:spTgt spid="77"/>
                                        </p:tgtEl>
                                        <p:attrNameLst>
                                          <p:attrName>style.visibility</p:attrName>
                                        </p:attrNameLst>
                                      </p:cBhvr>
                                      <p:to>
                                        <p:strVal val="visible"/>
                                      </p:to>
                                    </p:set>
                                  </p:childTnLst>
                                </p:cTn>
                              </p:par>
                            </p:childTnLst>
                          </p:cTn>
                        </p:par>
                        <p:par>
                          <p:cTn id="231" fill="hold">
                            <p:stCondLst>
                              <p:cond delay="0"/>
                            </p:stCondLst>
                            <p:childTnLst>
                              <p:par>
                                <p:cTn id="232" presetID="1" presetClass="entr" presetSubtype="0" fill="hold" grpId="0" nodeType="afterEffect">
                                  <p:stCondLst>
                                    <p:cond delay="0"/>
                                  </p:stCondLst>
                                  <p:childTnLst>
                                    <p:set>
                                      <p:cBhvr>
                                        <p:cTn id="233" dur="1" fill="hold">
                                          <p:stCondLst>
                                            <p:cond delay="0"/>
                                          </p:stCondLst>
                                        </p:cTn>
                                        <p:tgtEl>
                                          <p:spTgt spid="63"/>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presetID="1" presetClass="exit" presetSubtype="0" fill="hold" grpId="1" nodeType="clickEffect">
                                  <p:stCondLst>
                                    <p:cond delay="0"/>
                                  </p:stCondLst>
                                  <p:childTnLst>
                                    <p:set>
                                      <p:cBhvr>
                                        <p:cTn id="237" dur="1" fill="hold">
                                          <p:stCondLst>
                                            <p:cond delay="0"/>
                                          </p:stCondLst>
                                        </p:cTn>
                                        <p:tgtEl>
                                          <p:spTgt spid="87"/>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1" presetClass="entr" presetSubtype="0" fill="hold" grpId="0" nodeType="clickEffect">
                                  <p:stCondLst>
                                    <p:cond delay="0"/>
                                  </p:stCondLst>
                                  <p:childTnLst>
                                    <p:set>
                                      <p:cBhvr>
                                        <p:cTn id="241" dur="1" fill="hold">
                                          <p:stCondLst>
                                            <p:cond delay="0"/>
                                          </p:stCondLst>
                                        </p:cTn>
                                        <p:tgtEl>
                                          <p:spTgt spid="88"/>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xit" presetSubtype="0" fill="hold" grpId="4" nodeType="clickEffect">
                                  <p:stCondLst>
                                    <p:cond delay="0"/>
                                  </p:stCondLst>
                                  <p:childTnLst>
                                    <p:set>
                                      <p:cBhvr>
                                        <p:cTn id="245" dur="1" fill="hold">
                                          <p:stCondLst>
                                            <p:cond delay="0"/>
                                          </p:stCondLst>
                                        </p:cTn>
                                        <p:tgtEl>
                                          <p:spTgt spid="77"/>
                                        </p:tgtEl>
                                        <p:attrNameLst>
                                          <p:attrName>style.visibility</p:attrName>
                                        </p:attrNameLst>
                                      </p:cBhvr>
                                      <p:to>
                                        <p:strVal val="hidden"/>
                                      </p:to>
                                    </p:set>
                                  </p:childTnLst>
                                </p:cTn>
                              </p:par>
                              <p:par>
                                <p:cTn id="246" presetID="1" presetClass="entr" presetSubtype="0" fill="hold" grpId="0" nodeType="withEffect">
                                  <p:stCondLst>
                                    <p:cond delay="0"/>
                                  </p:stCondLst>
                                  <p:childTnLst>
                                    <p:set>
                                      <p:cBhvr>
                                        <p:cTn id="247" dur="1" fill="hold">
                                          <p:stCondLst>
                                            <p:cond delay="0"/>
                                          </p:stCondLst>
                                        </p:cTn>
                                        <p:tgtEl>
                                          <p:spTgt spid="76"/>
                                        </p:tgtEl>
                                        <p:attrNameLst>
                                          <p:attrName>style.visibility</p:attrName>
                                        </p:attrNameLst>
                                      </p:cBhvr>
                                      <p:to>
                                        <p:strVal val="visible"/>
                                      </p:to>
                                    </p:set>
                                  </p:childTnLst>
                                </p:cTn>
                              </p:par>
                              <p:par>
                                <p:cTn id="248" presetID="1" presetClass="entr" presetSubtype="0" fill="hold" grpId="6" nodeType="withEffect">
                                  <p:stCondLst>
                                    <p:cond delay="0"/>
                                  </p:stCondLst>
                                  <p:childTnLst>
                                    <p:set>
                                      <p:cBhvr>
                                        <p:cTn id="249" dur="1" fill="hold">
                                          <p:stCondLst>
                                            <p:cond delay="0"/>
                                          </p:stCondLst>
                                        </p:cTn>
                                        <p:tgtEl>
                                          <p:spTgt spid="78"/>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1" nodeType="clickEffect">
                                  <p:stCondLst>
                                    <p:cond delay="0"/>
                                  </p:stCondLst>
                                  <p:childTnLst>
                                    <p:set>
                                      <p:cBhvr>
                                        <p:cTn id="253" dur="1" fill="hold">
                                          <p:stCondLst>
                                            <p:cond delay="0"/>
                                          </p:stCondLst>
                                        </p:cTn>
                                        <p:tgtEl>
                                          <p:spTgt spid="88"/>
                                        </p:tgtEl>
                                        <p:attrNameLst>
                                          <p:attrName>style.visibility</p:attrName>
                                        </p:attrNameLst>
                                      </p:cBhvr>
                                      <p:to>
                                        <p:strVal val="hidden"/>
                                      </p:to>
                                    </p:set>
                                  </p:childTnLst>
                                </p:cTn>
                              </p:par>
                            </p:childTnLst>
                          </p:cTn>
                        </p:par>
                        <p:par>
                          <p:cTn id="254" fill="hold">
                            <p:stCondLst>
                              <p:cond delay="0"/>
                            </p:stCondLst>
                            <p:childTnLst>
                              <p:par>
                                <p:cTn id="255" presetID="1" presetClass="exit" presetSubtype="0" fill="hold" grpId="6" nodeType="afterEffect">
                                  <p:stCondLst>
                                    <p:cond delay="0"/>
                                  </p:stCondLst>
                                  <p:childTnLst>
                                    <p:set>
                                      <p:cBhvr>
                                        <p:cTn id="256" dur="1" fill="hold">
                                          <p:stCondLst>
                                            <p:cond delay="0"/>
                                          </p:stCondLst>
                                        </p:cTn>
                                        <p:tgtEl>
                                          <p:spTgt spid="2"/>
                                        </p:tgtEl>
                                        <p:attrNameLst>
                                          <p:attrName>style.visibility</p:attrName>
                                        </p:attrNameLst>
                                      </p:cBhvr>
                                      <p:to>
                                        <p:strVal val="hidden"/>
                                      </p:to>
                                    </p:set>
                                  </p:childTnLst>
                                </p:cTn>
                              </p:par>
                              <p:par>
                                <p:cTn id="257" presetID="1" presetClass="entr" presetSubtype="0" fill="hold" grpId="7" nodeType="withEffect">
                                  <p:stCondLst>
                                    <p:cond delay="0"/>
                                  </p:stCondLst>
                                  <p:childTnLst>
                                    <p:set>
                                      <p:cBhvr>
                                        <p:cTn id="258" dur="1" fill="hold">
                                          <p:stCondLst>
                                            <p:cond delay="0"/>
                                          </p:stCondLst>
                                        </p:cTn>
                                        <p:tgtEl>
                                          <p:spTgt spid="80"/>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childTnLst>
                                </p:cTn>
                              </p:par>
                            </p:childTnLst>
                          </p:cTn>
                        </p:par>
                        <p:par>
                          <p:cTn id="263" fill="hold">
                            <p:stCondLst>
                              <p:cond delay="0"/>
                            </p:stCondLst>
                            <p:childTnLst>
                              <p:par>
                                <p:cTn id="264" presetID="1" presetClass="exit" presetSubtype="0" fill="hold" grpId="8" nodeType="afterEffect">
                                  <p:stCondLst>
                                    <p:cond delay="0"/>
                                  </p:stCondLst>
                                  <p:childTnLst>
                                    <p:set>
                                      <p:cBhvr>
                                        <p:cTn id="265" dur="1" fill="hold">
                                          <p:stCondLst>
                                            <p:cond delay="0"/>
                                          </p:stCondLst>
                                        </p:cTn>
                                        <p:tgtEl>
                                          <p:spTgt spid="80"/>
                                        </p:tgtEl>
                                        <p:attrNameLst>
                                          <p:attrName>style.visibility</p:attrName>
                                        </p:attrNameLst>
                                      </p:cBhvr>
                                      <p:to>
                                        <p:strVal val="hidden"/>
                                      </p:to>
                                    </p:set>
                                  </p:childTnLst>
                                </p:cTn>
                              </p:par>
                              <p:par>
                                <p:cTn id="266" presetID="1" presetClass="entr" presetSubtype="0" fill="hold" grpId="7" nodeType="withEffect">
                                  <p:stCondLst>
                                    <p:cond delay="0"/>
                                  </p:stCondLst>
                                  <p:childTnLst>
                                    <p:set>
                                      <p:cBhvr>
                                        <p:cTn id="267" dur="1" fill="hold">
                                          <p:stCondLst>
                                            <p:cond delay="0"/>
                                          </p:stCondLst>
                                        </p:cTn>
                                        <p:tgtEl>
                                          <p:spTgt spid="2"/>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grpId="0" nodeType="clickEffect">
                                  <p:stCondLst>
                                    <p:cond delay="0"/>
                                  </p:stCondLst>
                                  <p:childTnLst>
                                    <p:set>
                                      <p:cBhvr>
                                        <p:cTn id="271" dur="1" fill="hold">
                                          <p:stCondLst>
                                            <p:cond delay="0"/>
                                          </p:stCondLst>
                                        </p:cTn>
                                        <p:tgtEl>
                                          <p:spTgt spid="89"/>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7"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74"/>
                                        </p:tgtEl>
                                        <p:attrNameLst>
                                          <p:attrName>style.visibility</p:attrName>
                                        </p:attrNameLst>
                                      </p:cBhvr>
                                      <p:to>
                                        <p:strVal val="visible"/>
                                      </p:to>
                                    </p:set>
                                  </p:childTnLst>
                                </p:cTn>
                              </p:par>
                              <p:par>
                                <p:cTn id="278" presetID="1" presetClass="entr" presetSubtype="0" fill="hold" grpId="4" nodeType="withEffect">
                                  <p:stCondLst>
                                    <p:cond delay="0"/>
                                  </p:stCondLst>
                                  <p:childTnLst>
                                    <p:set>
                                      <p:cBhvr>
                                        <p:cTn id="279" dur="1" fill="hold">
                                          <p:stCondLst>
                                            <p:cond delay="0"/>
                                          </p:stCondLst>
                                        </p:cTn>
                                        <p:tgtEl>
                                          <p:spTgt spid="79"/>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1" nodeType="clickEffect">
                                  <p:stCondLst>
                                    <p:cond delay="0"/>
                                  </p:stCondLst>
                                  <p:childTnLst>
                                    <p:set>
                                      <p:cBhvr>
                                        <p:cTn id="283" dur="1" fill="hold">
                                          <p:stCondLst>
                                            <p:cond delay="0"/>
                                          </p:stCondLst>
                                        </p:cTn>
                                        <p:tgtEl>
                                          <p:spTgt spid="89"/>
                                        </p:tgtEl>
                                        <p:attrNameLst>
                                          <p:attrName>style.visibility</p:attrName>
                                        </p:attrNameLst>
                                      </p:cBhvr>
                                      <p:to>
                                        <p:strVal val="hidden"/>
                                      </p:to>
                                    </p:set>
                                  </p:childTnLst>
                                </p:cTn>
                              </p:par>
                            </p:childTnLst>
                          </p:cTn>
                        </p:par>
                        <p:par>
                          <p:cTn id="284" fill="hold">
                            <p:stCondLst>
                              <p:cond delay="0"/>
                            </p:stCondLst>
                            <p:childTnLst>
                              <p:par>
                                <p:cTn id="285" presetID="1" presetClass="exit" presetSubtype="0" fill="hold" grpId="8" nodeType="afterEffect">
                                  <p:stCondLst>
                                    <p:cond delay="0"/>
                                  </p:stCondLst>
                                  <p:childTnLst>
                                    <p:set>
                                      <p:cBhvr>
                                        <p:cTn id="286" dur="1" fill="hold">
                                          <p:stCondLst>
                                            <p:cond delay="0"/>
                                          </p:stCondLst>
                                        </p:cTn>
                                        <p:tgtEl>
                                          <p:spTgt spid="2"/>
                                        </p:tgtEl>
                                        <p:attrNameLst>
                                          <p:attrName>style.visibility</p:attrName>
                                        </p:attrNameLst>
                                      </p:cBhvr>
                                      <p:to>
                                        <p:strVal val="hidden"/>
                                      </p:to>
                                    </p:set>
                                  </p:childTnLst>
                                </p:cTn>
                              </p:par>
                              <p:par>
                                <p:cTn id="287" presetID="1" presetClass="entr" presetSubtype="0" fill="hold" grpId="9" nodeType="withEffect">
                                  <p:stCondLst>
                                    <p:cond delay="0"/>
                                  </p:stCondLst>
                                  <p:childTnLst>
                                    <p:set>
                                      <p:cBhvr>
                                        <p:cTn id="288" dur="1" fill="hold">
                                          <p:stCondLst>
                                            <p:cond delay="0"/>
                                          </p:stCondLst>
                                        </p:cTn>
                                        <p:tgtEl>
                                          <p:spTgt spid="80"/>
                                        </p:tgtEl>
                                        <p:attrNameLst>
                                          <p:attrName>style.visibility</p:attrName>
                                        </p:attrNameLst>
                                      </p:cBhvr>
                                      <p:to>
                                        <p:strVal val="visible"/>
                                      </p:to>
                                    </p:set>
                                  </p:childTnLst>
                                </p:cTn>
                              </p:par>
                            </p:childTnLst>
                          </p:cTn>
                        </p:par>
                        <p:par>
                          <p:cTn id="289" fill="hold">
                            <p:stCondLst>
                              <p:cond delay="0"/>
                            </p:stCondLst>
                            <p:childTnLst>
                              <p:par>
                                <p:cTn id="290" presetID="1" presetClass="entr" presetSubtype="0" fill="hold" grpId="0" nodeType="afterEffect">
                                  <p:stCondLst>
                                    <p:cond delay="0"/>
                                  </p:stCondLst>
                                  <p:childTnLst>
                                    <p:set>
                                      <p:cBhvr>
                                        <p:cTn id="291" dur="1" fill="hold">
                                          <p:stCondLst>
                                            <p:cond delay="0"/>
                                          </p:stCondLst>
                                        </p:cTn>
                                        <p:tgtEl>
                                          <p:spTgt spid="65"/>
                                        </p:tgtEl>
                                        <p:attrNameLst>
                                          <p:attrName>style.visibility</p:attrName>
                                        </p:attrNameLst>
                                      </p:cBhvr>
                                      <p:to>
                                        <p:strVal val="visible"/>
                                      </p:to>
                                    </p:set>
                                  </p:childTnLst>
                                </p:cTn>
                              </p:par>
                            </p:childTnLst>
                          </p:cTn>
                        </p:par>
                        <p:par>
                          <p:cTn id="292" fill="hold">
                            <p:stCondLst>
                              <p:cond delay="0"/>
                            </p:stCondLst>
                            <p:childTnLst>
                              <p:par>
                                <p:cTn id="293" presetID="1" presetClass="exit" presetSubtype="0" fill="hold" grpId="10" nodeType="afterEffect">
                                  <p:stCondLst>
                                    <p:cond delay="0"/>
                                  </p:stCondLst>
                                  <p:childTnLst>
                                    <p:set>
                                      <p:cBhvr>
                                        <p:cTn id="294" dur="1" fill="hold">
                                          <p:stCondLst>
                                            <p:cond delay="0"/>
                                          </p:stCondLst>
                                        </p:cTn>
                                        <p:tgtEl>
                                          <p:spTgt spid="80"/>
                                        </p:tgtEl>
                                        <p:attrNameLst>
                                          <p:attrName>style.visibility</p:attrName>
                                        </p:attrNameLst>
                                      </p:cBhvr>
                                      <p:to>
                                        <p:strVal val="hidden"/>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2" nodeType="clickEffect">
                                  <p:stCondLst>
                                    <p:cond delay="0"/>
                                  </p:stCondLst>
                                  <p:childTnLst>
                                    <p:set>
                                      <p:cBhvr>
                                        <p:cTn id="298" dur="1" fill="hold">
                                          <p:stCondLst>
                                            <p:cond delay="0"/>
                                          </p:stCondLst>
                                        </p:cTn>
                                        <p:tgtEl>
                                          <p:spTgt spid="86"/>
                                        </p:tgtEl>
                                        <p:attrNameLst>
                                          <p:attrName>style.visibility</p:attrName>
                                        </p:attrNameLst>
                                      </p:cBhvr>
                                      <p:to>
                                        <p:strVal val="visible"/>
                                      </p:to>
                                    </p:set>
                                  </p:childTnLst>
                                </p:cTn>
                              </p:par>
                            </p:childTnLst>
                          </p:cTn>
                        </p:par>
                        <p:par>
                          <p:cTn id="299" fill="hold">
                            <p:stCondLst>
                              <p:cond delay="0"/>
                            </p:stCondLst>
                            <p:childTnLst>
                              <p:par>
                                <p:cTn id="300" presetID="1" presetClass="exit" presetSubtype="0" fill="hold" grpId="12" nodeType="afterEffect">
                                  <p:stCondLst>
                                    <p:cond delay="0"/>
                                  </p:stCondLst>
                                  <p:childTnLst>
                                    <p:set>
                                      <p:cBhvr>
                                        <p:cTn id="301" dur="1" fill="hold">
                                          <p:stCondLst>
                                            <p:cond delay="0"/>
                                          </p:stCondLst>
                                        </p:cTn>
                                        <p:tgtEl>
                                          <p:spTgt spid="80"/>
                                        </p:tgtEl>
                                        <p:attrNameLst>
                                          <p:attrName>style.visibility</p:attrName>
                                        </p:attrNameLst>
                                      </p:cBhvr>
                                      <p:to>
                                        <p:strVal val="hidden"/>
                                      </p:to>
                                    </p:set>
                                  </p:childTnLst>
                                </p:cTn>
                              </p:par>
                              <p:par>
                                <p:cTn id="302" presetID="1" presetClass="entr" presetSubtype="0" fill="hold" grpId="10" nodeType="withEffect">
                                  <p:stCondLst>
                                    <p:cond delay="0"/>
                                  </p:stCondLst>
                                  <p:childTnLst>
                                    <p:set>
                                      <p:cBhvr>
                                        <p:cTn id="303" dur="1" fill="hold">
                                          <p:stCondLst>
                                            <p:cond delay="0"/>
                                          </p:stCondLst>
                                        </p:cTn>
                                        <p:tgtEl>
                                          <p:spTgt spid="2"/>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1" presetClass="exit" presetSubtype="0" fill="hold" grpId="5" nodeType="clickEffect">
                                  <p:stCondLst>
                                    <p:cond delay="0"/>
                                  </p:stCondLst>
                                  <p:childTnLst>
                                    <p:set>
                                      <p:cBhvr>
                                        <p:cTn id="307" dur="1" fill="hold">
                                          <p:stCondLst>
                                            <p:cond delay="0"/>
                                          </p:stCondLst>
                                        </p:cTn>
                                        <p:tgtEl>
                                          <p:spTgt spid="79"/>
                                        </p:tgtEl>
                                        <p:attrNameLst>
                                          <p:attrName>style.visibility</p:attrName>
                                        </p:attrNameLst>
                                      </p:cBhvr>
                                      <p:to>
                                        <p:strVal val="hidden"/>
                                      </p:to>
                                    </p:set>
                                  </p:childTnLst>
                                </p:cTn>
                              </p:par>
                              <p:par>
                                <p:cTn id="308" presetID="1" presetClass="exit" presetSubtype="0" fill="hold" grpId="1" nodeType="withEffect">
                                  <p:stCondLst>
                                    <p:cond delay="0"/>
                                  </p:stCondLst>
                                  <p:childTnLst>
                                    <p:set>
                                      <p:cBhvr>
                                        <p:cTn id="309" dur="1" fill="hold">
                                          <p:stCondLst>
                                            <p:cond delay="0"/>
                                          </p:stCondLst>
                                        </p:cTn>
                                        <p:tgtEl>
                                          <p:spTgt spid="74"/>
                                        </p:tgtEl>
                                        <p:attrNameLst>
                                          <p:attrName>style.visibility</p:attrName>
                                        </p:attrNameLst>
                                      </p:cBhvr>
                                      <p:to>
                                        <p:strVal val="hidden"/>
                                      </p:to>
                                    </p:set>
                                  </p:childTnLst>
                                </p:cTn>
                              </p:par>
                              <p:par>
                                <p:cTn id="310" presetID="1" presetClass="entr" presetSubtype="0" fill="hold" grpId="8" nodeType="withEffect">
                                  <p:stCondLst>
                                    <p:cond delay="0"/>
                                  </p:stCondLst>
                                  <p:childTnLst>
                                    <p:set>
                                      <p:cBhvr>
                                        <p:cTn id="311" dur="1" fill="hold">
                                          <p:stCondLst>
                                            <p:cond delay="0"/>
                                          </p:stCondLst>
                                        </p:cTn>
                                        <p:tgtEl>
                                          <p:spTgt spid="78"/>
                                        </p:tgtEl>
                                        <p:attrNameLst>
                                          <p:attrName>style.visibility</p:attrName>
                                        </p:attrNameLst>
                                      </p:cBhvr>
                                      <p:to>
                                        <p:strVal val="visible"/>
                                      </p:to>
                                    </p:set>
                                  </p:childTnLst>
                                </p:cTn>
                              </p:par>
                            </p:childTnLst>
                          </p:cTn>
                        </p:par>
                        <p:par>
                          <p:cTn id="312" fill="hold">
                            <p:stCondLst>
                              <p:cond delay="0"/>
                            </p:stCondLst>
                            <p:childTnLst>
                              <p:par>
                                <p:cTn id="313" presetID="1" presetClass="entr" presetSubtype="0" fill="hold" grpId="0" nodeType="afterEffect">
                                  <p:stCondLst>
                                    <p:cond delay="0"/>
                                  </p:stCondLst>
                                  <p:childTnLst>
                                    <p:set>
                                      <p:cBhvr>
                                        <p:cTn id="314" dur="1" fill="hold">
                                          <p:stCondLst>
                                            <p:cond delay="0"/>
                                          </p:stCondLst>
                                        </p:cTn>
                                        <p:tgtEl>
                                          <p:spTgt spid="6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9" nodeType="clickEffect">
                                  <p:stCondLst>
                                    <p:cond delay="0"/>
                                  </p:stCondLst>
                                  <p:childTnLst>
                                    <p:set>
                                      <p:cBhvr>
                                        <p:cTn id="318" dur="1" fill="hold">
                                          <p:stCondLst>
                                            <p:cond delay="0"/>
                                          </p:stCondLst>
                                        </p:cTn>
                                        <p:tgtEl>
                                          <p:spTgt spid="78"/>
                                        </p:tgtEl>
                                        <p:attrNameLst>
                                          <p:attrName>style.visibility</p:attrName>
                                        </p:attrNameLst>
                                      </p:cBhvr>
                                      <p:to>
                                        <p:strVal val="hidden"/>
                                      </p:to>
                                    </p:set>
                                  </p:childTnLst>
                                </p:cTn>
                              </p:par>
                              <p:par>
                                <p:cTn id="319" presetID="1" presetClass="exit" presetSubtype="0" fill="hold" grpId="1" nodeType="withEffect">
                                  <p:stCondLst>
                                    <p:cond delay="0"/>
                                  </p:stCondLst>
                                  <p:childTnLst>
                                    <p:set>
                                      <p:cBhvr>
                                        <p:cTn id="320" dur="1" fill="hold">
                                          <p:stCondLst>
                                            <p:cond delay="0"/>
                                          </p:stCondLst>
                                        </p:cTn>
                                        <p:tgtEl>
                                          <p:spTgt spid="76"/>
                                        </p:tgtEl>
                                        <p:attrNameLst>
                                          <p:attrName>style.visibility</p:attrName>
                                        </p:attrNameLst>
                                      </p:cBhvr>
                                      <p:to>
                                        <p:strVal val="hidden"/>
                                      </p:to>
                                    </p:set>
                                  </p:childTnLst>
                                </p:cTn>
                              </p:par>
                              <p:par>
                                <p:cTn id="321" presetID="1" presetClass="entr" presetSubtype="0" fill="hold" grpId="5" nodeType="withEffect">
                                  <p:stCondLst>
                                    <p:cond delay="0"/>
                                  </p:stCondLst>
                                  <p:childTnLst>
                                    <p:set>
                                      <p:cBhvr>
                                        <p:cTn id="322" dur="1" fill="hold">
                                          <p:stCondLst>
                                            <p:cond delay="0"/>
                                          </p:stCondLst>
                                        </p:cTn>
                                        <p:tgtEl>
                                          <p:spTgt spid="77"/>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0"/>
                                  </p:stCondLst>
                                  <p:childTnLst>
                                    <p:set>
                                      <p:cBhvr>
                                        <p:cTn id="325" dur="1" fill="hold">
                                          <p:stCondLst>
                                            <p:cond delay="0"/>
                                          </p:stCondLst>
                                        </p:cTn>
                                        <p:tgtEl>
                                          <p:spTgt spid="67"/>
                                        </p:tgtEl>
                                        <p:attrNameLst>
                                          <p:attrName>style.visibility</p:attrName>
                                        </p:attrNameLst>
                                      </p:cBhvr>
                                      <p:to>
                                        <p:strVal val="visible"/>
                                      </p:to>
                                    </p:set>
                                  </p:childTnLst>
                                </p:cTn>
                              </p:par>
                            </p:childTnLst>
                          </p:cTn>
                        </p:par>
                      </p:childTnLst>
                    </p:cTn>
                  </p:par>
                  <p:par>
                    <p:cTn id="326" fill="hold">
                      <p:stCondLst>
                        <p:cond delay="indefinite"/>
                      </p:stCondLst>
                      <p:childTnLst>
                        <p:par>
                          <p:cTn id="327" fill="hold">
                            <p:stCondLst>
                              <p:cond delay="0"/>
                            </p:stCondLst>
                            <p:childTnLst>
                              <p:par>
                                <p:cTn id="328" presetID="1" presetClass="exit" presetSubtype="0" fill="hold" grpId="1" nodeType="clickEffect">
                                  <p:stCondLst>
                                    <p:cond delay="0"/>
                                  </p:stCondLst>
                                  <p:childTnLst>
                                    <p:set>
                                      <p:cBhvr>
                                        <p:cTn id="329" dur="1" fill="hold">
                                          <p:stCondLst>
                                            <p:cond delay="0"/>
                                          </p:stCondLst>
                                        </p:cTn>
                                        <p:tgtEl>
                                          <p:spTgt spid="68"/>
                                        </p:tgtEl>
                                        <p:attrNameLst>
                                          <p:attrName>style.visibility</p:attrName>
                                        </p:attrNameLst>
                                      </p:cBhvr>
                                      <p:to>
                                        <p:strVal val="hidden"/>
                                      </p:to>
                                    </p:set>
                                  </p:childTnLst>
                                </p:cTn>
                              </p:par>
                              <p:par>
                                <p:cTn id="330" presetID="1" presetClass="entr" presetSubtype="0" fill="hold" grpId="1" nodeType="withEffect">
                                  <p:stCondLst>
                                    <p:cond delay="0"/>
                                  </p:stCondLst>
                                  <p:childTnLst>
                                    <p:set>
                                      <p:cBhvr>
                                        <p:cTn id="331" dur="1" fill="hold">
                                          <p:stCondLst>
                                            <p:cond delay="0"/>
                                          </p:stCondLst>
                                        </p:cTn>
                                        <p:tgtEl>
                                          <p:spTgt spid="117"/>
                                        </p:tgtEl>
                                        <p:attrNameLst>
                                          <p:attrName>style.visibility</p:attrName>
                                        </p:attrNameLst>
                                      </p:cBhvr>
                                      <p:to>
                                        <p:strVal val="visible"/>
                                      </p:to>
                                    </p:set>
                                  </p:childTnLst>
                                </p:cTn>
                              </p:par>
                              <p:par>
                                <p:cTn id="332" presetID="1" presetClass="exit" presetSubtype="0" fill="hold" grpId="7" nodeType="withEffect">
                                  <p:stCondLst>
                                    <p:cond delay="0"/>
                                  </p:stCondLst>
                                  <p:childTnLst>
                                    <p:set>
                                      <p:cBhvr>
                                        <p:cTn id="333" dur="1" fill="hold">
                                          <p:stCondLst>
                                            <p:cond delay="0"/>
                                          </p:stCondLst>
                                        </p:cTn>
                                        <p:tgtEl>
                                          <p:spTgt spid="77"/>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3" nodeType="clickEffect">
                                  <p:stCondLst>
                                    <p:cond delay="0"/>
                                  </p:stCondLst>
                                  <p:childTnLst>
                                    <p:set>
                                      <p:cBhvr>
                                        <p:cTn id="337" dur="1" fill="hold">
                                          <p:stCondLst>
                                            <p:cond delay="0"/>
                                          </p:stCondLst>
                                        </p:cTn>
                                        <p:tgtEl>
                                          <p:spTgt spid="86"/>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20" grpId="0" animBg="1"/>
      <p:bldP spid="23" grpId="0" animBg="1"/>
      <p:bldP spid="26" grpId="0" animBg="1"/>
      <p:bldP spid="29" grpId="0" animBg="1"/>
      <p:bldP spid="32" grpId="0" animBg="1"/>
      <p:bldP spid="35" grpId="0" animBg="1"/>
      <p:bldP spid="38" grpId="0" animBg="1"/>
      <p:bldP spid="41"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9" grpId="0" animBg="1"/>
      <p:bldP spid="79" grpId="1" animBg="1"/>
      <p:bldP spid="79" grpId="2" animBg="1"/>
      <p:bldP spid="79" grpId="3" animBg="1"/>
      <p:bldP spid="79" grpId="4" animBg="1"/>
      <p:bldP spid="79" grpId="5" animBg="1"/>
      <p:bldP spid="2" grpId="0" animBg="1"/>
      <p:bldP spid="2" grpId="1" animBg="1"/>
      <p:bldP spid="2" grpId="2" animBg="1"/>
      <p:bldP spid="2" grpId="3" animBg="1"/>
      <p:bldP spid="2" grpId="4" animBg="1"/>
      <p:bldP spid="2" grpId="5" animBg="1"/>
      <p:bldP spid="2" grpId="6" animBg="1"/>
      <p:bldP spid="2" grpId="7" animBg="1"/>
      <p:bldP spid="2" grpId="8" animBg="1"/>
      <p:bldP spid="2" grpId="9" animBg="1"/>
      <p:bldP spid="2" grpId="10" animBg="1"/>
      <p:bldP spid="80" grpId="0" animBg="1"/>
      <p:bldP spid="80" grpId="1" animBg="1"/>
      <p:bldP spid="80" grpId="2" animBg="1"/>
      <p:bldP spid="80" grpId="3" animBg="1"/>
      <p:bldP spid="80" grpId="4" animBg="1"/>
      <p:bldP spid="80" grpId="5" animBg="1"/>
      <p:bldP spid="80" grpId="6" animBg="1"/>
      <p:bldP spid="80" grpId="7" animBg="1"/>
      <p:bldP spid="80" grpId="8" animBg="1"/>
      <p:bldP spid="80" grpId="9" animBg="1"/>
      <p:bldP spid="80" grpId="10" animBg="1"/>
      <p:bldP spid="80" grpId="11" animBg="1"/>
      <p:bldP spid="80" grpId="12" animBg="1"/>
      <p:bldP spid="81" grpId="0" animBg="1"/>
      <p:bldP spid="81" grpId="1" animBg="1"/>
      <p:bldP spid="82" grpId="0" animBg="1"/>
      <p:bldP spid="82" grpId="1" animBg="1"/>
      <p:bldP spid="83" grpId="0" animBg="1"/>
      <p:bldP spid="83" grpId="1" animBg="1"/>
      <p:bldP spid="84" grpId="0" animBg="1"/>
      <p:bldP spid="84" grpId="1" animBg="1"/>
      <p:bldP spid="84" grpId="2" animBg="1"/>
      <p:bldP spid="85" grpId="0" animBg="1"/>
      <p:bldP spid="85" grpId="1" animBg="1"/>
      <p:bldP spid="86" grpId="0" animBg="1"/>
      <p:bldP spid="86" grpId="1" animBg="1"/>
      <p:bldP spid="86" grpId="2" animBg="1"/>
      <p:bldP spid="86" grpId="3" animBg="1"/>
      <p:bldP spid="87" grpId="0" animBg="1"/>
      <p:bldP spid="87" grpId="1" animBg="1"/>
      <p:bldP spid="88" grpId="0" animBg="1"/>
      <p:bldP spid="88" grpId="1" animBg="1"/>
      <p:bldP spid="89" grpId="0" animBg="1"/>
      <p:bldP spid="89" grpId="1" animBg="1"/>
      <p:bldP spid="90" grpId="0" animBg="1"/>
      <p:bldP spid="68" grpId="0" animBg="1"/>
      <p:bldP spid="68" grpId="1" animBg="1"/>
      <p:bldP spid="117" grpId="0" animBg="1"/>
      <p:bldP spid="117" grpId="1" animBg="1"/>
      <p:bldP spid="118" grpId="0" animBg="1"/>
      <p:bldP spid="11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Box 94"/>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2</a:t>
            </a:r>
          </a:p>
        </p:txBody>
      </p:sp>
      <p:sp>
        <p:nvSpPr>
          <p:cNvPr id="96" name="TextBox 95"/>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6</a:t>
            </a:r>
          </a:p>
        </p:txBody>
      </p:sp>
      <p:sp>
        <p:nvSpPr>
          <p:cNvPr id="97" name="TextBox 96"/>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98" name="TextBox 97"/>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4</a:t>
            </a:r>
          </a:p>
        </p:txBody>
      </p:sp>
      <p:sp>
        <p:nvSpPr>
          <p:cNvPr id="99" name="TextBox 98"/>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1</a:t>
            </a:r>
          </a:p>
        </p:txBody>
      </p:sp>
      <p:sp>
        <p:nvSpPr>
          <p:cNvPr id="100" name="TextBox 99"/>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1" name="TextBox 100"/>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2" name="TextBox 101"/>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5</a:t>
            </a:r>
          </a:p>
        </p:txBody>
      </p:sp>
      <p:sp>
        <p:nvSpPr>
          <p:cNvPr id="103" name="TextBox 102"/>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3</a:t>
            </a:r>
          </a:p>
        </p:txBody>
      </p:sp>
      <p:sp>
        <p:nvSpPr>
          <p:cNvPr id="104" name="TextBox 103"/>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5" name="TextBox 104"/>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106" name="TextBox 105"/>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chemeClr val="bg1">
                    <a:lumMod val="50000"/>
                  </a:schemeClr>
                </a:solidFill>
                <a:latin typeface="Courier New" panose="02070309020205020404" pitchFamily="49" charset="0"/>
                <a:cs typeface="Courier New" panose="02070309020205020404" pitchFamily="49" charset="0"/>
              </a:rPr>
              <a:t>)</a:t>
            </a:r>
          </a:p>
        </p:txBody>
      </p:sp>
      <p:sp>
        <p:nvSpPr>
          <p:cNvPr id="7" name="Title 6"/>
          <p:cNvSpPr>
            <a:spLocks noGrp="1"/>
          </p:cNvSpPr>
          <p:nvPr>
            <p:ph type="ctrTitle"/>
          </p:nvPr>
        </p:nvSpPr>
        <p:spPr>
          <a:xfrm>
            <a:off x="421341" y="675241"/>
            <a:ext cx="7808976" cy="1088136"/>
          </a:xfrm>
        </p:spPr>
        <p:txBody>
          <a:bodyPr>
            <a:normAutofit fontScale="90000"/>
          </a:bodyPr>
          <a:lstStyle/>
          <a:p>
            <a:r>
              <a:rPr lang="en-US" dirty="0"/>
              <a:t>Evaluating Postfix Expression </a:t>
            </a:r>
            <a:br>
              <a:rPr lang="en-US" dirty="0"/>
            </a:br>
            <a:r>
              <a:rPr lang="en-US" dirty="0"/>
              <a:t>Using Stack &amp; Queue</a:t>
            </a:r>
          </a:p>
        </p:txBody>
      </p:sp>
      <p:sp>
        <p:nvSpPr>
          <p:cNvPr id="57" name="Text Placeholder 56"/>
          <p:cNvSpPr>
            <a:spLocks noGrp="1"/>
          </p:cNvSpPr>
          <p:nvPr>
            <p:ph type="subTitle" idx="1"/>
          </p:nvPr>
        </p:nvSpPr>
        <p:spPr>
          <a:xfrm>
            <a:off x="421341" y="2214342"/>
            <a:ext cx="5946873" cy="3926482"/>
          </a:xfrm>
        </p:spPr>
        <p:txBody>
          <a:bodyPr>
            <a:normAutofit/>
          </a:bodyPr>
          <a:lstStyle/>
          <a:p>
            <a:r>
              <a:rPr lang="en-US" altLang="ja-JP" sz="1200" b="1" dirty="0">
                <a:solidFill>
                  <a:schemeClr val="tx1"/>
                </a:solidFill>
                <a:latin typeface="Courier New" panose="02070309020205020404" pitchFamily="49" charset="0"/>
                <a:cs typeface="Courier New" panose="02070309020205020404" pitchFamily="49" charset="0"/>
              </a:rPr>
              <a:t>Postfix Expression: 26*41-/53*+</a:t>
            </a:r>
            <a:endParaRPr lang="en-US" sz="1200" b="1" dirty="0">
              <a:solidFill>
                <a:schemeClr val="tx1"/>
              </a:solidFill>
              <a:latin typeface="Courier New" panose="02070309020205020404" pitchFamily="49" charset="0"/>
              <a:cs typeface="Courier New" panose="02070309020205020404" pitchFamily="49" charset="0"/>
            </a:endParaRPr>
          </a:p>
          <a:p>
            <a:r>
              <a:rPr lang="en-US" sz="1200" b="1" dirty="0" err="1">
                <a:solidFill>
                  <a:schemeClr val="tx1"/>
                </a:solidFill>
                <a:latin typeface="Courier New" panose="02070309020205020404" pitchFamily="49" charset="0"/>
                <a:cs typeface="Courier New" panose="02070309020205020404" pitchFamily="49" charset="0"/>
              </a:rPr>
              <a:t>EnQueue</a:t>
            </a:r>
            <a:r>
              <a:rPr lang="en-US" sz="1200" dirty="0">
                <a:solidFill>
                  <a:schemeClr val="tx1"/>
                </a:solidFill>
                <a:latin typeface="Courier New" panose="02070309020205020404" pitchFamily="49" charset="0"/>
                <a:cs typeface="Courier New" panose="02070309020205020404" pitchFamily="49" charset="0"/>
              </a:rPr>
              <a:t>( ')' ); </a:t>
            </a:r>
          </a:p>
          <a:p>
            <a:r>
              <a:rPr lang="en-US" sz="1200" b="1" dirty="0">
                <a:solidFill>
                  <a:srgbClr val="0000FF"/>
                </a:solidFill>
                <a:latin typeface="Courier New" panose="02070309020205020404" pitchFamily="49" charset="0"/>
                <a:cs typeface="Courier New" panose="02070309020205020404" pitchFamily="49" charset="0"/>
              </a:rPr>
              <a:t>while</a:t>
            </a:r>
            <a:r>
              <a:rPr lang="en-US" sz="1200"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 != ')' ) </a:t>
            </a:r>
            <a:r>
              <a:rPr lang="en-US" sz="1200" b="1" dirty="0">
                <a:solidFill>
                  <a:srgbClr val="0000FF"/>
                </a:solidFill>
                <a:latin typeface="Courier New" panose="02070309020205020404" pitchFamily="49" charset="0"/>
                <a:cs typeface="Courier New" panose="02070309020205020404" pitchFamily="49" charset="0"/>
              </a:rPr>
              <a:t>do</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OP = </a:t>
            </a:r>
            <a:r>
              <a:rPr lang="en-US" sz="1200" b="1" dirty="0" err="1">
                <a:solidFill>
                  <a:schemeClr val="tx1"/>
                </a:solidFill>
                <a:latin typeface="Courier New" panose="02070309020205020404" pitchFamily="49" charset="0"/>
                <a:cs typeface="Courier New" panose="02070309020205020404" pitchFamily="49" charset="0"/>
              </a:rPr>
              <a:t>FrontElement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err="1">
                <a:solidFill>
                  <a:schemeClr val="tx1"/>
                </a:solidFill>
                <a:latin typeface="Courier New" panose="02070309020205020404" pitchFamily="49" charset="0"/>
                <a:cs typeface="Courier New" panose="02070309020205020404" pitchFamily="49" charset="0"/>
              </a:rPr>
              <a:t>DeQueue</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if</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OPERAND</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else if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is </a:t>
            </a:r>
            <a:r>
              <a:rPr lang="en-US" sz="1200" b="1" dirty="0">
                <a:solidFill>
                  <a:schemeClr val="tx1"/>
                </a:solidFill>
                <a:latin typeface="Courier New" panose="02070309020205020404" pitchFamily="49" charset="0"/>
                <a:cs typeface="Courier New" panose="02070309020205020404" pitchFamily="49" charset="0"/>
              </a:rPr>
              <a:t>OPERATOR</a:t>
            </a:r>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	Pop</a:t>
            </a:r>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i="1" dirty="0">
                <a:solidFill>
                  <a:schemeClr val="tx1"/>
                </a:solidFill>
                <a:latin typeface="Courier New" panose="02070309020205020404" pitchFamily="49" charset="0"/>
                <a:cs typeface="Courier New" panose="02070309020205020404" pitchFamily="49" charset="0"/>
              </a:rPr>
              <a: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Pop</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x = </a:t>
            </a:r>
            <a:r>
              <a:rPr lang="en-US" sz="1200" b="1" dirty="0">
                <a:solidFill>
                  <a:schemeClr val="tx1"/>
                </a:solidFill>
                <a:latin typeface="Courier New" panose="02070309020205020404" pitchFamily="49" charset="0"/>
                <a:cs typeface="Courier New" panose="02070309020205020404" pitchFamily="49" charset="0"/>
              </a:rPr>
              <a:t>Evaluate</a:t>
            </a:r>
            <a:r>
              <a:rPr lang="en-US" sz="1200" dirty="0">
                <a:solidFill>
                  <a:schemeClr val="tx1"/>
                </a:solidFill>
                <a:latin typeface="Courier New" panose="02070309020205020404" pitchFamily="49" charset="0"/>
                <a:cs typeface="Courier New" panose="02070309020205020404" pitchFamily="49" charset="0"/>
              </a:rPr>
              <a:t>(</a:t>
            </a:r>
            <a:r>
              <a:rPr lang="en-US" sz="1200" i="1" dirty="0" err="1">
                <a:solidFill>
                  <a:schemeClr val="tx1"/>
                </a:solidFill>
                <a:latin typeface="Courier New" panose="02070309020205020404" pitchFamily="49" charset="0"/>
                <a:cs typeface="Courier New" panose="02070309020205020404" pitchFamily="49" charset="0"/>
              </a:rPr>
              <a:t>OperandLeft</a:t>
            </a:r>
            <a:r>
              <a:rPr lang="en-US" sz="1200" dirty="0">
                <a:solidFill>
                  <a:schemeClr val="tx1"/>
                </a:solidFill>
                <a:latin typeface="Courier New" panose="02070309020205020404" pitchFamily="49" charset="0"/>
                <a:cs typeface="Courier New" panose="02070309020205020404" pitchFamily="49" charset="0"/>
              </a:rPr>
              <a:t>, </a:t>
            </a:r>
            <a:r>
              <a:rPr lang="en-US" sz="1200" i="1" dirty="0">
                <a:solidFill>
                  <a:schemeClr val="tx1"/>
                </a:solidFill>
                <a:latin typeface="Courier New" panose="02070309020205020404" pitchFamily="49" charset="0"/>
                <a:cs typeface="Courier New" panose="02070309020205020404" pitchFamily="49" charset="0"/>
              </a:rPr>
              <a:t>OP</a:t>
            </a:r>
            <a:r>
              <a:rPr lang="en-US" sz="1200" dirty="0">
                <a:solidFill>
                  <a:schemeClr val="tx1"/>
                </a:solidFill>
                <a:latin typeface="Courier New" panose="02070309020205020404" pitchFamily="49" charset="0"/>
                <a:cs typeface="Courier New" panose="02070309020205020404" pitchFamily="49" charset="0"/>
              </a:rPr>
              <a:t>, </a:t>
            </a:r>
            <a:r>
              <a:rPr lang="en-US" sz="1200" i="1" dirty="0" err="1">
                <a:solidFill>
                  <a:schemeClr val="tx1"/>
                </a:solidFill>
                <a:latin typeface="Courier New" panose="02070309020205020404" pitchFamily="49" charset="0"/>
                <a:cs typeface="Courier New" panose="02070309020205020404" pitchFamily="49" charset="0"/>
              </a:rPr>
              <a:t>OperandRight</a:t>
            </a:r>
            <a:r>
              <a:rPr lang="en-US" sz="1200" dirty="0">
                <a:solidFill>
                  <a:schemeClr val="tx1"/>
                </a:solidFill>
                <a:latin typeface="Courier New" panose="02070309020205020404" pitchFamily="49" charset="0"/>
                <a:cs typeface="Courier New" panose="02070309020205020404" pitchFamily="49" charset="0"/>
              </a:rPr>
              <a:t>);</a:t>
            </a:r>
          </a:p>
          <a:p>
            <a:r>
              <a:rPr lang="en-US" sz="1200" dirty="0">
                <a:solidFill>
                  <a:schemeClr val="tx1"/>
                </a:solidFill>
                <a:latin typeface="Courier New" panose="02070309020205020404" pitchFamily="49" charset="0"/>
                <a:cs typeface="Courier New" panose="02070309020205020404" pitchFamily="49" charset="0"/>
              </a:rPr>
              <a:t>	</a:t>
            </a:r>
            <a:r>
              <a:rPr lang="en-US" sz="1200" b="1" dirty="0">
                <a:solidFill>
                  <a:schemeClr val="tx1"/>
                </a:solidFill>
                <a:latin typeface="Courier New" panose="02070309020205020404" pitchFamily="49" charset="0"/>
                <a:cs typeface="Courier New" panose="02070309020205020404" pitchFamily="49" charset="0"/>
              </a:rPr>
              <a:t>Push</a:t>
            </a:r>
            <a:r>
              <a:rPr lang="en-US" sz="1200" dirty="0">
                <a:solidFill>
                  <a:schemeClr val="tx1"/>
                </a:solidFill>
                <a:latin typeface="Courier New" panose="02070309020205020404" pitchFamily="49" charset="0"/>
                <a:cs typeface="Courier New" panose="02070309020205020404" pitchFamily="49" charset="0"/>
              </a:rPr>
              <a:t>(x);</a:t>
            </a:r>
          </a:p>
          <a:p>
            <a:r>
              <a:rPr lang="en-US" sz="1200" dirty="0">
                <a:solidFill>
                  <a:schemeClr val="tx1"/>
                </a:solidFill>
                <a:latin typeface="Courier New" panose="02070309020205020404" pitchFamily="49" charset="0"/>
                <a:cs typeface="Courier New" panose="02070309020205020404" pitchFamily="49" charset="0"/>
              </a:rPr>
              <a:t>    }</a:t>
            </a:r>
          </a:p>
          <a:p>
            <a:r>
              <a:rPr lang="en-US" sz="1200" dirty="0">
                <a:solidFill>
                  <a:schemeClr val="tx1"/>
                </a:solidFill>
                <a:latin typeface="Courier New" panose="02070309020205020404" pitchFamily="49" charset="0"/>
                <a:cs typeface="Courier New" panose="02070309020205020404" pitchFamily="49" charset="0"/>
              </a:rPr>
              <a:t>}</a:t>
            </a:r>
          </a:p>
          <a:p>
            <a:r>
              <a:rPr lang="en-US" sz="1200" i="1" dirty="0">
                <a:solidFill>
                  <a:schemeClr val="tx1"/>
                </a:solidFill>
                <a:latin typeface="Courier New" panose="02070309020205020404" pitchFamily="49" charset="0"/>
                <a:cs typeface="Courier New" panose="02070309020205020404" pitchFamily="49" charset="0"/>
              </a:rPr>
              <a:t>Result = </a:t>
            </a:r>
            <a:r>
              <a:rPr lang="en-US" sz="1200" b="1" dirty="0" err="1">
                <a:solidFill>
                  <a:schemeClr val="tx1"/>
                </a:solidFill>
                <a:latin typeface="Courier New" panose="02070309020205020404" pitchFamily="49" charset="0"/>
                <a:cs typeface="Courier New" panose="02070309020205020404" pitchFamily="49" charset="0"/>
              </a:rPr>
              <a:t>TopElement</a:t>
            </a:r>
            <a:r>
              <a:rPr lang="en-US" sz="1200" b="1" dirty="0">
                <a:solidFill>
                  <a:schemeClr val="tx1"/>
                </a:solidFill>
                <a:latin typeface="Courier New" panose="02070309020205020404" pitchFamily="49" charset="0"/>
                <a:cs typeface="Courier New" panose="02070309020205020404" pitchFamily="49" charset="0"/>
              </a:rPr>
              <a:t>();</a:t>
            </a:r>
          </a:p>
          <a:p>
            <a:r>
              <a:rPr lang="en-US" sz="1200" b="1" dirty="0">
                <a:solidFill>
                  <a:schemeClr val="tx1"/>
                </a:solidFill>
                <a:latin typeface="Courier New" panose="02070309020205020404" pitchFamily="49" charset="0"/>
                <a:cs typeface="Courier New" panose="02070309020205020404" pitchFamily="49" charset="0"/>
              </a:rPr>
              <a:t>Pop();</a:t>
            </a:r>
          </a:p>
          <a:p>
            <a:r>
              <a:rPr lang="en-US" sz="1200" b="1" dirty="0" err="1">
                <a:solidFill>
                  <a:srgbClr val="0000FF"/>
                </a:solidFill>
                <a:latin typeface="Courier New" panose="02070309020205020404" pitchFamily="49" charset="0"/>
                <a:cs typeface="Courier New" panose="02070309020205020404" pitchFamily="49" charset="0"/>
              </a:rPr>
              <a:t>cout</a:t>
            </a:r>
            <a:r>
              <a:rPr lang="en-US" sz="1200" dirty="0">
                <a:solidFill>
                  <a:schemeClr val="tx1"/>
                </a:solidFill>
                <a:latin typeface="Courier New" panose="02070309020205020404" pitchFamily="49" charset="0"/>
                <a:cs typeface="Courier New" panose="02070309020205020404" pitchFamily="49" charset="0"/>
              </a:rPr>
              <a:t> &lt;&lt; </a:t>
            </a:r>
            <a:r>
              <a:rPr lang="en-US" sz="1200" i="1" dirty="0">
                <a:solidFill>
                  <a:schemeClr val="tx1"/>
                </a:solidFill>
                <a:latin typeface="Courier New" panose="02070309020205020404" pitchFamily="49" charset="0"/>
                <a:cs typeface="Courier New" panose="02070309020205020404" pitchFamily="49" charset="0"/>
              </a:rPr>
              <a:t>Result</a:t>
            </a:r>
            <a:r>
              <a:rPr lang="en-US" sz="1200" dirty="0">
                <a:solidFill>
                  <a:schemeClr val="tx1"/>
                </a:solidFill>
                <a:latin typeface="Courier New" panose="02070309020205020404" pitchFamily="49" charset="0"/>
                <a:cs typeface="Courier New" panose="02070309020205020404" pitchFamily="49" charset="0"/>
              </a:rPr>
              <a:t>;</a:t>
            </a:r>
          </a:p>
        </p:txBody>
      </p:sp>
      <p:sp>
        <p:nvSpPr>
          <p:cNvPr id="10" name="TextBox 9"/>
          <p:cNvSpPr txBox="1"/>
          <p:nvPr/>
        </p:nvSpPr>
        <p:spPr>
          <a:xfrm>
            <a:off x="4728468" y="2410678"/>
            <a:ext cx="884682"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Postfix</a:t>
            </a:r>
          </a:p>
        </p:txBody>
      </p:sp>
      <p:sp>
        <p:nvSpPr>
          <p:cNvPr id="11" name="TextBox 10"/>
          <p:cNvSpPr txBox="1"/>
          <p:nvPr/>
        </p:nvSpPr>
        <p:spPr>
          <a:xfrm>
            <a:off x="4737029" y="2982353"/>
            <a:ext cx="881210" cy="246221"/>
          </a:xfrm>
          <a:prstGeom prst="rect">
            <a:avLst/>
          </a:prstGeom>
          <a:noFill/>
          <a:ln w="12700">
            <a:solidFill>
              <a:schemeClr val="tx1"/>
            </a:solidFill>
          </a:ln>
        </p:spPr>
        <p:txBody>
          <a:bodyPr wrap="square" rtlCol="0">
            <a:spAutoFit/>
          </a:bodyPr>
          <a:lstStyle/>
          <a:p>
            <a:r>
              <a:rPr lang="en-US" sz="1000" b="1" dirty="0">
                <a:latin typeface="Courier New" panose="02070309020205020404" pitchFamily="49" charset="0"/>
                <a:cs typeface="Courier New" panose="02070309020205020404" pitchFamily="49" charset="0"/>
              </a:rPr>
              <a:t>Stack</a:t>
            </a:r>
          </a:p>
        </p:txBody>
      </p:sp>
      <p:sp>
        <p:nvSpPr>
          <p:cNvPr id="56" name="TextBox 55"/>
          <p:cNvSpPr txBox="1"/>
          <p:nvPr/>
        </p:nvSpPr>
        <p:spPr>
          <a:xfrm>
            <a:off x="5609264" y="2409930"/>
            <a:ext cx="256535"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2</a:t>
            </a:r>
          </a:p>
        </p:txBody>
      </p:sp>
      <p:sp>
        <p:nvSpPr>
          <p:cNvPr id="58" name="TextBox 57"/>
          <p:cNvSpPr txBox="1"/>
          <p:nvPr/>
        </p:nvSpPr>
        <p:spPr>
          <a:xfrm>
            <a:off x="586321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6</a:t>
            </a:r>
          </a:p>
        </p:txBody>
      </p:sp>
      <p:sp>
        <p:nvSpPr>
          <p:cNvPr id="59" name="TextBox 58"/>
          <p:cNvSpPr txBox="1"/>
          <p:nvPr/>
        </p:nvSpPr>
        <p:spPr>
          <a:xfrm>
            <a:off x="6118356"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0" name="TextBox 59"/>
          <p:cNvSpPr txBox="1"/>
          <p:nvPr/>
        </p:nvSpPr>
        <p:spPr>
          <a:xfrm>
            <a:off x="6374799"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4</a:t>
            </a:r>
          </a:p>
        </p:txBody>
      </p:sp>
      <p:sp>
        <p:nvSpPr>
          <p:cNvPr id="61" name="TextBox 60"/>
          <p:cNvSpPr txBox="1"/>
          <p:nvPr/>
        </p:nvSpPr>
        <p:spPr>
          <a:xfrm>
            <a:off x="662873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1</a:t>
            </a:r>
          </a:p>
        </p:txBody>
      </p:sp>
      <p:sp>
        <p:nvSpPr>
          <p:cNvPr id="62" name="TextBox 61"/>
          <p:cNvSpPr txBox="1"/>
          <p:nvPr/>
        </p:nvSpPr>
        <p:spPr>
          <a:xfrm>
            <a:off x="6877034"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3" name="TextBox 62"/>
          <p:cNvSpPr txBox="1"/>
          <p:nvPr/>
        </p:nvSpPr>
        <p:spPr>
          <a:xfrm>
            <a:off x="713153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4" name="TextBox 63"/>
          <p:cNvSpPr txBox="1"/>
          <p:nvPr/>
        </p:nvSpPr>
        <p:spPr>
          <a:xfrm>
            <a:off x="738549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5</a:t>
            </a:r>
          </a:p>
        </p:txBody>
      </p:sp>
      <p:sp>
        <p:nvSpPr>
          <p:cNvPr id="65" name="TextBox 64"/>
          <p:cNvSpPr txBox="1"/>
          <p:nvPr/>
        </p:nvSpPr>
        <p:spPr>
          <a:xfrm>
            <a:off x="7645823"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3</a:t>
            </a:r>
          </a:p>
        </p:txBody>
      </p:sp>
      <p:sp>
        <p:nvSpPr>
          <p:cNvPr id="66" name="TextBox 65"/>
          <p:cNvSpPr txBox="1"/>
          <p:nvPr/>
        </p:nvSpPr>
        <p:spPr>
          <a:xfrm>
            <a:off x="7903232"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7" name="TextBox 66"/>
          <p:cNvSpPr txBox="1"/>
          <p:nvPr/>
        </p:nvSpPr>
        <p:spPr>
          <a:xfrm>
            <a:off x="8153607"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71" name="TextBox 70"/>
          <p:cNvSpPr txBox="1"/>
          <p:nvPr/>
        </p:nvSpPr>
        <p:spPr>
          <a:xfrm>
            <a:off x="5618238"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2</a:t>
            </a:r>
          </a:p>
        </p:txBody>
      </p:sp>
      <p:sp>
        <p:nvSpPr>
          <p:cNvPr id="72" name="TextBox 7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3" name="TextBox 72"/>
          <p:cNvSpPr txBox="1"/>
          <p:nvPr/>
        </p:nvSpPr>
        <p:spPr>
          <a:xfrm>
            <a:off x="6306634"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a:t>
            </a:r>
          </a:p>
        </p:txBody>
      </p:sp>
      <p:sp>
        <p:nvSpPr>
          <p:cNvPr id="74" name="TextBox 73"/>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75" name="TextBox 74"/>
          <p:cNvSpPr txBox="1"/>
          <p:nvPr/>
        </p:nvSpPr>
        <p:spPr>
          <a:xfrm>
            <a:off x="5961137" y="2986496"/>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6</a:t>
            </a:r>
          </a:p>
        </p:txBody>
      </p:sp>
      <p:sp>
        <p:nvSpPr>
          <p:cNvPr id="76" name="TextBox 75"/>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12</a:t>
            </a:r>
          </a:p>
        </p:txBody>
      </p:sp>
      <p:sp>
        <p:nvSpPr>
          <p:cNvPr id="77" name="TextBox 76"/>
          <p:cNvSpPr txBox="1"/>
          <p:nvPr/>
        </p:nvSpPr>
        <p:spPr>
          <a:xfrm>
            <a:off x="56206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8" name="TextBox 77"/>
          <p:cNvSpPr txBox="1"/>
          <p:nvPr/>
        </p:nvSpPr>
        <p:spPr>
          <a:xfrm>
            <a:off x="59635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79" name="TextBox 78"/>
          <p:cNvSpPr txBox="1"/>
          <p:nvPr/>
        </p:nvSpPr>
        <p:spPr>
          <a:xfrm>
            <a:off x="6306496" y="2990089"/>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2" name="Rectangle 1"/>
          <p:cNvSpPr/>
          <p:nvPr/>
        </p:nvSpPr>
        <p:spPr>
          <a:xfrm>
            <a:off x="4737300" y="4612385"/>
            <a:ext cx="4016600" cy="281153"/>
          </a:xfrm>
          <a:prstGeom prst="rect">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OPERATOR</a:t>
            </a:r>
          </a:p>
        </p:txBody>
      </p:sp>
      <p:sp>
        <p:nvSpPr>
          <p:cNvPr id="80" name="Rectangle 79"/>
          <p:cNvSpPr/>
          <p:nvPr/>
        </p:nvSpPr>
        <p:spPr>
          <a:xfrm>
            <a:off x="4737029" y="4614239"/>
            <a:ext cx="4016600" cy="281153"/>
          </a:xfrm>
          <a:prstGeom prst="rect">
            <a:avLst/>
          </a:prstGeom>
          <a:solidFill>
            <a:srgbClr val="00B0F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OPERAND</a:t>
            </a:r>
          </a:p>
        </p:txBody>
      </p:sp>
      <p:sp>
        <p:nvSpPr>
          <p:cNvPr id="83" name="Rectangle 82"/>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6 ) = 12</a:t>
            </a:r>
          </a:p>
        </p:txBody>
      </p:sp>
      <p:sp>
        <p:nvSpPr>
          <p:cNvPr id="84" name="Rectangle 8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15 ) = 19</a:t>
            </a:r>
          </a:p>
        </p:txBody>
      </p:sp>
      <p:sp>
        <p:nvSpPr>
          <p:cNvPr id="85" name="TextBox 84"/>
          <p:cNvSpPr txBox="1"/>
          <p:nvPr/>
        </p:nvSpPr>
        <p:spPr>
          <a:xfrm>
            <a:off x="6652296" y="2989211"/>
            <a:ext cx="342900" cy="246221"/>
          </a:xfrm>
          <a:prstGeom prst="rect">
            <a:avLst/>
          </a:prstGeom>
          <a:solidFill>
            <a:schemeClr val="bg1">
              <a:lumMod val="50000"/>
            </a:schemeClr>
          </a:solidFill>
          <a:ln w="12700">
            <a:solidFill>
              <a:schemeClr val="tx1"/>
            </a:solidFill>
          </a:ln>
        </p:spPr>
        <p:txBody>
          <a:bodyPr wrap="square" rtlCol="0">
            <a:spAutoFit/>
          </a:bodyPr>
          <a:lstStyle/>
          <a:p>
            <a:pPr algn="ctr"/>
            <a:endParaRPr lang="en-US" sz="1000" b="1" dirty="0">
              <a:latin typeface="Courier New" panose="02070309020205020404" pitchFamily="49" charset="0"/>
              <a:cs typeface="Courier New" panose="02070309020205020404" pitchFamily="49" charset="0"/>
            </a:endParaRPr>
          </a:p>
        </p:txBody>
      </p:sp>
      <p:sp>
        <p:nvSpPr>
          <p:cNvPr id="86" name="Rectangle 85"/>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t>
            </a:r>
          </a:p>
        </p:txBody>
      </p:sp>
      <p:sp>
        <p:nvSpPr>
          <p:cNvPr id="87" name="Rectangle 86"/>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Evaluate( 5,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15</a:t>
            </a:r>
          </a:p>
        </p:txBody>
      </p:sp>
      <p:sp>
        <p:nvSpPr>
          <p:cNvPr id="88" name="Rectangle 87"/>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Evaluate( 12,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3 ) = 4</a:t>
            </a:r>
          </a:p>
        </p:txBody>
      </p:sp>
      <p:sp>
        <p:nvSpPr>
          <p:cNvPr id="89" name="Rectangle 88"/>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Evaluate( 4, </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a:t>
            </a:r>
            <a:r>
              <a:rPr lang="en-US" sz="1350" dirty="0">
                <a:latin typeface="Courier New" panose="02070309020205020404" pitchFamily="49" charset="0"/>
                <a:cs typeface="Courier New" panose="02070309020205020404" pitchFamily="49" charset="0"/>
              </a:rPr>
              <a:t>',</a:t>
            </a:r>
            <a:r>
              <a:rPr lang="en-US" sz="1350" b="1" dirty="0">
                <a:latin typeface="Courier New" panose="02070309020205020404" pitchFamily="49" charset="0"/>
                <a:cs typeface="Courier New" panose="02070309020205020404" pitchFamily="49" charset="0"/>
              </a:rPr>
              <a:t> 1 ) = 3</a:t>
            </a:r>
          </a:p>
        </p:txBody>
      </p:sp>
      <p:sp>
        <p:nvSpPr>
          <p:cNvPr id="90" name="Rectangle 89"/>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End of Expression</a:t>
            </a:r>
          </a:p>
        </p:txBody>
      </p:sp>
      <p:sp>
        <p:nvSpPr>
          <p:cNvPr id="68" name="TextBox 67"/>
          <p:cNvSpPr txBox="1"/>
          <p:nvPr/>
        </p:nvSpPr>
        <p:spPr>
          <a:xfrm>
            <a:off x="8406210" y="2407159"/>
            <a:ext cx="253746" cy="246221"/>
          </a:xfrm>
          <a:prstGeom prst="rect">
            <a:avLst/>
          </a:prstGeom>
          <a:noFill/>
          <a:ln w="12700">
            <a:solidFill>
              <a:schemeClr val="tx1"/>
            </a:solidFill>
          </a:ln>
        </p:spPr>
        <p:txBody>
          <a:bodyPr wrap="square" rtlCol="0">
            <a:spAutoFit/>
          </a:bodyPr>
          <a:lstStyle/>
          <a:p>
            <a:pPr algn="ctr"/>
            <a:r>
              <a:rPr lang="en-US" sz="1000" b="1" dirty="0">
                <a:solidFill>
                  <a:srgbClr val="FF0000"/>
                </a:solidFill>
                <a:latin typeface="Courier New" panose="02070309020205020404" pitchFamily="49" charset="0"/>
                <a:cs typeface="Courier New" panose="02070309020205020404" pitchFamily="49" charset="0"/>
              </a:rPr>
              <a:t>)</a:t>
            </a:r>
          </a:p>
        </p:txBody>
      </p:sp>
      <p:sp>
        <p:nvSpPr>
          <p:cNvPr id="69" name="TextBox 68"/>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4</a:t>
            </a:r>
          </a:p>
        </p:txBody>
      </p:sp>
      <p:sp>
        <p:nvSpPr>
          <p:cNvPr id="70" name="TextBox 69"/>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5</a:t>
            </a:r>
          </a:p>
        </p:txBody>
      </p:sp>
      <p:sp>
        <p:nvSpPr>
          <p:cNvPr id="91" name="TextBox 90"/>
          <p:cNvSpPr txBox="1"/>
          <p:nvPr/>
        </p:nvSpPr>
        <p:spPr>
          <a:xfrm>
            <a:off x="63064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3</a:t>
            </a:r>
          </a:p>
        </p:txBody>
      </p:sp>
      <p:sp>
        <p:nvSpPr>
          <p:cNvPr id="92" name="TextBox 91"/>
          <p:cNvSpPr txBox="1"/>
          <p:nvPr/>
        </p:nvSpPr>
        <p:spPr>
          <a:xfrm>
            <a:off x="59635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15</a:t>
            </a:r>
          </a:p>
        </p:txBody>
      </p:sp>
      <p:sp>
        <p:nvSpPr>
          <p:cNvPr id="93" name="TextBox 92"/>
          <p:cNvSpPr txBox="1"/>
          <p:nvPr/>
        </p:nvSpPr>
        <p:spPr>
          <a:xfrm>
            <a:off x="5620696" y="2990089"/>
            <a:ext cx="342900" cy="246221"/>
          </a:xfrm>
          <a:prstGeom prst="rect">
            <a:avLst/>
          </a:prstGeom>
          <a:noFill/>
          <a:ln w="12700">
            <a:solidFill>
              <a:schemeClr val="tx1"/>
            </a:solidFill>
          </a:ln>
        </p:spPr>
        <p:txBody>
          <a:bodyPr wrap="square" rtlCol="0">
            <a:spAutoFit/>
          </a:bodyPr>
          <a:lstStyle/>
          <a:p>
            <a:pPr algn="ctr"/>
            <a:r>
              <a:rPr lang="en-US" sz="1000" b="1" dirty="0">
                <a:latin typeface="Courier New" panose="02070309020205020404" pitchFamily="49" charset="0"/>
                <a:cs typeface="Courier New" panose="02070309020205020404" pitchFamily="49" charset="0"/>
              </a:rPr>
              <a:t>19</a:t>
            </a:r>
          </a:p>
        </p:txBody>
      </p:sp>
      <p:sp>
        <p:nvSpPr>
          <p:cNvPr id="94" name="Rectangle 93"/>
          <p:cNvSpPr/>
          <p:nvPr/>
        </p:nvSpPr>
        <p:spPr>
          <a:xfrm>
            <a:off x="4737717" y="5215889"/>
            <a:ext cx="4016600" cy="281153"/>
          </a:xfrm>
          <a:prstGeom prst="rect">
            <a:avLst/>
          </a:prstGeom>
          <a:solidFill>
            <a:srgbClr val="FFFF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Expression Result = 19</a:t>
            </a:r>
          </a:p>
        </p:txBody>
      </p:sp>
    </p:spTree>
    <p:extLst>
      <p:ext uri="{BB962C8B-B14F-4D97-AF65-F5344CB8AC3E}">
        <p14:creationId xmlns:p14="http://schemas.microsoft.com/office/powerpoint/2010/main" val="1600824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0" nodeType="clickEffect">
                                  <p:stCondLst>
                                    <p:cond delay="0"/>
                                  </p:stCondLst>
                                  <p:childTnLst>
                                    <p:set>
                                      <p:cBhvr>
                                        <p:cTn id="17" dur="1" fill="hold">
                                          <p:stCondLst>
                                            <p:cond delay="0"/>
                                          </p:stCondLst>
                                        </p:cTn>
                                        <p:tgtEl>
                                          <p:spTgt spid="77"/>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7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78"/>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7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7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
                                        </p:tgtEl>
                                        <p:attrNameLst>
                                          <p:attrName>style.visibility</p:attrName>
                                        </p:attrNameLst>
                                      </p:cBhvr>
                                      <p:to>
                                        <p:strVal val="visible"/>
                                      </p:to>
                                    </p:set>
                                  </p:childTnLst>
                                </p:cTn>
                              </p:par>
                            </p:childTnLst>
                          </p:cTn>
                        </p:par>
                        <p:par>
                          <p:cTn id="38" fill="hold">
                            <p:stCondLst>
                              <p:cond delay="0"/>
                            </p:stCondLst>
                            <p:childTnLst>
                              <p:par>
                                <p:cTn id="39" presetID="1" presetClass="exit" presetSubtype="0" fill="hold" grpId="1" nodeType="afterEffect">
                                  <p:stCondLst>
                                    <p:cond delay="0"/>
                                  </p:stCondLst>
                                  <p:childTnLst>
                                    <p:set>
                                      <p:cBhvr>
                                        <p:cTn id="40" dur="1" fill="hold">
                                          <p:stCondLst>
                                            <p:cond delay="0"/>
                                          </p:stCondLst>
                                        </p:cTn>
                                        <p:tgtEl>
                                          <p:spTgt spid="80"/>
                                        </p:tgtEl>
                                        <p:attrNameLst>
                                          <p:attrName>style.visibility</p:attrName>
                                        </p:attrNameLst>
                                      </p:cBhvr>
                                      <p:to>
                                        <p:strVal val="hidden"/>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75"/>
                                        </p:tgtEl>
                                        <p:attrNameLst>
                                          <p:attrName>style.visibility</p:attrName>
                                        </p:attrNameLst>
                                      </p:cBhvr>
                                      <p:to>
                                        <p:strVal val="hidden"/>
                                      </p:to>
                                    </p:set>
                                  </p:childTnLst>
                                </p:cTn>
                              </p:par>
                              <p:par>
                                <p:cTn id="54" presetID="1" presetClass="entr" presetSubtype="0" fill="hold" grpId="2" nodeType="withEffect">
                                  <p:stCondLst>
                                    <p:cond delay="0"/>
                                  </p:stCondLst>
                                  <p:childTnLst>
                                    <p:set>
                                      <p:cBhvr>
                                        <p:cTn id="55" dur="1" fill="hold">
                                          <p:stCondLst>
                                            <p:cond delay="0"/>
                                          </p:stCondLst>
                                        </p:cTn>
                                        <p:tgtEl>
                                          <p:spTgt spid="7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3" nodeType="clickEffect">
                                  <p:stCondLst>
                                    <p:cond delay="0"/>
                                  </p:stCondLst>
                                  <p:childTnLst>
                                    <p:set>
                                      <p:cBhvr>
                                        <p:cTn id="59" dur="1" fill="hold">
                                          <p:stCondLst>
                                            <p:cond delay="0"/>
                                          </p:stCondLst>
                                        </p:cTn>
                                        <p:tgtEl>
                                          <p:spTgt spid="78"/>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1"/>
                                        </p:tgtEl>
                                        <p:attrNameLst>
                                          <p:attrName>style.visibility</p:attrName>
                                        </p:attrNameLst>
                                      </p:cBhvr>
                                      <p:to>
                                        <p:strVal val="hidden"/>
                                      </p:to>
                                    </p:set>
                                  </p:childTnLst>
                                </p:cTn>
                              </p:par>
                              <p:par>
                                <p:cTn id="62" presetID="1" presetClass="entr" presetSubtype="0" fill="hold" grpId="1" nodeType="withEffect">
                                  <p:stCondLst>
                                    <p:cond delay="0"/>
                                  </p:stCondLst>
                                  <p:childTnLst>
                                    <p:set>
                                      <p:cBhvr>
                                        <p:cTn id="63" dur="1" fill="hold">
                                          <p:stCondLst>
                                            <p:cond delay="0"/>
                                          </p:stCondLst>
                                        </p:cTn>
                                        <p:tgtEl>
                                          <p:spTgt spid="7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77"/>
                                        </p:tgtEl>
                                        <p:attrNameLst>
                                          <p:attrName>style.visibility</p:attrName>
                                        </p:attrNameLst>
                                      </p:cBhvr>
                                      <p:to>
                                        <p:strVal val="hidden"/>
                                      </p:to>
                                    </p:set>
                                  </p:childTnLst>
                                </p:cTn>
                              </p:par>
                              <p:par>
                                <p:cTn id="68" presetID="1" presetClass="entr" presetSubtype="0" fill="hold" grpId="0" nodeType="withEffect">
                                  <p:stCondLst>
                                    <p:cond delay="0"/>
                                  </p:stCondLst>
                                  <p:childTnLst>
                                    <p:set>
                                      <p:cBhvr>
                                        <p:cTn id="69" dur="1" fill="hold">
                                          <p:stCondLst>
                                            <p:cond delay="0"/>
                                          </p:stCondLst>
                                        </p:cTn>
                                        <p:tgtEl>
                                          <p:spTgt spid="76"/>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7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83"/>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childTnLst>
                                </p:cTn>
                              </p:par>
                            </p:childTnLst>
                          </p:cTn>
                        </p:par>
                        <p:par>
                          <p:cTn id="80" fill="hold">
                            <p:stCondLst>
                              <p:cond delay="0"/>
                            </p:stCondLst>
                            <p:childTnLst>
                              <p:par>
                                <p:cTn id="81" presetID="1" presetClass="exit" presetSubtype="0" fill="hold" grpId="1" nodeType="afterEffect">
                                  <p:stCondLst>
                                    <p:cond delay="0"/>
                                  </p:stCondLst>
                                  <p:childTnLst>
                                    <p:set>
                                      <p:cBhvr>
                                        <p:cTn id="82" dur="1" fill="hold">
                                          <p:stCondLst>
                                            <p:cond delay="0"/>
                                          </p:stCondLst>
                                        </p:cTn>
                                        <p:tgtEl>
                                          <p:spTgt spid="2"/>
                                        </p:tgtEl>
                                        <p:attrNameLst>
                                          <p:attrName>style.visibility</p:attrName>
                                        </p:attrNameLst>
                                      </p:cBhvr>
                                      <p:to>
                                        <p:strVal val="hidden"/>
                                      </p:to>
                                    </p:set>
                                  </p:childTnLst>
                                </p:cTn>
                              </p:par>
                            </p:childTnLst>
                          </p:cTn>
                        </p:par>
                        <p:par>
                          <p:cTn id="83" fill="hold">
                            <p:stCondLst>
                              <p:cond delay="0"/>
                            </p:stCondLst>
                            <p:childTnLst>
                              <p:par>
                                <p:cTn id="84" presetID="1" presetClass="entr" presetSubtype="0" fill="hold" grpId="2" nodeType="afterEffect">
                                  <p:stCondLst>
                                    <p:cond delay="0"/>
                                  </p:stCondLst>
                                  <p:childTnLst>
                                    <p:set>
                                      <p:cBhvr>
                                        <p:cTn id="85" dur="1" fill="hold">
                                          <p:stCondLst>
                                            <p:cond delay="0"/>
                                          </p:stCondLst>
                                        </p:cTn>
                                        <p:tgtEl>
                                          <p:spTgt spid="8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grpId="5" nodeType="clickEffect">
                                  <p:stCondLst>
                                    <p:cond delay="0"/>
                                  </p:stCondLst>
                                  <p:childTnLst>
                                    <p:set>
                                      <p:cBhvr>
                                        <p:cTn id="89" dur="1" fill="hold">
                                          <p:stCondLst>
                                            <p:cond delay="0"/>
                                          </p:stCondLst>
                                        </p:cTn>
                                        <p:tgtEl>
                                          <p:spTgt spid="78"/>
                                        </p:tgtEl>
                                        <p:attrNameLst>
                                          <p:attrName>style.visibility</p:attrName>
                                        </p:attrNameLst>
                                      </p:cBhvr>
                                      <p:to>
                                        <p:strVal val="hidden"/>
                                      </p:to>
                                    </p:set>
                                  </p:childTnLst>
                                </p:cTn>
                              </p:par>
                              <p:par>
                                <p:cTn id="90" presetID="1" presetClass="entr" presetSubtype="0" fill="hold" grpId="0" nodeType="withEffect">
                                  <p:stCondLst>
                                    <p:cond delay="0"/>
                                  </p:stCondLst>
                                  <p:childTnLst>
                                    <p:set>
                                      <p:cBhvr>
                                        <p:cTn id="91" dur="1" fill="hold">
                                          <p:stCondLst>
                                            <p:cond delay="0"/>
                                          </p:stCondLst>
                                        </p:cTn>
                                        <p:tgtEl>
                                          <p:spTgt spid="72"/>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79"/>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61"/>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3" nodeType="clickEffect">
                                  <p:stCondLst>
                                    <p:cond delay="0"/>
                                  </p:stCondLst>
                                  <p:childTnLst>
                                    <p:set>
                                      <p:cBhvr>
                                        <p:cTn id="101" dur="1" fill="hold">
                                          <p:stCondLst>
                                            <p:cond delay="0"/>
                                          </p:stCondLst>
                                        </p:cTn>
                                        <p:tgtEl>
                                          <p:spTgt spid="7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62"/>
                                        </p:tgtEl>
                                        <p:attrNameLst>
                                          <p:attrName>style.visibility</p:attrName>
                                        </p:attrNameLst>
                                      </p:cBhvr>
                                      <p:to>
                                        <p:strVal val="visible"/>
                                      </p:to>
                                    </p:set>
                                  </p:childTnLst>
                                </p:cTn>
                              </p:par>
                            </p:childTnLst>
                          </p:cTn>
                        </p:par>
                        <p:par>
                          <p:cTn id="110" fill="hold">
                            <p:stCondLst>
                              <p:cond delay="0"/>
                            </p:stCondLst>
                            <p:childTnLst>
                              <p:par>
                                <p:cTn id="111" presetID="1" presetClass="exit" presetSubtype="0" fill="hold" grpId="3" nodeType="afterEffect">
                                  <p:stCondLst>
                                    <p:cond delay="0"/>
                                  </p:stCondLst>
                                  <p:childTnLst>
                                    <p:set>
                                      <p:cBhvr>
                                        <p:cTn id="112" dur="1" fill="hold">
                                          <p:stCondLst>
                                            <p:cond delay="0"/>
                                          </p:stCondLst>
                                        </p:cTn>
                                        <p:tgtEl>
                                          <p:spTgt spid="80"/>
                                        </p:tgtEl>
                                        <p:attrNameLst>
                                          <p:attrName>style.visibility</p:attrName>
                                        </p:attrNameLst>
                                      </p:cBhvr>
                                      <p:to>
                                        <p:strVal val="hidden"/>
                                      </p:to>
                                    </p:set>
                                  </p:childTnLst>
                                </p:cTn>
                              </p:par>
                            </p:childTnLst>
                          </p:cTn>
                        </p:par>
                        <p:par>
                          <p:cTn id="113" fill="hold">
                            <p:stCondLst>
                              <p:cond delay="0"/>
                            </p:stCondLst>
                            <p:childTnLst>
                              <p:par>
                                <p:cTn id="114" presetID="1" presetClass="entr" presetSubtype="0" fill="hold" grpId="2" nodeType="afterEffect">
                                  <p:stCondLst>
                                    <p:cond delay="0"/>
                                  </p:stCondLst>
                                  <p:childTnLst>
                                    <p:set>
                                      <p:cBhvr>
                                        <p:cTn id="115" dur="1" fill="hold">
                                          <p:stCondLst>
                                            <p:cond delay="0"/>
                                          </p:stCondLst>
                                        </p:cTn>
                                        <p:tgtEl>
                                          <p:spTgt spid="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8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85"/>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73"/>
                                        </p:tgtEl>
                                        <p:attrNameLst>
                                          <p:attrName>style.visibility</p:attrName>
                                        </p:attrNameLst>
                                      </p:cBhvr>
                                      <p:to>
                                        <p:strVal val="hidden"/>
                                      </p:to>
                                    </p:set>
                                  </p:childTnLst>
                                </p:cTn>
                              </p:par>
                              <p:par>
                                <p:cTn id="126" presetID="1" presetClass="entr" presetSubtype="0" fill="hold" grpId="4" nodeType="withEffect">
                                  <p:stCondLst>
                                    <p:cond delay="0"/>
                                  </p:stCondLst>
                                  <p:childTnLst>
                                    <p:set>
                                      <p:cBhvr>
                                        <p:cTn id="127" dur="1" fill="hold">
                                          <p:stCondLst>
                                            <p:cond delay="0"/>
                                          </p:stCondLst>
                                        </p:cTn>
                                        <p:tgtEl>
                                          <p:spTgt spid="79"/>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5" nodeType="clickEffect">
                                  <p:stCondLst>
                                    <p:cond delay="0"/>
                                  </p:stCondLst>
                                  <p:childTnLst>
                                    <p:set>
                                      <p:cBhvr>
                                        <p:cTn id="131" dur="1" fill="hold">
                                          <p:stCondLst>
                                            <p:cond delay="0"/>
                                          </p:stCondLst>
                                        </p:cTn>
                                        <p:tgtEl>
                                          <p:spTgt spid="79"/>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72"/>
                                        </p:tgtEl>
                                        <p:attrNameLst>
                                          <p:attrName>style.visibility</p:attrName>
                                        </p:attrNameLst>
                                      </p:cBhvr>
                                      <p:to>
                                        <p:strVal val="hidden"/>
                                      </p:to>
                                    </p:set>
                                  </p:childTnLst>
                                </p:cTn>
                              </p:par>
                              <p:par>
                                <p:cTn id="134" presetID="1" presetClass="entr" presetSubtype="0" fill="hold" grpId="6" nodeType="withEffect">
                                  <p:stCondLst>
                                    <p:cond delay="0"/>
                                  </p:stCondLst>
                                  <p:childTnLst>
                                    <p:set>
                                      <p:cBhvr>
                                        <p:cTn id="135" dur="1" fill="hold">
                                          <p:stCondLst>
                                            <p:cond delay="0"/>
                                          </p:stCondLst>
                                        </p:cTn>
                                        <p:tgtEl>
                                          <p:spTgt spid="7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7" nodeType="clickEffect">
                                  <p:stCondLst>
                                    <p:cond delay="0"/>
                                  </p:stCondLst>
                                  <p:childTnLst>
                                    <p:set>
                                      <p:cBhvr>
                                        <p:cTn id="139" dur="1" fill="hold">
                                          <p:stCondLst>
                                            <p:cond delay="0"/>
                                          </p:stCondLst>
                                        </p:cTn>
                                        <p:tgtEl>
                                          <p:spTgt spid="78"/>
                                        </p:tgtEl>
                                        <p:attrNameLst>
                                          <p:attrName>style.visibility</p:attrName>
                                        </p:attrNameLst>
                                      </p:cBhvr>
                                      <p:to>
                                        <p:strVal val="hidden"/>
                                      </p:to>
                                    </p:set>
                                  </p:childTnLst>
                                </p:cTn>
                              </p:par>
                              <p:par>
                                <p:cTn id="140" presetID="1" presetClass="entr" presetSubtype="0" fill="hold" grpId="0" nodeType="withEffect">
                                  <p:stCondLst>
                                    <p:cond delay="0"/>
                                  </p:stCondLst>
                                  <p:childTnLst>
                                    <p:set>
                                      <p:cBhvr>
                                        <p:cTn id="141" dur="1" fill="hold">
                                          <p:stCondLst>
                                            <p:cond delay="0"/>
                                          </p:stCondLst>
                                        </p:cTn>
                                        <p:tgtEl>
                                          <p:spTgt spid="74"/>
                                        </p:tgtEl>
                                        <p:attrNameLst>
                                          <p:attrName>style.visibility</p:attrName>
                                        </p:attrNameLst>
                                      </p:cBhvr>
                                      <p:to>
                                        <p:strVal val="visible"/>
                                      </p:to>
                                    </p:set>
                                  </p:childTnLst>
                                </p:cTn>
                              </p:par>
                              <p:par>
                                <p:cTn id="142" presetID="1" presetClass="entr" presetSubtype="0" fill="hold" grpId="6" nodeType="with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8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0" nodeType="clickEffect">
                                  <p:stCondLst>
                                    <p:cond delay="0"/>
                                  </p:stCondLst>
                                  <p:childTnLst>
                                    <p:set>
                                      <p:cBhvr>
                                        <p:cTn id="155" dur="1" fill="hold">
                                          <p:stCondLst>
                                            <p:cond delay="0"/>
                                          </p:stCondLst>
                                        </p:cTn>
                                        <p:tgtEl>
                                          <p:spTgt spid="88"/>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xit" presetSubtype="0" fill="hold" grpId="7" nodeType="clickEffect">
                                  <p:stCondLst>
                                    <p:cond delay="0"/>
                                  </p:stCondLst>
                                  <p:childTnLst>
                                    <p:set>
                                      <p:cBhvr>
                                        <p:cTn id="159" dur="1" fill="hold">
                                          <p:stCondLst>
                                            <p:cond delay="0"/>
                                          </p:stCondLst>
                                        </p:cTn>
                                        <p:tgtEl>
                                          <p:spTgt spid="79"/>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74"/>
                                        </p:tgtEl>
                                        <p:attrNameLst>
                                          <p:attrName>style.visibility</p:attrName>
                                        </p:attrNameLst>
                                      </p:cBhvr>
                                      <p:to>
                                        <p:strVal val="hidden"/>
                                      </p:to>
                                    </p:set>
                                  </p:childTnLst>
                                </p:cTn>
                              </p:par>
                              <p:par>
                                <p:cTn id="162" presetID="1" presetClass="entr" presetSubtype="0" fill="hold" grpId="8" nodeType="withEffect">
                                  <p:stCondLst>
                                    <p:cond delay="0"/>
                                  </p:stCondLst>
                                  <p:childTnLst>
                                    <p:set>
                                      <p:cBhvr>
                                        <p:cTn id="163" dur="1" fill="hold">
                                          <p:stCondLst>
                                            <p:cond delay="0"/>
                                          </p:stCondLst>
                                        </p:cTn>
                                        <p:tgtEl>
                                          <p:spTgt spid="78"/>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9" nodeType="clickEffect">
                                  <p:stCondLst>
                                    <p:cond delay="0"/>
                                  </p:stCondLst>
                                  <p:childTnLst>
                                    <p:set>
                                      <p:cBhvr>
                                        <p:cTn id="167" dur="1" fill="hold">
                                          <p:stCondLst>
                                            <p:cond delay="0"/>
                                          </p:stCondLst>
                                        </p:cTn>
                                        <p:tgtEl>
                                          <p:spTgt spid="78"/>
                                        </p:tgtEl>
                                        <p:attrNameLst>
                                          <p:attrName>style.visibility</p:attrName>
                                        </p:attrNameLst>
                                      </p:cBhvr>
                                      <p:to>
                                        <p:strVal val="hidden"/>
                                      </p:to>
                                    </p:set>
                                  </p:childTnLst>
                                </p:cTn>
                              </p:par>
                              <p:par>
                                <p:cTn id="168" presetID="1" presetClass="exit" presetSubtype="0" fill="hold" grpId="1" nodeType="withEffect">
                                  <p:stCondLst>
                                    <p:cond delay="0"/>
                                  </p:stCondLst>
                                  <p:childTnLst>
                                    <p:set>
                                      <p:cBhvr>
                                        <p:cTn id="169" dur="1" fill="hold">
                                          <p:stCondLst>
                                            <p:cond delay="0"/>
                                          </p:stCondLst>
                                        </p:cTn>
                                        <p:tgtEl>
                                          <p:spTgt spid="76"/>
                                        </p:tgtEl>
                                        <p:attrNameLst>
                                          <p:attrName>style.visibility</p:attrName>
                                        </p:attrNameLst>
                                      </p:cBhvr>
                                      <p:to>
                                        <p:strVal val="hidden"/>
                                      </p:to>
                                    </p:set>
                                  </p:childTnLst>
                                </p:cTn>
                              </p:par>
                              <p:par>
                                <p:cTn id="170" presetID="1" presetClass="entr" presetSubtype="0" fill="hold" grpId="3" nodeType="withEffect">
                                  <p:stCondLst>
                                    <p:cond delay="0"/>
                                  </p:stCondLst>
                                  <p:childTnLst>
                                    <p:set>
                                      <p:cBhvr>
                                        <p:cTn id="171" dur="1" fill="hold">
                                          <p:stCondLst>
                                            <p:cond delay="0"/>
                                          </p:stCondLst>
                                        </p:cTn>
                                        <p:tgtEl>
                                          <p:spTgt spid="77"/>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4" nodeType="clickEffect">
                                  <p:stCondLst>
                                    <p:cond delay="0"/>
                                  </p:stCondLst>
                                  <p:childTnLst>
                                    <p:set>
                                      <p:cBhvr>
                                        <p:cTn id="175" dur="1" fill="hold">
                                          <p:stCondLst>
                                            <p:cond delay="0"/>
                                          </p:stCondLst>
                                        </p:cTn>
                                        <p:tgtEl>
                                          <p:spTgt spid="77"/>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69"/>
                                        </p:tgtEl>
                                        <p:attrNameLst>
                                          <p:attrName>style.visibility</p:attrName>
                                        </p:attrNameLst>
                                      </p:cBhvr>
                                      <p:to>
                                        <p:strVal val="visible"/>
                                      </p:to>
                                    </p:set>
                                  </p:childTnLst>
                                </p:cTn>
                              </p:par>
                              <p:par>
                                <p:cTn id="178" presetID="1" presetClass="entr" presetSubtype="0" fill="hold" grpId="10" nodeType="with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88"/>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64"/>
                                        </p:tgtEl>
                                        <p:attrNameLst>
                                          <p:attrName>style.visibility</p:attrName>
                                        </p:attrNameLst>
                                      </p:cBhvr>
                                      <p:to>
                                        <p:strVal val="visible"/>
                                      </p:to>
                                    </p:set>
                                  </p:childTnLst>
                                </p:cTn>
                              </p:par>
                            </p:childTnLst>
                          </p:cTn>
                        </p:par>
                        <p:par>
                          <p:cTn id="188" fill="hold">
                            <p:stCondLst>
                              <p:cond delay="0"/>
                            </p:stCondLst>
                            <p:childTnLst>
                              <p:par>
                                <p:cTn id="189" presetID="1" presetClass="exit" presetSubtype="0" fill="hold" grpId="3" nodeType="afterEffect">
                                  <p:stCondLst>
                                    <p:cond delay="0"/>
                                  </p:stCondLst>
                                  <p:childTnLst>
                                    <p:set>
                                      <p:cBhvr>
                                        <p:cTn id="190" dur="1" fill="hold">
                                          <p:stCondLst>
                                            <p:cond delay="0"/>
                                          </p:stCondLst>
                                        </p:cTn>
                                        <p:tgtEl>
                                          <p:spTgt spid="2"/>
                                        </p:tgtEl>
                                        <p:attrNameLst>
                                          <p:attrName>style.visibility</p:attrName>
                                        </p:attrNameLst>
                                      </p:cBhvr>
                                      <p:to>
                                        <p:strVal val="hidden"/>
                                      </p:to>
                                    </p:set>
                                  </p:childTnLst>
                                </p:cTn>
                              </p:par>
                            </p:childTnLst>
                          </p:cTn>
                        </p:par>
                        <p:par>
                          <p:cTn id="191" fill="hold">
                            <p:stCondLst>
                              <p:cond delay="0"/>
                            </p:stCondLst>
                            <p:childTnLst>
                              <p:par>
                                <p:cTn id="192" presetID="1" presetClass="entr" presetSubtype="0" fill="hold" grpId="4" nodeType="afterEffect">
                                  <p:stCondLst>
                                    <p:cond delay="0"/>
                                  </p:stCondLst>
                                  <p:childTnLst>
                                    <p:set>
                                      <p:cBhvr>
                                        <p:cTn id="193" dur="1" fill="hold">
                                          <p:stCondLst>
                                            <p:cond delay="0"/>
                                          </p:stCondLst>
                                        </p:cTn>
                                        <p:tgtEl>
                                          <p:spTgt spid="80"/>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1" nodeType="clickEffect">
                                  <p:stCondLst>
                                    <p:cond delay="0"/>
                                  </p:stCondLst>
                                  <p:childTnLst>
                                    <p:set>
                                      <p:cBhvr>
                                        <p:cTn id="197" dur="1" fill="hold">
                                          <p:stCondLst>
                                            <p:cond delay="0"/>
                                          </p:stCondLst>
                                        </p:cTn>
                                        <p:tgtEl>
                                          <p:spTgt spid="78"/>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par>
                                <p:cTn id="200" presetID="1" presetClass="entr" presetSubtype="0" fill="hold" grpId="8" nodeType="withEffect">
                                  <p:stCondLst>
                                    <p:cond delay="0"/>
                                  </p:stCondLst>
                                  <p:childTnLst>
                                    <p:set>
                                      <p:cBhvr>
                                        <p:cTn id="201" dur="1" fill="hold">
                                          <p:stCondLst>
                                            <p:cond delay="0"/>
                                          </p:stCondLst>
                                        </p:cTn>
                                        <p:tgtEl>
                                          <p:spTgt spid="7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grpId="0" nodeType="clickEffect">
                                  <p:stCondLst>
                                    <p:cond delay="0"/>
                                  </p:stCondLst>
                                  <p:childTnLst>
                                    <p:set>
                                      <p:cBhvr>
                                        <p:cTn id="205" dur="1" fill="hold">
                                          <p:stCondLst>
                                            <p:cond delay="0"/>
                                          </p:stCondLst>
                                        </p:cTn>
                                        <p:tgtEl>
                                          <p:spTgt spid="65"/>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xit" presetSubtype="0" fill="hold" grpId="9" nodeType="clickEffect">
                                  <p:stCondLst>
                                    <p:cond delay="0"/>
                                  </p:stCondLst>
                                  <p:childTnLst>
                                    <p:set>
                                      <p:cBhvr>
                                        <p:cTn id="209" dur="1" fill="hold">
                                          <p:stCondLst>
                                            <p:cond delay="0"/>
                                          </p:stCondLst>
                                        </p:cTn>
                                        <p:tgtEl>
                                          <p:spTgt spid="79"/>
                                        </p:tgtEl>
                                        <p:attrNameLst>
                                          <p:attrName>style.visibility</p:attrName>
                                        </p:attrNameLst>
                                      </p:cBhvr>
                                      <p:to>
                                        <p:strVal val="hidden"/>
                                      </p:to>
                                    </p:set>
                                  </p:childTnLst>
                                </p:cTn>
                              </p:par>
                              <p:par>
                                <p:cTn id="210" presetID="1" presetClass="entr" presetSubtype="0" fill="hold" grpId="0" nodeType="withEffect">
                                  <p:stCondLst>
                                    <p:cond delay="0"/>
                                  </p:stCondLst>
                                  <p:childTnLst>
                                    <p:set>
                                      <p:cBhvr>
                                        <p:cTn id="211" dur="1" fill="hold">
                                          <p:stCondLst>
                                            <p:cond delay="0"/>
                                          </p:stCondLst>
                                        </p:cTn>
                                        <p:tgtEl>
                                          <p:spTgt spid="91"/>
                                        </p:tgtEl>
                                        <p:attrNameLst>
                                          <p:attrName>style.visibility</p:attrName>
                                        </p:attrNameLst>
                                      </p:cBhvr>
                                      <p:to>
                                        <p:strVal val="visible"/>
                                      </p:to>
                                    </p:set>
                                  </p:childTnLst>
                                </p:cTn>
                              </p:par>
                              <p:par>
                                <p:cTn id="212" presetID="1" presetClass="entr" presetSubtype="0" fill="hold" grpId="2" nodeType="withEffect">
                                  <p:stCondLst>
                                    <p:cond delay="0"/>
                                  </p:stCondLst>
                                  <p:childTnLst>
                                    <p:set>
                                      <p:cBhvr>
                                        <p:cTn id="213" dur="1" fill="hold">
                                          <p:stCondLst>
                                            <p:cond delay="0"/>
                                          </p:stCondLst>
                                        </p:cTn>
                                        <p:tgtEl>
                                          <p:spTgt spid="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6"/>
                                        </p:tgtEl>
                                        <p:attrNameLst>
                                          <p:attrName>style.visibility</p:attrName>
                                        </p:attrNameLst>
                                      </p:cBhvr>
                                      <p:to>
                                        <p:strVal val="visible"/>
                                      </p:to>
                                    </p:set>
                                  </p:childTnLst>
                                </p:cTn>
                              </p:par>
                            </p:childTnLst>
                          </p:cTn>
                        </p:par>
                        <p:par>
                          <p:cTn id="218" fill="hold">
                            <p:stCondLst>
                              <p:cond delay="0"/>
                            </p:stCondLst>
                            <p:childTnLst>
                              <p:par>
                                <p:cTn id="219" presetID="1" presetClass="exit" presetSubtype="0" fill="hold" grpId="5" nodeType="afterEffect">
                                  <p:stCondLst>
                                    <p:cond delay="0"/>
                                  </p:stCondLst>
                                  <p:childTnLst>
                                    <p:set>
                                      <p:cBhvr>
                                        <p:cTn id="220" dur="1" fill="hold">
                                          <p:stCondLst>
                                            <p:cond delay="0"/>
                                          </p:stCondLst>
                                        </p:cTn>
                                        <p:tgtEl>
                                          <p:spTgt spid="80"/>
                                        </p:tgtEl>
                                        <p:attrNameLst>
                                          <p:attrName>style.visibility</p:attrName>
                                        </p:attrNameLst>
                                      </p:cBhvr>
                                      <p:to>
                                        <p:strVal val="hidden"/>
                                      </p:to>
                                    </p:set>
                                  </p:childTnLst>
                                </p:cTn>
                              </p:par>
                            </p:childTnLst>
                          </p:cTn>
                        </p:par>
                        <p:par>
                          <p:cTn id="221" fill="hold">
                            <p:stCondLst>
                              <p:cond delay="0"/>
                            </p:stCondLst>
                            <p:childTnLst>
                              <p:par>
                                <p:cTn id="222" presetID="1" presetClass="entr" presetSubtype="0" fill="hold" grpId="4" nodeType="afterEffect">
                                  <p:stCondLst>
                                    <p:cond delay="0"/>
                                  </p:stCondLst>
                                  <p:childTnLst>
                                    <p:set>
                                      <p:cBhvr>
                                        <p:cTn id="223" dur="1" fill="hold">
                                          <p:stCondLst>
                                            <p:cond delay="0"/>
                                          </p:stCondLst>
                                        </p:cTn>
                                        <p:tgtEl>
                                          <p:spTgt spid="2"/>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87"/>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xit" presetSubtype="0" fill="hold" grpId="3" nodeType="clickEffect">
                                  <p:stCondLst>
                                    <p:cond delay="0"/>
                                  </p:stCondLst>
                                  <p:childTnLst>
                                    <p:set>
                                      <p:cBhvr>
                                        <p:cTn id="231" dur="1" fill="hold">
                                          <p:stCondLst>
                                            <p:cond delay="0"/>
                                          </p:stCondLst>
                                        </p:cTn>
                                        <p:tgtEl>
                                          <p:spTgt spid="85"/>
                                        </p:tgtEl>
                                        <p:attrNameLst>
                                          <p:attrName>style.visibility</p:attrName>
                                        </p:attrNameLst>
                                      </p:cBhvr>
                                      <p:to>
                                        <p:strVal val="hidden"/>
                                      </p:to>
                                    </p:set>
                                  </p:childTnLst>
                                </p:cTn>
                              </p:par>
                              <p:par>
                                <p:cTn id="232" presetID="1" presetClass="exit" presetSubtype="0" fill="hold" grpId="1" nodeType="withEffect">
                                  <p:stCondLst>
                                    <p:cond delay="0"/>
                                  </p:stCondLst>
                                  <p:childTnLst>
                                    <p:set>
                                      <p:cBhvr>
                                        <p:cTn id="233" dur="1" fill="hold">
                                          <p:stCondLst>
                                            <p:cond delay="0"/>
                                          </p:stCondLst>
                                        </p:cTn>
                                        <p:tgtEl>
                                          <p:spTgt spid="91"/>
                                        </p:tgtEl>
                                        <p:attrNameLst>
                                          <p:attrName>style.visibility</p:attrName>
                                        </p:attrNameLst>
                                      </p:cBhvr>
                                      <p:to>
                                        <p:strVal val="hidden"/>
                                      </p:to>
                                    </p:set>
                                  </p:childTnLst>
                                </p:cTn>
                              </p:par>
                              <p:par>
                                <p:cTn id="234" presetID="1" presetClass="entr" presetSubtype="0" fill="hold" grpId="10" nodeType="withEffect">
                                  <p:stCondLst>
                                    <p:cond delay="0"/>
                                  </p:stCondLst>
                                  <p:childTnLst>
                                    <p:set>
                                      <p:cBhvr>
                                        <p:cTn id="235" dur="1" fill="hold">
                                          <p:stCondLst>
                                            <p:cond delay="0"/>
                                          </p:stCondLst>
                                        </p:cTn>
                                        <p:tgtEl>
                                          <p:spTgt spid="79"/>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1" nodeType="clickEffect">
                                  <p:stCondLst>
                                    <p:cond delay="0"/>
                                  </p:stCondLst>
                                  <p:childTnLst>
                                    <p:set>
                                      <p:cBhvr>
                                        <p:cTn id="239" dur="1" fill="hold">
                                          <p:stCondLst>
                                            <p:cond delay="0"/>
                                          </p:stCondLst>
                                        </p:cTn>
                                        <p:tgtEl>
                                          <p:spTgt spid="79"/>
                                        </p:tgtEl>
                                        <p:attrNameLst>
                                          <p:attrName>style.visibility</p:attrName>
                                        </p:attrNameLst>
                                      </p:cBhvr>
                                      <p:to>
                                        <p:strVal val="hidden"/>
                                      </p:to>
                                    </p:set>
                                  </p:childTnLst>
                                </p:cTn>
                              </p:par>
                              <p:par>
                                <p:cTn id="240" presetID="1" presetClass="exit" presetSubtype="0" fill="hold" grpId="1" nodeType="withEffect">
                                  <p:stCondLst>
                                    <p:cond delay="0"/>
                                  </p:stCondLst>
                                  <p:childTnLst>
                                    <p:set>
                                      <p:cBhvr>
                                        <p:cTn id="241" dur="1" fill="hold">
                                          <p:stCondLst>
                                            <p:cond delay="0"/>
                                          </p:stCondLst>
                                        </p:cTn>
                                        <p:tgtEl>
                                          <p:spTgt spid="70"/>
                                        </p:tgtEl>
                                        <p:attrNameLst>
                                          <p:attrName>style.visibility</p:attrName>
                                        </p:attrNameLst>
                                      </p:cBhvr>
                                      <p:to>
                                        <p:strVal val="hidden"/>
                                      </p:to>
                                    </p:set>
                                  </p:childTnLst>
                                </p:cTn>
                              </p:par>
                              <p:par>
                                <p:cTn id="242" presetID="1" presetClass="entr" presetSubtype="0" fill="hold" grpId="12" nodeType="withEffect">
                                  <p:stCondLst>
                                    <p:cond delay="0"/>
                                  </p:stCondLst>
                                  <p:childTnLst>
                                    <p:set>
                                      <p:cBhvr>
                                        <p:cTn id="243" dur="1" fill="hold">
                                          <p:stCondLst>
                                            <p:cond delay="0"/>
                                          </p:stCondLst>
                                        </p:cTn>
                                        <p:tgtEl>
                                          <p:spTgt spid="78"/>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 presetClass="exit" presetSubtype="0" fill="hold" grpId="13" nodeType="clickEffect">
                                  <p:stCondLst>
                                    <p:cond delay="0"/>
                                  </p:stCondLst>
                                  <p:childTnLst>
                                    <p:set>
                                      <p:cBhvr>
                                        <p:cTn id="247" dur="1" fill="hold">
                                          <p:stCondLst>
                                            <p:cond delay="0"/>
                                          </p:stCondLst>
                                        </p:cTn>
                                        <p:tgtEl>
                                          <p:spTgt spid="78"/>
                                        </p:tgtEl>
                                        <p:attrNameLst>
                                          <p:attrName>style.visibility</p:attrName>
                                        </p:attrNameLst>
                                      </p:cBhvr>
                                      <p:to>
                                        <p:strVal val="hidden"/>
                                      </p:to>
                                    </p:set>
                                  </p:childTnLst>
                                </p:cTn>
                              </p:par>
                              <p:par>
                                <p:cTn id="248" presetID="1" presetClass="entr" presetSubtype="0" fill="hold" grpId="0" nodeType="withEffect">
                                  <p:stCondLst>
                                    <p:cond delay="0"/>
                                  </p:stCondLst>
                                  <p:childTnLst>
                                    <p:set>
                                      <p:cBhvr>
                                        <p:cTn id="249" dur="1" fill="hold">
                                          <p:stCondLst>
                                            <p:cond delay="0"/>
                                          </p:stCondLst>
                                        </p:cTn>
                                        <p:tgtEl>
                                          <p:spTgt spid="92"/>
                                        </p:tgtEl>
                                        <p:attrNameLst>
                                          <p:attrName>style.visibility</p:attrName>
                                        </p:attrNameLst>
                                      </p:cBhvr>
                                      <p:to>
                                        <p:strVal val="visible"/>
                                      </p:to>
                                    </p:set>
                                  </p:childTnLst>
                                </p:cTn>
                              </p:par>
                              <p:par>
                                <p:cTn id="250" presetID="1" presetClass="entr" presetSubtype="0" fill="hold" grpId="12" nodeType="withEffect">
                                  <p:stCondLst>
                                    <p:cond delay="0"/>
                                  </p:stCondLst>
                                  <p:childTnLst>
                                    <p:set>
                                      <p:cBhvr>
                                        <p:cTn id="251" dur="1" fill="hold">
                                          <p:stCondLst>
                                            <p:cond delay="0"/>
                                          </p:stCondLst>
                                        </p:cTn>
                                        <p:tgtEl>
                                          <p:spTgt spid="79"/>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xit" presetSubtype="0" fill="hold" grpId="1" nodeType="clickEffect">
                                  <p:stCondLst>
                                    <p:cond delay="0"/>
                                  </p:stCondLst>
                                  <p:childTnLst>
                                    <p:set>
                                      <p:cBhvr>
                                        <p:cTn id="255" dur="1" fill="hold">
                                          <p:stCondLst>
                                            <p:cond delay="0"/>
                                          </p:stCondLst>
                                        </p:cTn>
                                        <p:tgtEl>
                                          <p:spTgt spid="87"/>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67"/>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4"/>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1" presetClass="exit" presetSubtype="0" fill="hold" grpId="13" nodeType="clickEffect">
                                  <p:stCondLst>
                                    <p:cond delay="0"/>
                                  </p:stCondLst>
                                  <p:childTnLst>
                                    <p:set>
                                      <p:cBhvr>
                                        <p:cTn id="267" dur="1" fill="hold">
                                          <p:stCondLst>
                                            <p:cond delay="0"/>
                                          </p:stCondLst>
                                        </p:cTn>
                                        <p:tgtEl>
                                          <p:spTgt spid="79"/>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92"/>
                                        </p:tgtEl>
                                        <p:attrNameLst>
                                          <p:attrName>style.visibility</p:attrName>
                                        </p:attrNameLst>
                                      </p:cBhvr>
                                      <p:to>
                                        <p:strVal val="hidden"/>
                                      </p:to>
                                    </p:set>
                                  </p:childTnLst>
                                </p:cTn>
                              </p:par>
                              <p:par>
                                <p:cTn id="270" presetID="1" presetClass="entr" presetSubtype="0" fill="hold" grpId="14" nodeType="withEffect">
                                  <p:stCondLst>
                                    <p:cond delay="0"/>
                                  </p:stCondLst>
                                  <p:childTnLst>
                                    <p:set>
                                      <p:cBhvr>
                                        <p:cTn id="271" dur="1" fill="hold">
                                          <p:stCondLst>
                                            <p:cond delay="0"/>
                                          </p:stCondLst>
                                        </p:cTn>
                                        <p:tgtEl>
                                          <p:spTgt spid="78"/>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5" nodeType="clickEffect">
                                  <p:stCondLst>
                                    <p:cond delay="0"/>
                                  </p:stCondLst>
                                  <p:childTnLst>
                                    <p:set>
                                      <p:cBhvr>
                                        <p:cTn id="275" dur="1" fill="hold">
                                          <p:stCondLst>
                                            <p:cond delay="0"/>
                                          </p:stCondLst>
                                        </p:cTn>
                                        <p:tgtEl>
                                          <p:spTgt spid="78"/>
                                        </p:tgtEl>
                                        <p:attrNameLst>
                                          <p:attrName>style.visibility</p:attrName>
                                        </p:attrNameLst>
                                      </p:cBhvr>
                                      <p:to>
                                        <p:strVal val="hidden"/>
                                      </p:to>
                                    </p:set>
                                  </p:childTnLst>
                                </p:cTn>
                              </p:par>
                              <p:par>
                                <p:cTn id="276" presetID="1" presetClass="exit" presetSubtype="0" fill="hold" grpId="1" nodeType="withEffect">
                                  <p:stCondLst>
                                    <p:cond delay="0"/>
                                  </p:stCondLst>
                                  <p:childTnLst>
                                    <p:set>
                                      <p:cBhvr>
                                        <p:cTn id="277" dur="1" fill="hold">
                                          <p:stCondLst>
                                            <p:cond delay="0"/>
                                          </p:stCondLst>
                                        </p:cTn>
                                        <p:tgtEl>
                                          <p:spTgt spid="69"/>
                                        </p:tgtEl>
                                        <p:attrNameLst>
                                          <p:attrName>style.visibility</p:attrName>
                                        </p:attrNameLst>
                                      </p:cBhvr>
                                      <p:to>
                                        <p:strVal val="hidden"/>
                                      </p:to>
                                    </p:set>
                                  </p:childTnLst>
                                </p:cTn>
                              </p:par>
                              <p:par>
                                <p:cTn id="278" presetID="1" presetClass="entr" presetSubtype="0" fill="hold" grpId="5" nodeType="withEffect">
                                  <p:stCondLst>
                                    <p:cond delay="0"/>
                                  </p:stCondLst>
                                  <p:childTnLst>
                                    <p:set>
                                      <p:cBhvr>
                                        <p:cTn id="279" dur="1" fill="hold">
                                          <p:stCondLst>
                                            <p:cond delay="0"/>
                                          </p:stCondLst>
                                        </p:cTn>
                                        <p:tgtEl>
                                          <p:spTgt spid="77"/>
                                        </p:tgtEl>
                                        <p:attrNameLst>
                                          <p:attrName>style.visibility</p:attrName>
                                        </p:attrNameLst>
                                      </p:cBhvr>
                                      <p:to>
                                        <p:strVal val="visible"/>
                                      </p:to>
                                    </p:set>
                                  </p:childTnLst>
                                </p:cTn>
                              </p:par>
                            </p:childTnLst>
                          </p:cTn>
                        </p:par>
                      </p:childTnLst>
                    </p:cTn>
                  </p:par>
                  <p:par>
                    <p:cTn id="280" fill="hold">
                      <p:stCondLst>
                        <p:cond delay="indefinite"/>
                      </p:stCondLst>
                      <p:childTnLst>
                        <p:par>
                          <p:cTn id="281" fill="hold">
                            <p:stCondLst>
                              <p:cond delay="0"/>
                            </p:stCondLst>
                            <p:childTnLst>
                              <p:par>
                                <p:cTn id="282" presetID="1" presetClass="exit" presetSubtype="0" fill="hold" grpId="6" nodeType="clickEffect">
                                  <p:stCondLst>
                                    <p:cond delay="0"/>
                                  </p:stCondLst>
                                  <p:childTnLst>
                                    <p:set>
                                      <p:cBhvr>
                                        <p:cTn id="283" dur="1" fill="hold">
                                          <p:stCondLst>
                                            <p:cond delay="0"/>
                                          </p:stCondLst>
                                        </p:cTn>
                                        <p:tgtEl>
                                          <p:spTgt spid="77"/>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3"/>
                                        </p:tgtEl>
                                        <p:attrNameLst>
                                          <p:attrName>style.visibility</p:attrName>
                                        </p:attrNameLst>
                                      </p:cBhvr>
                                      <p:to>
                                        <p:strVal val="visible"/>
                                      </p:to>
                                    </p:set>
                                  </p:childTnLst>
                                </p:cTn>
                              </p:par>
                              <p:par>
                                <p:cTn id="286" presetID="1" presetClass="entr" presetSubtype="0" fill="hold" grpId="16" nodeType="withEffect">
                                  <p:stCondLst>
                                    <p:cond delay="0"/>
                                  </p:stCondLst>
                                  <p:childTnLst>
                                    <p:set>
                                      <p:cBhvr>
                                        <p:cTn id="287" dur="1" fill="hold">
                                          <p:stCondLst>
                                            <p:cond delay="0"/>
                                          </p:stCondLst>
                                        </p:cTn>
                                        <p:tgtEl>
                                          <p:spTgt spid="78"/>
                                        </p:tgtEl>
                                        <p:attrNameLst>
                                          <p:attrName>style.visibility</p:attrName>
                                        </p:attrNameLst>
                                      </p:cBhvr>
                                      <p:to>
                                        <p:strVal val="visible"/>
                                      </p:to>
                                    </p:set>
                                  </p:childTnLst>
                                </p:cTn>
                              </p:par>
                            </p:childTnLst>
                          </p:cTn>
                        </p:par>
                      </p:childTnLst>
                    </p:cTn>
                  </p:par>
                  <p:par>
                    <p:cTn id="288" fill="hold">
                      <p:stCondLst>
                        <p:cond delay="indefinite"/>
                      </p:stCondLst>
                      <p:childTnLst>
                        <p:par>
                          <p:cTn id="289" fill="hold">
                            <p:stCondLst>
                              <p:cond delay="0"/>
                            </p:stCondLst>
                            <p:childTnLst>
                              <p:par>
                                <p:cTn id="290" presetID="1" presetClass="exit" presetSubtype="0" fill="hold" grpId="1" nodeType="clickEffect">
                                  <p:stCondLst>
                                    <p:cond delay="0"/>
                                  </p:stCondLst>
                                  <p:childTnLst>
                                    <p:set>
                                      <p:cBhvr>
                                        <p:cTn id="291" dur="1" fill="hold">
                                          <p:stCondLst>
                                            <p:cond delay="0"/>
                                          </p:stCondLst>
                                        </p:cTn>
                                        <p:tgtEl>
                                          <p:spTgt spid="84"/>
                                        </p:tgtEl>
                                        <p:attrNameLst>
                                          <p:attrName>style.visibility</p:attrName>
                                        </p:attrNameLst>
                                      </p:cBhvr>
                                      <p:to>
                                        <p:strVal val="hidden"/>
                                      </p:to>
                                    </p:set>
                                  </p:childTnLst>
                                </p:cTn>
                              </p:par>
                            </p:childTnLst>
                          </p:cTn>
                        </p:par>
                      </p:childTnLst>
                    </p:cTn>
                  </p:par>
                  <p:par>
                    <p:cTn id="292" fill="hold">
                      <p:stCondLst>
                        <p:cond delay="indefinite"/>
                      </p:stCondLst>
                      <p:childTnLst>
                        <p:par>
                          <p:cTn id="293" fill="hold">
                            <p:stCondLst>
                              <p:cond delay="0"/>
                            </p:stCondLst>
                            <p:childTnLst>
                              <p:par>
                                <p:cTn id="294" presetID="1" presetClass="entr" presetSubtype="0" fill="hold" grpId="0" nodeType="clickEffect">
                                  <p:stCondLst>
                                    <p:cond delay="0"/>
                                  </p:stCondLst>
                                  <p:childTnLst>
                                    <p:set>
                                      <p:cBhvr>
                                        <p:cTn id="295" dur="1" fill="hold">
                                          <p:stCondLst>
                                            <p:cond delay="0"/>
                                          </p:stCondLst>
                                        </p:cTn>
                                        <p:tgtEl>
                                          <p:spTgt spid="68"/>
                                        </p:tgtEl>
                                        <p:attrNameLst>
                                          <p:attrName>style.visibility</p:attrName>
                                        </p:attrNameLst>
                                      </p:cBhvr>
                                      <p:to>
                                        <p:strVal val="visible"/>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6"/>
                                        </p:tgtEl>
                                        <p:attrNameLst>
                                          <p:attrName>style.visibility</p:attrName>
                                        </p:attrNameLst>
                                      </p:cBhvr>
                                      <p:to>
                                        <p:strVal val="visible"/>
                                      </p:to>
                                    </p:set>
                                  </p:childTnLst>
                                </p:cTn>
                              </p:par>
                            </p:childTnLst>
                          </p:cTn>
                        </p:par>
                      </p:childTnLst>
                    </p:cTn>
                  </p:par>
                  <p:par>
                    <p:cTn id="300" fill="hold">
                      <p:stCondLst>
                        <p:cond delay="indefinite"/>
                      </p:stCondLst>
                      <p:childTnLst>
                        <p:par>
                          <p:cTn id="301" fill="hold">
                            <p:stCondLst>
                              <p:cond delay="0"/>
                            </p:stCondLst>
                            <p:childTnLst>
                              <p:par>
                                <p:cTn id="302" presetID="1" presetClass="exit" presetSubtype="0" fill="hold" grpId="17" nodeType="clickEffect">
                                  <p:stCondLst>
                                    <p:cond delay="0"/>
                                  </p:stCondLst>
                                  <p:childTnLst>
                                    <p:set>
                                      <p:cBhvr>
                                        <p:cTn id="303" dur="1" fill="hold">
                                          <p:stCondLst>
                                            <p:cond delay="0"/>
                                          </p:stCondLst>
                                        </p:cTn>
                                        <p:tgtEl>
                                          <p:spTgt spid="78"/>
                                        </p:tgtEl>
                                        <p:attrNameLst>
                                          <p:attrName>style.visibility</p:attrName>
                                        </p:attrNameLst>
                                      </p:cBhvr>
                                      <p:to>
                                        <p:strVal val="hidden"/>
                                      </p:to>
                                    </p:set>
                                  </p:childTnLst>
                                </p:cTn>
                              </p:par>
                              <p:par>
                                <p:cTn id="304" presetID="1" presetClass="exit" presetSubtype="0" fill="hold" grpId="1" nodeType="withEffect">
                                  <p:stCondLst>
                                    <p:cond delay="0"/>
                                  </p:stCondLst>
                                  <p:childTnLst>
                                    <p:set>
                                      <p:cBhvr>
                                        <p:cTn id="305" dur="1" fill="hold">
                                          <p:stCondLst>
                                            <p:cond delay="0"/>
                                          </p:stCondLst>
                                        </p:cTn>
                                        <p:tgtEl>
                                          <p:spTgt spid="93"/>
                                        </p:tgtEl>
                                        <p:attrNameLst>
                                          <p:attrName>style.visibility</p:attrName>
                                        </p:attrNameLst>
                                      </p:cBhvr>
                                      <p:to>
                                        <p:strVal val="hidden"/>
                                      </p:to>
                                    </p:set>
                                  </p:childTnLst>
                                </p:cTn>
                              </p:par>
                              <p:par>
                                <p:cTn id="306" presetID="1" presetClass="entr" presetSubtype="0" fill="hold" grpId="7" nodeType="withEffect">
                                  <p:stCondLst>
                                    <p:cond delay="0"/>
                                  </p:stCondLst>
                                  <p:childTnLst>
                                    <p:set>
                                      <p:cBhvr>
                                        <p:cTn id="307" dur="1" fill="hold">
                                          <p:stCondLst>
                                            <p:cond delay="0"/>
                                          </p:stCondLst>
                                        </p:cTn>
                                        <p:tgtEl>
                                          <p:spTgt spid="77"/>
                                        </p:tgtEl>
                                        <p:attrNameLst>
                                          <p:attrName>style.visibility</p:attrName>
                                        </p:attrNameLst>
                                      </p:cBhvr>
                                      <p:to>
                                        <p:strVal val="visible"/>
                                      </p:to>
                                    </p:set>
                                  </p:childTnLst>
                                </p:cTn>
                              </p:par>
                            </p:childTnLst>
                          </p:cTn>
                        </p:par>
                      </p:childTnLst>
                    </p:cTn>
                  </p:par>
                  <p:par>
                    <p:cTn id="308" fill="hold">
                      <p:stCondLst>
                        <p:cond delay="indefinite"/>
                      </p:stCondLst>
                      <p:childTnLst>
                        <p:par>
                          <p:cTn id="309" fill="hold">
                            <p:stCondLst>
                              <p:cond delay="0"/>
                            </p:stCondLst>
                            <p:childTnLst>
                              <p:par>
                                <p:cTn id="310" presetID="1" presetClass="exit" presetSubtype="0" fill="hold" grpId="1" nodeType="clickEffect">
                                  <p:stCondLst>
                                    <p:cond delay="0"/>
                                  </p:stCondLst>
                                  <p:childTnLst>
                                    <p:set>
                                      <p:cBhvr>
                                        <p:cTn id="311" dur="1" fill="hold">
                                          <p:stCondLst>
                                            <p:cond delay="0"/>
                                          </p:stCondLst>
                                        </p:cTn>
                                        <p:tgtEl>
                                          <p:spTgt spid="86"/>
                                        </p:tgtEl>
                                        <p:attrNameLst>
                                          <p:attrName>style.visibility</p:attrName>
                                        </p:attrNameLst>
                                      </p:cBhvr>
                                      <p:to>
                                        <p:strVal val="hidden"/>
                                      </p:to>
                                    </p:set>
                                  </p:childTnLst>
                                </p:cTn>
                              </p:par>
                              <p:par>
                                <p:cTn id="312" presetID="1" presetClass="entr" presetSubtype="0" fill="hold" grpId="0" nodeType="withEffect">
                                  <p:stCondLst>
                                    <p:cond delay="0"/>
                                  </p:stCondLst>
                                  <p:childTnLst>
                                    <p:set>
                                      <p:cBhvr>
                                        <p:cTn id="313" dur="1" fill="hold">
                                          <p:stCondLst>
                                            <p:cond delay="0"/>
                                          </p:stCondLst>
                                        </p:cTn>
                                        <p:tgtEl>
                                          <p:spTgt spid="9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1" presetClass="entr" presetSubtype="0" fill="hold" grpId="0" nodeType="clickEffect">
                                  <p:stCondLst>
                                    <p:cond delay="0"/>
                                  </p:stCondLst>
                                  <p:childTnLst>
                                    <p:set>
                                      <p:cBhvr>
                                        <p:cTn id="317"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56"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1" grpId="0" animBg="1"/>
      <p:bldP spid="71" grpId="1" animBg="1"/>
      <p:bldP spid="72" grpId="0" animBg="1"/>
      <p:bldP spid="72" grpId="1" animBg="1"/>
      <p:bldP spid="73" grpId="0" animBg="1"/>
      <p:bldP spid="73" grpId="1" animBg="1"/>
      <p:bldP spid="74" grpId="0" animBg="1"/>
      <p:bldP spid="74" grpId="1" animBg="1"/>
      <p:bldP spid="75" grpId="0" animBg="1"/>
      <p:bldP spid="75" grpId="1" animBg="1"/>
      <p:bldP spid="76" grpId="0" animBg="1"/>
      <p:bldP spid="76" grpId="1" animBg="1"/>
      <p:bldP spid="77" grpId="0" animBg="1"/>
      <p:bldP spid="77" grpId="1" animBg="1"/>
      <p:bldP spid="77" grpId="2" animBg="1"/>
      <p:bldP spid="77" grpId="3" animBg="1"/>
      <p:bldP spid="77" grpId="4" animBg="1"/>
      <p:bldP spid="77" grpId="5" animBg="1"/>
      <p:bldP spid="77" grpId="6" animBg="1"/>
      <p:bldP spid="77" grpId="7" animBg="1"/>
      <p:bldP spid="78" grpId="0" animBg="1"/>
      <p:bldP spid="78" grpId="1" animBg="1"/>
      <p:bldP spid="78" grpId="2" animBg="1"/>
      <p:bldP spid="78" grpId="3" animBg="1"/>
      <p:bldP spid="78" grpId="4" animBg="1"/>
      <p:bldP spid="78" grpId="5" animBg="1"/>
      <p:bldP spid="78" grpId="6" animBg="1"/>
      <p:bldP spid="78" grpId="7" animBg="1"/>
      <p:bldP spid="78" grpId="8" animBg="1"/>
      <p:bldP spid="78" grpId="9" animBg="1"/>
      <p:bldP spid="78" grpId="10" animBg="1"/>
      <p:bldP spid="78" grpId="11" animBg="1"/>
      <p:bldP spid="78" grpId="12" animBg="1"/>
      <p:bldP spid="78" grpId="13" animBg="1"/>
      <p:bldP spid="78" grpId="14" animBg="1"/>
      <p:bldP spid="78" grpId="15" animBg="1"/>
      <p:bldP spid="78" grpId="16" animBg="1"/>
      <p:bldP spid="78" grpId="17" animBg="1"/>
      <p:bldP spid="79" grpId="0" animBg="1"/>
      <p:bldP spid="79" grpId="1" animBg="1"/>
      <p:bldP spid="79" grpId="2" animBg="1"/>
      <p:bldP spid="79" grpId="3" animBg="1"/>
      <p:bldP spid="79" grpId="4" animBg="1"/>
      <p:bldP spid="79" grpId="5" animBg="1"/>
      <p:bldP spid="79" grpId="6" animBg="1"/>
      <p:bldP spid="79" grpId="7" animBg="1"/>
      <p:bldP spid="79" grpId="8" animBg="1"/>
      <p:bldP spid="79" grpId="9" animBg="1"/>
      <p:bldP spid="79" grpId="10" animBg="1"/>
      <p:bldP spid="79" grpId="11" animBg="1"/>
      <p:bldP spid="79" grpId="12" animBg="1"/>
      <p:bldP spid="79" grpId="13" animBg="1"/>
      <p:bldP spid="2" grpId="0" animBg="1"/>
      <p:bldP spid="2" grpId="1" animBg="1"/>
      <p:bldP spid="2" grpId="2" animBg="1"/>
      <p:bldP spid="2" grpId="3" animBg="1"/>
      <p:bldP spid="2" grpId="4" animBg="1"/>
      <p:bldP spid="80" grpId="0" animBg="1"/>
      <p:bldP spid="80" grpId="1" animBg="1"/>
      <p:bldP spid="80" grpId="2" animBg="1"/>
      <p:bldP spid="80" grpId="3" animBg="1"/>
      <p:bldP spid="80" grpId="4" animBg="1"/>
      <p:bldP spid="80" grpId="5" animBg="1"/>
      <p:bldP spid="83" grpId="0" animBg="1"/>
      <p:bldP spid="83" grpId="1" animBg="1"/>
      <p:bldP spid="84" grpId="0" animBg="1"/>
      <p:bldP spid="84" grpId="1" animBg="1"/>
      <p:bldP spid="85" grpId="0" animBg="1"/>
      <p:bldP spid="85" grpId="1" animBg="1"/>
      <p:bldP spid="85" grpId="2" animBg="1"/>
      <p:bldP spid="85" grpId="3" animBg="1"/>
      <p:bldP spid="86" grpId="0" animBg="1"/>
      <p:bldP spid="86" grpId="1" animBg="1"/>
      <p:bldP spid="87" grpId="0" animBg="1"/>
      <p:bldP spid="87" grpId="1" animBg="1"/>
      <p:bldP spid="88" grpId="0" animBg="1"/>
      <p:bldP spid="88" grpId="1" animBg="1"/>
      <p:bldP spid="89" grpId="0" animBg="1"/>
      <p:bldP spid="89" grpId="1" animBg="1"/>
      <p:bldP spid="90" grpId="0" animBg="1"/>
      <p:bldP spid="68" grpId="0" animBg="1"/>
      <p:bldP spid="69" grpId="0" animBg="1"/>
      <p:bldP spid="69" grpId="1" animBg="1"/>
      <p:bldP spid="70" grpId="0" animBg="1"/>
      <p:bldP spid="70" grpId="1" animBg="1"/>
      <p:bldP spid="91" grpId="0" animBg="1"/>
      <p:bldP spid="91" grpId="1" animBg="1"/>
      <p:bldP spid="92" grpId="0" animBg="1"/>
      <p:bldP spid="92" grpId="1" animBg="1"/>
      <p:bldP spid="93" grpId="0" animBg="1"/>
      <p:bldP spid="93" grpId="1" animBg="1"/>
      <p:bldP spid="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31069"/>
            <a:ext cx="8982075" cy="438116"/>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Stack Applications</a:t>
            </a:r>
          </a:p>
        </p:txBody>
      </p:sp>
      <p:sp>
        <p:nvSpPr>
          <p:cNvPr id="3" name="Content Placeholder 2"/>
          <p:cNvSpPr>
            <a:spLocks noGrp="1"/>
          </p:cNvSpPr>
          <p:nvPr>
            <p:ph idx="1"/>
          </p:nvPr>
        </p:nvSpPr>
        <p:spPr>
          <a:xfrm>
            <a:off x="859665" y="1654969"/>
            <a:ext cx="7708006" cy="3879056"/>
          </a:xfrm>
        </p:spPr>
        <p:txBody>
          <a:bodyPr>
            <a:normAutofit/>
          </a:bodyPr>
          <a:lstStyle/>
          <a:p>
            <a:pPr marL="0" indent="0" algn="ctr">
              <a:buNone/>
            </a:pPr>
            <a:r>
              <a:rPr lang="en-US" sz="1800" b="1" dirty="0">
                <a:latin typeface="Times New Roman" pitchFamily="18" charset="0"/>
                <a:cs typeface="Times New Roman" pitchFamily="18" charset="0"/>
              </a:rPr>
              <a:t>Evaluation of Postfix Expression - Algorithm</a:t>
            </a:r>
          </a:p>
          <a:p>
            <a:pPr marL="0" indent="0">
              <a:lnSpc>
                <a:spcPct val="150000"/>
              </a:lnSpc>
              <a:buNone/>
            </a:pPr>
            <a:r>
              <a:rPr lang="en-US" sz="1500" dirty="0">
                <a:latin typeface="Times New Roman" pitchFamily="18" charset="0"/>
                <a:cs typeface="Times New Roman" pitchFamily="18" charset="0"/>
              </a:rPr>
              <a:t>1) Create a stack to store operands (or values).</a:t>
            </a:r>
          </a:p>
          <a:p>
            <a:pPr marL="0" indent="0">
              <a:lnSpc>
                <a:spcPct val="150000"/>
              </a:lnSpc>
              <a:buNone/>
            </a:pPr>
            <a:r>
              <a:rPr lang="en-US" sz="1500" dirty="0">
                <a:latin typeface="Times New Roman" pitchFamily="18" charset="0"/>
                <a:cs typeface="Times New Roman" pitchFamily="18" charset="0"/>
              </a:rPr>
              <a:t>2) Scan the given expression and do following for every scanned element.</a:t>
            </a:r>
          </a:p>
          <a:p>
            <a:pPr marL="0" indent="0">
              <a:lnSpc>
                <a:spcPct val="150000"/>
              </a:lnSpc>
              <a:buNone/>
            </a:pPr>
            <a:r>
              <a:rPr lang="en-US" sz="1500" dirty="0">
                <a:latin typeface="Times New Roman" pitchFamily="18" charset="0"/>
                <a:cs typeface="Times New Roman" pitchFamily="18" charset="0"/>
              </a:rPr>
              <a:t>…..a) If the element is a operand, push it into the stack</a:t>
            </a:r>
          </a:p>
          <a:p>
            <a:pPr marL="0" indent="0">
              <a:lnSpc>
                <a:spcPct val="150000"/>
              </a:lnSpc>
              <a:buNone/>
            </a:pPr>
            <a:r>
              <a:rPr lang="en-US" sz="1500" dirty="0">
                <a:latin typeface="Times New Roman" pitchFamily="18" charset="0"/>
                <a:cs typeface="Times New Roman" pitchFamily="18" charset="0"/>
              </a:rPr>
              <a:t>…..b) If the element is a operator, pop operands for the operator from stack. Evaluate the operator and push the result back to the stack</a:t>
            </a:r>
          </a:p>
          <a:p>
            <a:pPr marL="0" indent="0">
              <a:lnSpc>
                <a:spcPct val="150000"/>
              </a:lnSpc>
              <a:buNone/>
            </a:pPr>
            <a:r>
              <a:rPr lang="en-US" sz="1500" dirty="0">
                <a:latin typeface="Times New Roman" pitchFamily="18" charset="0"/>
                <a:cs typeface="Times New Roman" pitchFamily="18" charset="0"/>
              </a:rPr>
              <a:t>3) When the expression is ended, the number in the stack is the final answer</a:t>
            </a: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spTree>
    <p:extLst>
      <p:ext uri="{BB962C8B-B14F-4D97-AF65-F5344CB8AC3E}">
        <p14:creationId xmlns:p14="http://schemas.microsoft.com/office/powerpoint/2010/main" val="3645610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txBox="1">
            <a:spLocks/>
          </p:cNvSpPr>
          <p:nvPr/>
        </p:nvSpPr>
        <p:spPr>
          <a:xfrm>
            <a:off x="486696" y="2363928"/>
            <a:ext cx="5125210"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Applications of Stack &amp; Queue</a:t>
            </a:r>
          </a:p>
          <a:p>
            <a:pPr marL="342900" indent="-342900">
              <a:buFont typeface="Wingdings" pitchFamily="2" charset="2"/>
              <a:buAutoNum type="arabicPeriod"/>
            </a:pPr>
            <a:r>
              <a:rPr lang="en-US" sz="1600" dirty="0">
                <a:solidFill>
                  <a:schemeClr val="tx1"/>
                </a:solidFill>
              </a:rPr>
              <a:t>Algebraic Expression</a:t>
            </a:r>
          </a:p>
          <a:p>
            <a:pPr marL="342900" indent="-342900">
              <a:buFont typeface="Wingdings" pitchFamily="2" charset="2"/>
              <a:buAutoNum type="arabicPeriod"/>
            </a:pPr>
            <a:r>
              <a:rPr lang="en-US" sz="1600" dirty="0">
                <a:solidFill>
                  <a:schemeClr val="tx1"/>
                </a:solidFill>
              </a:rPr>
              <a:t>Infix, Postfix, Prefix</a:t>
            </a:r>
          </a:p>
          <a:p>
            <a:pPr marL="342900" indent="-342900">
              <a:buFont typeface="Wingdings" pitchFamily="2" charset="2"/>
              <a:buAutoNum type="arabicPeriod"/>
            </a:pPr>
            <a:r>
              <a:rPr lang="en-US" sz="1600" dirty="0">
                <a:solidFill>
                  <a:schemeClr val="tx1"/>
                </a:solidFill>
              </a:rPr>
              <a:t>Infix</a:t>
            </a:r>
          </a:p>
          <a:p>
            <a:pPr marL="342900" indent="-342900">
              <a:buFont typeface="Wingdings" pitchFamily="2" charset="2"/>
              <a:buAutoNum type="arabicPeriod"/>
            </a:pPr>
            <a:r>
              <a:rPr lang="fr-FR" sz="1600" dirty="0" err="1">
                <a:solidFill>
                  <a:schemeClr val="tx1"/>
                </a:solidFill>
              </a:rPr>
              <a:t>Operator</a:t>
            </a:r>
            <a:r>
              <a:rPr lang="fr-FR" sz="1600" dirty="0">
                <a:solidFill>
                  <a:schemeClr val="tx1"/>
                </a:solidFill>
              </a:rPr>
              <a:t> </a:t>
            </a:r>
            <a:r>
              <a:rPr lang="fr-FR" sz="1600" dirty="0" err="1">
                <a:solidFill>
                  <a:schemeClr val="tx1"/>
                </a:solidFill>
              </a:rPr>
              <a:t>Precedence</a:t>
            </a:r>
            <a:r>
              <a:rPr lang="fr-FR" sz="1600" dirty="0">
                <a:solidFill>
                  <a:schemeClr val="tx1"/>
                </a:solidFill>
              </a:rPr>
              <a:t> and </a:t>
            </a:r>
            <a:r>
              <a:rPr lang="fr-FR" sz="1600" dirty="0" err="1">
                <a:solidFill>
                  <a:schemeClr val="tx1"/>
                </a:solidFill>
              </a:rPr>
              <a:t>Associativity</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Infix</a:t>
            </a:r>
            <a:r>
              <a:rPr lang="fr-FR" sz="1600" dirty="0">
                <a:solidFill>
                  <a:schemeClr val="tx1"/>
                </a:solidFill>
              </a:rPr>
              <a:t> Expression </a:t>
            </a:r>
            <a:r>
              <a:rPr lang="fr-FR" sz="1600" dirty="0" err="1">
                <a:solidFill>
                  <a:schemeClr val="tx1"/>
                </a:solidFill>
              </a:rPr>
              <a:t>is</a:t>
            </a:r>
            <a:r>
              <a:rPr lang="fr-FR" sz="1600" dirty="0">
                <a:solidFill>
                  <a:schemeClr val="tx1"/>
                </a:solidFill>
              </a:rPr>
              <a:t> Hard to </a:t>
            </a:r>
            <a:r>
              <a:rPr lang="fr-FR" sz="1600" dirty="0" err="1">
                <a:solidFill>
                  <a:schemeClr val="tx1"/>
                </a:solidFill>
              </a:rPr>
              <a:t>Parse</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Examples</a:t>
            </a:r>
            <a:r>
              <a:rPr lang="fr-FR" sz="1600" dirty="0">
                <a:solidFill>
                  <a:schemeClr val="tx1"/>
                </a:solidFill>
              </a:rPr>
              <a:t> of </a:t>
            </a:r>
            <a:r>
              <a:rPr lang="fr-FR" sz="1600" dirty="0" err="1">
                <a:solidFill>
                  <a:schemeClr val="tx1"/>
                </a:solidFill>
              </a:rPr>
              <a:t>Infix</a:t>
            </a:r>
            <a:r>
              <a:rPr lang="fr-FR" sz="1600" dirty="0">
                <a:solidFill>
                  <a:schemeClr val="tx1"/>
                </a:solidFill>
              </a:rPr>
              <a:t> to </a:t>
            </a:r>
            <a:r>
              <a:rPr lang="fr-FR" sz="1600" dirty="0" err="1">
                <a:solidFill>
                  <a:schemeClr val="tx1"/>
                </a:solidFill>
              </a:rPr>
              <a:t>Postfix</a:t>
            </a:r>
            <a:r>
              <a:rPr lang="fr-FR" sz="1600" dirty="0">
                <a:solidFill>
                  <a:schemeClr val="tx1"/>
                </a:solidFill>
              </a:rPr>
              <a:t> &amp; </a:t>
            </a:r>
            <a:r>
              <a:rPr lang="fr-FR" sz="1600" dirty="0" err="1">
                <a:solidFill>
                  <a:schemeClr val="tx1"/>
                </a:solidFill>
              </a:rPr>
              <a:t>Prefix</a:t>
            </a:r>
            <a:endParaRPr lang="fr-FR" sz="1600" dirty="0">
              <a:solidFill>
                <a:schemeClr val="tx1"/>
              </a:solidFill>
            </a:endParaRPr>
          </a:p>
          <a:p>
            <a:pPr marL="342900" indent="-342900">
              <a:buFont typeface="Wingdings" pitchFamily="2" charset="2"/>
              <a:buAutoNum type="arabicPeriod"/>
            </a:pPr>
            <a:r>
              <a:rPr lang="fr-FR" sz="1600" dirty="0" err="1">
                <a:solidFill>
                  <a:schemeClr val="tx1"/>
                </a:solidFill>
              </a:rPr>
              <a:t>Parentheses</a:t>
            </a:r>
            <a:r>
              <a:rPr lang="fr-FR" sz="1600" dirty="0">
                <a:solidFill>
                  <a:schemeClr val="tx1"/>
                </a:solidFill>
              </a:rPr>
              <a:t> Check </a:t>
            </a:r>
            <a:r>
              <a:rPr lang="fr-FR" sz="1600" dirty="0" err="1">
                <a:solidFill>
                  <a:schemeClr val="tx1"/>
                </a:solidFill>
              </a:rPr>
              <a:t>Using</a:t>
            </a:r>
            <a:r>
              <a:rPr lang="fr-FR" sz="1600" dirty="0">
                <a:solidFill>
                  <a:schemeClr val="tx1"/>
                </a:solidFill>
              </a:rPr>
              <a:t> </a:t>
            </a:r>
            <a:r>
              <a:rPr lang="fr-FR" sz="1600" dirty="0" err="1">
                <a:solidFill>
                  <a:schemeClr val="tx1"/>
                </a:solidFill>
              </a:rPr>
              <a:t>Stack</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Converting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Evaluating Postfix Expression Using Stack &amp; Queue</a:t>
            </a:r>
            <a:endParaRPr lang="fr-FR" sz="1600" dirty="0">
              <a:solidFill>
                <a:schemeClr val="tx1"/>
              </a:solidFill>
            </a:endParaRPr>
          </a:p>
          <a:p>
            <a:pPr marL="342900" indent="-342900">
              <a:buFont typeface="Wingdings" pitchFamily="2" charset="2"/>
              <a:buAutoNum type="arabicPeriod"/>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31069"/>
            <a:ext cx="8982075" cy="438116"/>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Stack Applications</a:t>
            </a:r>
          </a:p>
        </p:txBody>
      </p:sp>
      <p:sp>
        <p:nvSpPr>
          <p:cNvPr id="3" name="Content Placeholder 2"/>
          <p:cNvSpPr>
            <a:spLocks noGrp="1"/>
          </p:cNvSpPr>
          <p:nvPr>
            <p:ph idx="1"/>
          </p:nvPr>
        </p:nvSpPr>
        <p:spPr>
          <a:xfrm>
            <a:off x="859665" y="1654969"/>
            <a:ext cx="7708006" cy="3879056"/>
          </a:xfrm>
        </p:spPr>
        <p:txBody>
          <a:bodyPr>
            <a:normAutofit/>
          </a:bodyPr>
          <a:lstStyle/>
          <a:p>
            <a:pPr marL="0" indent="0" algn="ctr">
              <a:buNone/>
            </a:pPr>
            <a:r>
              <a:rPr lang="en-US" sz="1800" b="1" dirty="0">
                <a:latin typeface="Times New Roman" pitchFamily="18" charset="0"/>
                <a:cs typeface="Times New Roman" pitchFamily="18" charset="0"/>
              </a:rPr>
              <a:t>Evaluation of Postfix Expression (Example)</a:t>
            </a:r>
          </a:p>
          <a:p>
            <a:pPr marL="0" indent="0">
              <a:lnSpc>
                <a:spcPct val="150000"/>
              </a:lnSpc>
              <a:buNone/>
            </a:pPr>
            <a:endParaRPr lang="en-US" sz="1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210" y="2437680"/>
            <a:ext cx="6553742" cy="2176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355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 y="931069"/>
            <a:ext cx="8982075" cy="438116"/>
          </a:xfrm>
        </p:spPr>
        <p:txBody>
          <a:bodyPr>
            <a:normAutofit fontScale="90000"/>
          </a:bodyPr>
          <a:lstStyle/>
          <a:p>
            <a:pPr algn="ctr"/>
            <a:r>
              <a:rPr lang="en-US" sz="2700" dirty="0">
                <a:latin typeface="Times New Roman" panose="02020603050405020304" pitchFamily="18" charset="0"/>
                <a:cs typeface="Times New Roman" panose="02020603050405020304" pitchFamily="18" charset="0"/>
              </a:rPr>
              <a:t>Stack Applications</a:t>
            </a:r>
          </a:p>
        </p:txBody>
      </p:sp>
      <p:sp>
        <p:nvSpPr>
          <p:cNvPr id="3" name="Content Placeholder 2"/>
          <p:cNvSpPr>
            <a:spLocks noGrp="1"/>
          </p:cNvSpPr>
          <p:nvPr>
            <p:ph idx="1"/>
          </p:nvPr>
        </p:nvSpPr>
        <p:spPr>
          <a:xfrm>
            <a:off x="859665" y="1654969"/>
            <a:ext cx="7708006" cy="3879056"/>
          </a:xfrm>
        </p:spPr>
        <p:txBody>
          <a:bodyPr>
            <a:normAutofit/>
          </a:bodyPr>
          <a:lstStyle/>
          <a:p>
            <a:pPr marL="0" indent="0" algn="ctr">
              <a:buNone/>
            </a:pPr>
            <a:r>
              <a:rPr lang="en-US" sz="1800" b="1" dirty="0">
                <a:latin typeface="Times New Roman" pitchFamily="18" charset="0"/>
                <a:cs typeface="Times New Roman" pitchFamily="18" charset="0"/>
              </a:rPr>
              <a:t>Evaluation of Postfix Expression (Example)</a:t>
            </a:r>
          </a:p>
          <a:p>
            <a:pPr marL="0" indent="0">
              <a:lnSpc>
                <a:spcPct val="150000"/>
              </a:lnSpc>
              <a:buNone/>
            </a:pPr>
            <a:r>
              <a:rPr lang="en-US" sz="1500" dirty="0">
                <a:latin typeface="Arial" charset="0"/>
                <a:sym typeface="Wingdings" pitchFamily="2" charset="2"/>
              </a:rPr>
              <a:t>Expression: 6 5 2 3 </a:t>
            </a:r>
            <a:r>
              <a:rPr lang="en-US" sz="1500" dirty="0">
                <a:solidFill>
                  <a:srgbClr val="0033CC"/>
                </a:solidFill>
                <a:latin typeface="Arial" charset="0"/>
                <a:sym typeface="Wingdings" pitchFamily="2" charset="2"/>
              </a:rPr>
              <a:t>+</a:t>
            </a:r>
            <a:r>
              <a:rPr lang="en-US" sz="1500" dirty="0">
                <a:latin typeface="Arial" charset="0"/>
                <a:sym typeface="Wingdings" pitchFamily="2" charset="2"/>
              </a:rPr>
              <a:t> 8 </a:t>
            </a:r>
            <a:r>
              <a:rPr lang="en-US" sz="1500" dirty="0">
                <a:solidFill>
                  <a:srgbClr val="0033CC"/>
                </a:solidFill>
                <a:latin typeface="Arial" charset="0"/>
                <a:sym typeface="Wingdings" pitchFamily="2" charset="2"/>
              </a:rPr>
              <a:t>* +</a:t>
            </a:r>
            <a:r>
              <a:rPr lang="en-US" sz="1500" dirty="0">
                <a:latin typeface="Arial" charset="0"/>
                <a:sym typeface="Wingdings" pitchFamily="2" charset="2"/>
              </a:rPr>
              <a:t> 3 </a:t>
            </a:r>
            <a:r>
              <a:rPr lang="en-US" sz="1500" dirty="0">
                <a:solidFill>
                  <a:srgbClr val="0033CC"/>
                </a:solidFill>
                <a:latin typeface="Arial" charset="0"/>
                <a:sym typeface="Wingdings" pitchFamily="2" charset="2"/>
              </a:rPr>
              <a:t>+ *</a:t>
            </a:r>
            <a:endParaRPr lang="en-US" sz="15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Dr. Ashraf Uddin</a:t>
            </a:r>
            <a:endParaRPr lang="en-US" dirty="0"/>
          </a:p>
        </p:txBody>
      </p:sp>
      <p:sp>
        <p:nvSpPr>
          <p:cNvPr id="6" name="Slide Number Placeholder 5"/>
          <p:cNvSpPr>
            <a:spLocks noGrp="1"/>
          </p:cNvSpPr>
          <p:nvPr>
            <p:ph type="sldNum" sz="quarter" idx="12"/>
          </p:nvPr>
        </p:nvSpPr>
        <p:spPr/>
        <p:txBody>
          <a:bodyPr/>
          <a:lstStyle/>
          <a:p>
            <a:r>
              <a:rPr lang="en-US"/>
              <a:t>Stack &amp; Queue </a:t>
            </a:r>
            <a:r>
              <a:rPr lang="en-US">
                <a:sym typeface="Wingdings" panose="05000000000000000000" pitchFamily="2" charset="2"/>
              </a:rPr>
              <a:t></a:t>
            </a:r>
            <a:r>
              <a:rPr lang="en-US"/>
              <a:t> </a:t>
            </a:r>
            <a:fld id="{4A983969-37C5-4618-A16D-59AABA52C74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Data Structures</a:t>
            </a:r>
            <a:endParaRPr lang="en-US" dirty="0"/>
          </a:p>
        </p:txBody>
      </p:sp>
      <p:pic>
        <p:nvPicPr>
          <p:cNvPr id="8" name="Picture 5" descr="appl-stack-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961" y="2950972"/>
            <a:ext cx="6855619"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291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http://www.cs.uregina.ca/Links/class-info/210/Stack/</a:t>
            </a:r>
            <a:endParaRPr lang="en-US" dirty="0"/>
          </a:p>
          <a:p>
            <a:pPr marL="342900" indent="-342900" algn="just">
              <a:buSzPct val="90000"/>
              <a:buFont typeface="+mj-lt"/>
              <a:buAutoNum type="arabicPeriod"/>
              <a:defRPr/>
            </a:pPr>
            <a:r>
              <a:rPr lang="en-US" dirty="0">
                <a:hlinkClick r:id="rId3"/>
              </a:rPr>
              <a:t>http://www.cs.csi.cuny.edu/~zelikovi/csc326/data/assignment5.htm</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Stack &amp; Queue</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Syntax parsing, Parenthesis check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Expression evaluation and Expression conversion. [Stack &amp; Queue] [Can also be achieved using only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Banking Transaction View [Stack]</a:t>
            </a:r>
          </a:p>
          <a:p>
            <a:pPr marL="742950" lvl="1" indent="-285750" algn="just">
              <a:buFont typeface="Wingdings" panose="05000000000000000000" pitchFamily="2" charset="2"/>
              <a:buChar char="§"/>
            </a:pPr>
            <a:r>
              <a:rPr lang="en-US" dirty="0"/>
              <a:t>You view the last transaction first.</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Backtracking and implementation of recursive function, calling function.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Towers of Hanoi [Stack]</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Keeping Track of Printing Jobs [Queue]</a:t>
            </a:r>
          </a:p>
        </p:txBody>
      </p:sp>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Algebraic Expression</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An algebraic expression is a </a:t>
            </a:r>
            <a:r>
              <a:rPr lang="en-US" dirty="0">
                <a:solidFill>
                  <a:srgbClr val="FF0000"/>
                </a:solidFill>
              </a:rPr>
              <a:t>legal combination</a:t>
            </a:r>
            <a:r>
              <a:rPr lang="en-US" dirty="0"/>
              <a:t> of </a:t>
            </a:r>
            <a:r>
              <a:rPr lang="en-US" dirty="0">
                <a:solidFill>
                  <a:srgbClr val="0000B0"/>
                </a:solidFill>
              </a:rPr>
              <a:t>operands</a:t>
            </a:r>
            <a:r>
              <a:rPr lang="en-US" dirty="0"/>
              <a:t> and the </a:t>
            </a:r>
            <a:r>
              <a:rPr lang="en-US" dirty="0">
                <a:solidFill>
                  <a:srgbClr val="0000B0"/>
                </a:solidFill>
              </a:rPr>
              <a:t>operators</a:t>
            </a:r>
            <a:r>
              <a:rPr lang="en-US" dirty="0"/>
              <a:t>. </a:t>
            </a:r>
          </a:p>
          <a:p>
            <a:pPr marL="285750" indent="-285750" algn="just">
              <a:buFont typeface="Wingdings" panose="05000000000000000000" pitchFamily="2" charset="2"/>
              <a:buChar char="q"/>
            </a:pPr>
            <a:endParaRPr lang="en-US" dirty="0"/>
          </a:p>
          <a:p>
            <a:pPr marL="285750" indent="-285750" algn="just">
              <a:buClr>
                <a:schemeClr val="tx1"/>
              </a:buClr>
              <a:buFont typeface="Wingdings" panose="05000000000000000000" pitchFamily="2" charset="2"/>
              <a:buChar char="q"/>
            </a:pPr>
            <a:r>
              <a:rPr lang="en-US" dirty="0">
                <a:solidFill>
                  <a:srgbClr val="0000B0"/>
                </a:solidFill>
              </a:rPr>
              <a:t>Operand</a:t>
            </a:r>
            <a:r>
              <a:rPr lang="en-US" dirty="0"/>
              <a:t> is the quantity (unit of data) on which a mathematical </a:t>
            </a:r>
            <a:r>
              <a:rPr lang="en-US" dirty="0">
                <a:solidFill>
                  <a:srgbClr val="0000B0"/>
                </a:solidFill>
              </a:rPr>
              <a:t>operation</a:t>
            </a:r>
            <a:r>
              <a:rPr lang="en-US" dirty="0"/>
              <a:t> is performed. </a:t>
            </a:r>
          </a:p>
          <a:p>
            <a:pPr marL="285750" indent="-285750" algn="just">
              <a:buClr>
                <a:schemeClr val="tx1"/>
              </a:buClr>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Operand may be a variable like </a:t>
            </a:r>
            <a:r>
              <a:rPr lang="en-US" dirty="0" err="1">
                <a:latin typeface="Courier New" panose="02070309020205020404" pitchFamily="49" charset="0"/>
                <a:cs typeface="Courier New" panose="02070309020205020404" pitchFamily="49" charset="0"/>
              </a:rPr>
              <a:t>x,y,z</a:t>
            </a:r>
            <a:r>
              <a:rPr lang="en-US" dirty="0">
                <a:latin typeface="Courier New" panose="02070309020205020404" pitchFamily="49" charset="0"/>
                <a:cs typeface="Courier New" panose="02070309020205020404" pitchFamily="49" charset="0"/>
              </a:rPr>
              <a:t> </a:t>
            </a:r>
            <a:r>
              <a:rPr lang="en-US" dirty="0"/>
              <a:t>or a constant like </a:t>
            </a:r>
            <a:r>
              <a:rPr lang="en-US" dirty="0">
                <a:latin typeface="Courier New" panose="02070309020205020404" pitchFamily="49" charset="0"/>
                <a:cs typeface="Courier New" panose="02070309020205020404" pitchFamily="49" charset="0"/>
              </a:rPr>
              <a:t>5,4,0,9,1 </a:t>
            </a:r>
            <a:r>
              <a:rPr lang="en-US" dirty="0"/>
              <a:t>etc.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Operator is a symbol which signifies a mathematical or logical operation between the operands. Example of familiar operators include </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Considering these definitions of operands and operators now we can write an example of expression as:  </a:t>
            </a:r>
            <a:r>
              <a:rPr lang="en-US" b="1" dirty="0">
                <a:latin typeface="Courier New" panose="02070309020205020404" pitchFamily="49" charset="0"/>
                <a:cs typeface="Courier New" panose="02070309020205020404" pitchFamily="49" charset="0"/>
              </a:rPr>
              <a:t>x + y * z</a:t>
            </a:r>
            <a:r>
              <a:rPr lang="en-US" dirty="0"/>
              <a:t> </a:t>
            </a:r>
          </a:p>
        </p:txBody>
      </p:sp>
    </p:spTree>
    <p:extLst>
      <p:ext uri="{BB962C8B-B14F-4D97-AF65-F5344CB8AC3E}">
        <p14:creationId xmlns:p14="http://schemas.microsoft.com/office/powerpoint/2010/main" val="3017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ja-JP" dirty="0">
                <a:ea typeface="ＭＳ Ｐゴシック" pitchFamily="34" charset="-128"/>
              </a:rPr>
              <a:t>Infix, Postfix and Prefix Expressions</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INFIX</a:t>
            </a:r>
            <a:r>
              <a:rPr lang="en-US" dirty="0"/>
              <a:t>: The expressions in which operands surround the operator, i.e. operator is in between the operands.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6*3</a:t>
            </a:r>
            <a:r>
              <a:rPr lang="en-US" dirty="0"/>
              <a:t> etc. The infix notation is the general way we write an expression.</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POSTFIX</a:t>
            </a:r>
            <a:r>
              <a:rPr lang="en-US" dirty="0"/>
              <a:t>: Also Known as Reverse Polish Notation (RPN). The operator comes after the operands, i.e. operator comes post of the operands, so the name postfix. e.g. </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a:t>
            </a:r>
            <a:r>
              <a:rPr lang="en-US" dirty="0"/>
              <a:t> etc.</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PREFIX</a:t>
            </a:r>
            <a:r>
              <a:rPr lang="en-US" dirty="0"/>
              <a:t>: Also Known as Polish notation. The operator comes before the operands, i.e. operator comes pre of the operands, so the name prefix. e.g.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 *+xyz </a:t>
            </a:r>
            <a:r>
              <a:rPr lang="en-US" dirty="0"/>
              <a:t>etc.</a:t>
            </a:r>
          </a:p>
        </p:txBody>
      </p:sp>
    </p:spTree>
    <p:extLst>
      <p:ext uri="{BB962C8B-B14F-4D97-AF65-F5344CB8AC3E}">
        <p14:creationId xmlns:p14="http://schemas.microsoft.com/office/powerpoint/2010/main" val="115256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a:t>
            </a:r>
            <a:r>
              <a:rPr lang="en-US" dirty="0"/>
              <a:t> </a:t>
            </a: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4015648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Infix</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094076"/>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To our surprise INFIX notations are not as simple as they seem specially while evaluating them. To evaluate an infix expression we need to consider Operators’ Precedence and Associative property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example  expression </a:t>
            </a:r>
            <a:r>
              <a:rPr lang="en-US" dirty="0">
                <a:latin typeface="Courier New" panose="02070309020205020404" pitchFamily="49" charset="0"/>
                <a:cs typeface="Courier New" panose="02070309020205020404" pitchFamily="49" charset="0"/>
              </a:rPr>
              <a:t>3+5*4</a:t>
            </a:r>
            <a:r>
              <a:rPr lang="en-US" dirty="0"/>
              <a:t> evaluate to </a:t>
            </a:r>
          </a:p>
          <a:p>
            <a:pPr algn="just"/>
            <a:r>
              <a:rPr lang="en-US" dirty="0">
                <a:latin typeface="Courier New" panose="02070309020205020404" pitchFamily="49" charset="0"/>
                <a:cs typeface="Courier New" panose="02070309020205020404" pitchFamily="49" charset="0"/>
              </a:rPr>
              <a:t>	32 = (3+5)*4 </a:t>
            </a:r>
            <a:r>
              <a:rPr lang="en-US" b="1" dirty="0">
                <a:solidFill>
                  <a:srgbClr val="FF0000"/>
                </a:solidFill>
                <a:latin typeface="Courier New" panose="02070309020205020404" pitchFamily="49" charset="0"/>
                <a:cs typeface="Courier New" panose="02070309020205020404" pitchFamily="49" charset="0"/>
              </a:rPr>
              <a:t>- Wrong</a:t>
            </a:r>
          </a:p>
          <a:p>
            <a:pPr algn="just"/>
            <a:r>
              <a:rPr lang="en-US" dirty="0">
                <a:latin typeface="Courier New" panose="02070309020205020404" pitchFamily="49" charset="0"/>
                <a:cs typeface="Courier New" panose="02070309020205020404" pitchFamily="49" charset="0"/>
              </a:rPr>
              <a:t>	</a:t>
            </a:r>
            <a:r>
              <a:rPr lang="en-US" dirty="0"/>
              <a:t>or </a:t>
            </a:r>
          </a:p>
          <a:p>
            <a:pPr algn="just"/>
            <a:r>
              <a:rPr lang="en-US" dirty="0">
                <a:latin typeface="Courier New" panose="02070309020205020404" pitchFamily="49" charset="0"/>
                <a:cs typeface="Courier New" panose="02070309020205020404" pitchFamily="49" charset="0"/>
              </a:rPr>
              <a:t>	23 = 3+(5*4) </a:t>
            </a:r>
            <a:r>
              <a:rPr lang="en-US" b="1" dirty="0">
                <a:solidFill>
                  <a:srgbClr val="00B050"/>
                </a:solidFill>
                <a:latin typeface="Courier New" panose="02070309020205020404" pitchFamily="49" charset="0"/>
                <a:cs typeface="Courier New" panose="02070309020205020404" pitchFamily="49" charset="0"/>
              </a:rPr>
              <a:t>- Correct</a:t>
            </a:r>
            <a:endParaRPr lang="en-US" b="1" dirty="0">
              <a:solidFill>
                <a:srgbClr val="00B050"/>
              </a:solidFill>
            </a:endParaRPr>
          </a:p>
          <a:p>
            <a:pPr algn="just"/>
            <a:endParaRPr lang="en-US" dirty="0"/>
          </a:p>
          <a:p>
            <a:pPr marL="285750" indent="-285750" algn="just">
              <a:buFont typeface="Wingdings" panose="05000000000000000000" pitchFamily="2" charset="2"/>
              <a:buChar char="q"/>
            </a:pPr>
            <a:r>
              <a:rPr lang="en-US" dirty="0"/>
              <a:t>Operator precedence and associativity governs the evaluation order of an expression. </a:t>
            </a:r>
          </a:p>
          <a:p>
            <a:pPr marL="742950" lvl="1" indent="-285750" algn="just">
              <a:buFont typeface="Wingdings" panose="05000000000000000000" pitchFamily="2" charset="2"/>
              <a:buChar char="§"/>
            </a:pPr>
            <a:r>
              <a:rPr lang="en-US" dirty="0"/>
              <a:t>An operator with higher precedence is applied before an operator with lower precedence.</a:t>
            </a:r>
          </a:p>
          <a:p>
            <a:pPr marL="742950" lvl="1" indent="-285750" algn="just">
              <a:buFont typeface="Wingdings" panose="05000000000000000000" pitchFamily="2" charset="2"/>
              <a:buChar char="§"/>
            </a:pPr>
            <a:r>
              <a:rPr lang="en-US" dirty="0"/>
              <a:t>Same precedence order operator is evaluated according to their associativity order.</a:t>
            </a:r>
          </a:p>
        </p:txBody>
      </p:sp>
    </p:spTree>
    <p:extLst>
      <p:ext uri="{BB962C8B-B14F-4D97-AF65-F5344CB8AC3E}">
        <p14:creationId xmlns:p14="http://schemas.microsoft.com/office/powerpoint/2010/main" val="28767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20153"/>
            <a:ext cx="7090625" cy="41050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315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5215" y="583475"/>
            <a:ext cx="7808976" cy="1088136"/>
          </a:xfrm>
        </p:spPr>
        <p:txBody>
          <a:bodyPr>
            <a:normAutofit fontScale="90000"/>
          </a:bodyPr>
          <a:lstStyle/>
          <a:p>
            <a:r>
              <a:rPr lang="en-US" dirty="0"/>
              <a:t>Operator Precedence and Associativity </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215" y="2131446"/>
            <a:ext cx="7721633" cy="40631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41074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31FBDF-6709-4731-B89D-87F7FB3EC1B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D559959-8A89-47FD-8623-0FD6DDA2E760}">
  <ds:schemaRefs>
    <ds:schemaRef ds:uri="http://schemas.microsoft.com/sharepoint/v3/contenttype/forms"/>
  </ds:schemaRefs>
</ds:datastoreItem>
</file>

<file path=customXml/itemProps3.xml><?xml version="1.0" encoding="utf-8"?>
<ds:datastoreItem xmlns:ds="http://schemas.openxmlformats.org/officeDocument/2006/customXml" ds:itemID="{7BC0311C-A6DA-46E7-8995-1B417DFD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1303</TotalTime>
  <Words>2234</Words>
  <Application>Microsoft Office PowerPoint</Application>
  <PresentationFormat>On-screen Show (4:3)</PresentationFormat>
  <Paragraphs>487</Paragraphs>
  <Slides>23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Corbel</vt:lpstr>
      <vt:lpstr>Courier New</vt:lpstr>
      <vt:lpstr>Tahoma</vt:lpstr>
      <vt:lpstr>Times New Roman</vt:lpstr>
      <vt:lpstr>Wingdings</vt:lpstr>
      <vt:lpstr>Wingdings 2</vt:lpstr>
      <vt:lpstr>Spectrum</vt:lpstr>
      <vt:lpstr>Stack &amp; Queue Applications</vt:lpstr>
      <vt:lpstr>Lecture Outline</vt:lpstr>
      <vt:lpstr>Applications of Stack &amp; Queue</vt:lpstr>
      <vt:lpstr>Algebraic Expression</vt:lpstr>
      <vt:lpstr>Infix, Postfix and Prefix Expressions</vt:lpstr>
      <vt:lpstr>Infix</vt:lpstr>
      <vt:lpstr>Infix</vt:lpstr>
      <vt:lpstr>Operator Precedence and Associativity </vt:lpstr>
      <vt:lpstr>Operator Precedence and Associativity </vt:lpstr>
      <vt:lpstr>Infix Expression Is Hard To Parse</vt:lpstr>
      <vt:lpstr>Examples of infix to prefix  and postfix</vt:lpstr>
      <vt:lpstr>Parentheses Check Using Stack</vt:lpstr>
      <vt:lpstr>Parentheses Check Using Stack</vt:lpstr>
      <vt:lpstr>Infix to Postfix Conversion - Algorithm</vt:lpstr>
      <vt:lpstr>Infix to Postfix Conversion</vt:lpstr>
      <vt:lpstr>Infix to Postfix Conversion: Example</vt:lpstr>
      <vt:lpstr>Converting Infix to Postfix  Using Stack &amp; Queue</vt:lpstr>
      <vt:lpstr>Evaluating Postfix Expression  Using Stack &amp; Queue</vt:lpstr>
      <vt:lpstr>Stack Applications</vt:lpstr>
      <vt:lpstr>Stack Applications</vt:lpstr>
      <vt:lpstr>Stack Applications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976</cp:revision>
  <dcterms:created xsi:type="dcterms:W3CDTF">2018-12-10T17:20:29Z</dcterms:created>
  <dcterms:modified xsi:type="dcterms:W3CDTF">2023-02-27T02:29:23Z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