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1" d="100"/>
          <a:sy n="61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Term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11011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7896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879143" y="1538380"/>
            <a:ext cx="448335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Computer Studies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Assessment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Final Term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28909" y="2435897"/>
            <a:ext cx="780897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Class may use for final term assessment by taking </a:t>
            </a:r>
          </a:p>
          <a:p>
            <a:pPr marL="1257300" lvl="2" indent="-3429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CISCO chapter exam or checkpoint exam or practice final</a:t>
            </a:r>
          </a:p>
          <a:p>
            <a:pPr marL="1257300" lvl="2" indent="-3429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Presentation or</a:t>
            </a:r>
          </a:p>
          <a:p>
            <a:pPr marL="1257300" lvl="2" indent="-3429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Quizzes or </a:t>
            </a:r>
          </a:p>
          <a:p>
            <a:pPr marL="1257300" lvl="2" indent="-3429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Assignment</a:t>
            </a:r>
          </a:p>
          <a:p>
            <a:pPr marL="1257300" lvl="2" indent="-342900"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2200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sz="2200" dirty="0"/>
              <a:t>Before taking cisco final exam, course feedback(From the assignment section from CISCO) task should be completed. Otherwise final exam will not be unlocked.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Guidelines for any CISCO Exam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34318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Any assignment from CISCO must activated by the course instructor.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In one attempt student should submit the exam.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Browser can not be closed during attempting the exam, if accidentally happens then instructor must re-enable the exam.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Maximum number of attempts can be fixed by the instructor.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Also for any incomplete assessment instructor must re-enable the assessment.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Student must complete their exam by the time instructor instructs.</a:t>
            </a:r>
          </a:p>
        </p:txBody>
      </p:sp>
    </p:spTree>
    <p:extLst>
      <p:ext uri="{BB962C8B-B14F-4D97-AF65-F5344CB8AC3E}">
        <p14:creationId xmlns:p14="http://schemas.microsoft.com/office/powerpoint/2010/main" val="206605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Guidelines for any CISCO Exam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34318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Student can check their number or percentage instant after finishing their exam from the grade section.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To attend the exam one have to login their CISCO account.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Then from the ASSIGNMENT section they have to go particular activated exam and than have to begin the assessment.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Any sort of attempts of dishonesty  or unethical deed the student will be suspended from that particular assessment. </a:t>
            </a:r>
          </a:p>
        </p:txBody>
      </p:sp>
    </p:spTree>
    <p:extLst>
      <p:ext uri="{BB962C8B-B14F-4D97-AF65-F5344CB8AC3E}">
        <p14:creationId xmlns:p14="http://schemas.microsoft.com/office/powerpoint/2010/main" val="305104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6431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Guidelines for presentation/ </a:t>
            </a:r>
            <a:br>
              <a:rPr lang="en-US" dirty="0"/>
            </a:br>
            <a:r>
              <a:rPr lang="en-US" dirty="0"/>
              <a:t>quizzes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69314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Quiz marks, procedure or time will be dependent on the topic if held and fixed by the course faculty.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Its applicable also for the presentation. (Student may choose the topic or the faculty may fix the topic)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Presentation criteria will also be fixed based on the topic.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In presentation(if held) different branches of Computer Science can be discussed. </a:t>
            </a:r>
          </a:p>
        </p:txBody>
      </p:sp>
    </p:spTree>
    <p:extLst>
      <p:ext uri="{BB962C8B-B14F-4D97-AF65-F5344CB8AC3E}">
        <p14:creationId xmlns:p14="http://schemas.microsoft.com/office/powerpoint/2010/main" val="13128185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74</TotalTime>
  <Words>319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Wingdings</vt:lpstr>
      <vt:lpstr>Spectrum</vt:lpstr>
      <vt:lpstr>Final Term Assessment</vt:lpstr>
      <vt:lpstr>Assessment Class</vt:lpstr>
      <vt:lpstr>Guidelines for any CISCO Exam</vt:lpstr>
      <vt:lpstr>Guidelines for any CISCO Exam</vt:lpstr>
      <vt:lpstr>Guidelines for presentation/  quizzes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Fahmida Alam</cp:lastModifiedBy>
  <cp:revision>15</cp:revision>
  <dcterms:created xsi:type="dcterms:W3CDTF">2018-12-10T17:20:29Z</dcterms:created>
  <dcterms:modified xsi:type="dcterms:W3CDTF">2020-04-30T07:41:35Z</dcterms:modified>
</cp:coreProperties>
</file>