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436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FALL</a:t>
                      </a:r>
                      <a:r>
                        <a:rPr lang="en-US" baseline="0" smtClean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</a:t>
                      </a:r>
                      <a:r>
                        <a:rPr lang="en-US" i="1" baseline="0" dirty="0" smtClean="0"/>
                        <a:t> SAJID BIN- FAISAL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Group Functions and Null Values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ignore null values in the column.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NVL Function with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Groups of Data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Groups of Data: GROUP BY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Grouping by More Than One Column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GROUP BY Clause on Multiple Columns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25430" y="3816601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892926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1180000">
            <a:off x="950867" y="4305551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982391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40454" y="5449241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2845454" y="4899966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Group Results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Group Results: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4671359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5812771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4658659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HAVING    SUM(sal)&gt;5000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Nesting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Order of Evaluation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Order of evaluation of the clauses:</a:t>
            </a:r>
          </a:p>
          <a:p>
            <a:pPr lvl="1"/>
            <a:r>
              <a:rPr lang="en-US" dirty="0" smtClean="0"/>
              <a:t>WHERE clause</a:t>
            </a:r>
          </a:p>
          <a:p>
            <a:pPr lvl="1"/>
            <a:r>
              <a:rPr lang="en-US" dirty="0" smtClean="0"/>
              <a:t>GROUP BY clause</a:t>
            </a:r>
          </a:p>
          <a:p>
            <a:pPr lvl="1"/>
            <a:r>
              <a:rPr lang="en-US" dirty="0" smtClean="0"/>
              <a:t>HAVING clause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Group Functions?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AVG and SUM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MIN and MAX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You can use MIN and MAX for any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COUNT(*) returns the number of rows in a table.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</a:t>
            </a:r>
            <a:r>
              <a:rPr lang="en-US" i="1" dirty="0" err="1" smtClean="0"/>
              <a:t>expr</a:t>
            </a:r>
            <a:r>
              <a:rPr lang="en-US" dirty="0" smtClean="0"/>
              <a:t>) returns the number of </a:t>
            </a:r>
            <a:r>
              <a:rPr lang="en-US" dirty="0" err="1" smtClean="0"/>
              <a:t>nonnull</a:t>
            </a:r>
            <a:r>
              <a:rPr lang="en-US" dirty="0" smtClean="0"/>
              <a:t> rows.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398</TotalTime>
  <Words>1166</Words>
  <Application>Microsoft Office PowerPoint</Application>
  <PresentationFormat>On-screen Show (4:3)</PresentationFormat>
  <Paragraphs>413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AVG and SUM Functions</vt:lpstr>
      <vt:lpstr>Using MIN and MAX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Sajid Bin Faisal</cp:lastModifiedBy>
  <cp:revision>26</cp:revision>
  <dcterms:created xsi:type="dcterms:W3CDTF">2018-12-10T17:20:29Z</dcterms:created>
  <dcterms:modified xsi:type="dcterms:W3CDTF">2022-10-15T15:04:27Z</dcterms:modified>
</cp:coreProperties>
</file>