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DDL and 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3143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</a:t>
                      </a:r>
                      <a:r>
                        <a:rPr lang="en-US" i="1" baseline="0" dirty="0" smtClean="0"/>
                        <a:t> SAJID BIN- FAISAL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Updating the contents of a table</a:t>
            </a:r>
          </a:p>
          <a:p>
            <a:pPr marL="514350" indent="-514350">
              <a:buNone/>
            </a:pPr>
            <a:r>
              <a:rPr lang="en-US" dirty="0" smtClean="0"/>
              <a:t>a) Updating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&gt;=&lt;exp&gt;;</a:t>
            </a:r>
            <a:br>
              <a:rPr lang="en-US" i="1" dirty="0" smtClean="0"/>
            </a:br>
            <a:endParaRPr lang="en-US" i="1" dirty="0" smtClean="0"/>
          </a:p>
          <a:p>
            <a:pPr>
              <a:buNone/>
            </a:pPr>
            <a:r>
              <a:rPr lang="en-US" dirty="0" smtClean="0"/>
              <a:t>b) Updating selected records: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 where&lt;condition&gt;;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 smtClean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varchar</a:t>
            </a:r>
            <a:r>
              <a:rPr lang="en-US" sz="2400" dirty="0" smtClean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</a:t>
            </a:r>
            <a:r>
              <a:rPr lang="en-US" sz="2400" dirty="0" err="1" smtClean="0"/>
              <a:t>p,s</a:t>
            </a:r>
            <a:r>
              <a:rPr lang="en-US" sz="2400" dirty="0" smtClean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raw/long raw(size)</a:t>
            </a: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Create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defines each column of the table uniquely. Each column has minimum of three attributes i.e. name , data type and size.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&lt;table name&gt; (&lt;col1&gt;&lt;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&gt;(&lt;size&gt;),&lt;col2&gt;&lt;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&gt;(&lt;size&gt;));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Add new columns: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add(&lt;new </a:t>
            </a:r>
            <a:r>
              <a:rPr lang="en-US" dirty="0" err="1" smtClean="0"/>
              <a:t>col</a:t>
            </a:r>
            <a:r>
              <a:rPr lang="en-US" dirty="0" smtClean="0"/>
              <a:t>&gt; &lt;</a:t>
            </a:r>
            <a:r>
              <a:rPr lang="en-US" dirty="0" err="1" smtClean="0"/>
              <a:t>datatype</a:t>
            </a:r>
            <a:r>
              <a:rPr lang="en-US" dirty="0" smtClean="0"/>
              <a:t>(size), &lt;</a:t>
            </a:r>
            <a:r>
              <a:rPr lang="en-US" dirty="0" err="1" smtClean="0"/>
              <a:t>newcol</a:t>
            </a:r>
            <a:r>
              <a:rPr lang="en-US" dirty="0" smtClean="0"/>
              <a:t>&gt;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Dropping a column from a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drop column &lt;</a:t>
            </a:r>
            <a:r>
              <a:rPr lang="en-US" dirty="0" err="1" smtClean="0"/>
              <a:t>col</a:t>
            </a:r>
            <a:r>
              <a:rPr lang="en-US" dirty="0" smtClean="0"/>
              <a:t>&gt;;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Modifying existing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modify(&lt;</a:t>
            </a:r>
            <a:r>
              <a:rPr lang="en-US" dirty="0" err="1" smtClean="0"/>
              <a:t>col</a:t>
            </a:r>
            <a:r>
              <a:rPr lang="en-US" dirty="0" smtClean="0"/>
              <a:t>&gt;&lt;</a:t>
            </a:r>
            <a:r>
              <a:rPr lang="en-US" dirty="0" err="1" smtClean="0"/>
              <a:t>newdatatype</a:t>
            </a:r>
            <a:r>
              <a:rPr lang="en-US" dirty="0" smtClean="0"/>
              <a:t>&gt;(&lt;</a:t>
            </a:r>
            <a:r>
              <a:rPr lang="en-US" dirty="0" err="1" smtClean="0"/>
              <a:t>newsize</a:t>
            </a:r>
            <a:r>
              <a:rPr lang="en-US" dirty="0" smtClean="0"/>
              <a:t>&gt;));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Rename, </a:t>
            </a:r>
            <a:r>
              <a:rPr lang="en-GB" dirty="0" err="1" smtClean="0"/>
              <a:t>Trunc</a:t>
            </a:r>
            <a:r>
              <a:rPr lang="en-GB" dirty="0" smtClean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 smtClean="0"/>
              <a:t>Renaming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Rename &lt;</a:t>
            </a:r>
            <a:r>
              <a:rPr lang="en-US" dirty="0" err="1" smtClean="0"/>
              <a:t>oldtable</a:t>
            </a:r>
            <a:r>
              <a:rPr lang="en-US" dirty="0" smtClean="0"/>
              <a:t>&gt; to &lt;new table&gt;;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Truncating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Destroying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DML</a:t>
            </a:r>
            <a:r>
              <a:rPr lang="en-US" b="1" dirty="0" smtClean="0"/>
              <a:t> </a:t>
            </a:r>
            <a:r>
              <a:rPr lang="en-US" dirty="0" smtClean="0"/>
              <a:t>statements are used for managing data within schema objects.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INSERT - insert data into a table</a:t>
            </a:r>
            <a:br>
              <a:rPr lang="en-US" dirty="0" smtClean="0"/>
            </a:br>
            <a:r>
              <a:rPr lang="en-US" dirty="0" smtClean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 smtClean="0"/>
              <a:t>UPDATE - updates existing data within a table </a:t>
            </a:r>
            <a:br>
              <a:rPr lang="en-US" dirty="0" smtClean="0"/>
            </a:br>
            <a:r>
              <a:rPr lang="en-US" dirty="0" smtClean="0"/>
              <a:t>MERGE - UPSERT operation (insert or update)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Inserting Data into Tables: </a:t>
            </a:r>
            <a:r>
              <a:rPr lang="en-US" dirty="0" smtClean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1: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(&lt;col1&gt;,&lt;col2&gt;…..&lt;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 n&gt;)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2: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</a:t>
            </a:r>
            <a:br>
              <a:rPr lang="en-US" sz="1600" i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Delete operations</a:t>
            </a:r>
          </a:p>
          <a:p>
            <a:pPr marL="514350" indent="-514350">
              <a:buNone/>
            </a:pPr>
            <a:r>
              <a:rPr lang="en-US" dirty="0" smtClean="0"/>
              <a:t>a) Remove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&gt;;</a:t>
            </a:r>
            <a:br>
              <a:rPr lang="en-US" i="1" dirty="0" smtClean="0"/>
            </a:b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b) Removal of a specified row/s: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where &lt;condition&gt;;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403</TotalTime>
  <Words>412</Words>
  <Application>Microsoft Office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26</cp:revision>
  <dcterms:created xsi:type="dcterms:W3CDTF">2018-12-10T17:20:29Z</dcterms:created>
  <dcterms:modified xsi:type="dcterms:W3CDTF">2022-10-17T18:02:30Z</dcterms:modified>
</cp:coreProperties>
</file>