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1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</a:t>
            </a:r>
            <a:r>
              <a:rPr lang="en-US" b="1" i="1" dirty="0" smtClean="0">
                <a:latin typeface="Cambria" panose="02040503050406030204" pitchFamily="18" charset="0"/>
              </a:rPr>
              <a:t>Prompt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Give a command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and hit the </a:t>
            </a:r>
            <a:r>
              <a:rPr lang="en-US" b="1" i="1" dirty="0" smtClean="0">
                <a:latin typeface="Cambria" panose="02040503050406030204" pitchFamily="18" charset="0"/>
              </a:rPr>
              <a:t>Enter</a:t>
            </a:r>
            <a:r>
              <a:rPr lang="en-US" dirty="0" smtClean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4. If </a:t>
            </a:r>
            <a:r>
              <a:rPr lang="en-US" b="1" i="1" dirty="0" smtClean="0">
                <a:latin typeface="Cambria" panose="02040503050406030204" pitchFamily="18" charset="0"/>
              </a:rPr>
              <a:t>“Not Installed”</a:t>
            </a:r>
            <a:r>
              <a:rPr lang="en-US" dirty="0" smtClean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5.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</a:t>
            </a:r>
            <a:r>
              <a:rPr lang="en-US" dirty="0" smtClean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6. </a:t>
            </a: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308324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Go to </a:t>
            </a:r>
            <a:r>
              <a:rPr lang="en-US" b="1" i="1" dirty="0" smtClean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Go to </a:t>
            </a:r>
            <a:r>
              <a:rPr lang="en-US" b="1" i="1" dirty="0" smtClean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Go to </a:t>
            </a:r>
            <a:r>
              <a:rPr lang="en-US" b="1" i="1" dirty="0" smtClean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Go to </a:t>
            </a:r>
            <a:r>
              <a:rPr lang="en-US" b="1" i="1" dirty="0" smtClean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Go to </a:t>
            </a:r>
            <a:r>
              <a:rPr lang="en-US" b="1" i="1" dirty="0" smtClean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      (</a:t>
            </a:r>
            <a:r>
              <a:rPr lang="en-US" dirty="0" err="1" smtClean="0">
                <a:latin typeface="Cambria" panose="02040503050406030204" pitchFamily="18" charset="0"/>
              </a:rPr>
              <a:t>xxxx</a:t>
            </a:r>
            <a:r>
              <a:rPr lang="en-US" dirty="0" smtClean="0">
                <a:latin typeface="Cambria" panose="02040503050406030204" pitchFamily="18" charset="0"/>
              </a:rPr>
              <a:t> is the version number)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This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Right Click on </a:t>
            </a:r>
            <a:r>
              <a:rPr lang="en-US" b="1" i="1" dirty="0" smtClean="0">
                <a:latin typeface="Cambria" panose="02040503050406030204" pitchFamily="18" charset="0"/>
              </a:rPr>
              <a:t>This PC </a:t>
            </a:r>
            <a:r>
              <a:rPr lang="en-US" dirty="0" smtClean="0">
                <a:latin typeface="Cambria" panose="02040503050406030204" pitchFamily="18" charset="0"/>
              </a:rPr>
              <a:t>and select </a:t>
            </a:r>
            <a:r>
              <a:rPr lang="en-US" b="1" i="1" dirty="0" smtClean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Click on </a:t>
            </a:r>
            <a:r>
              <a:rPr lang="en-US" b="1" i="1" dirty="0" smtClean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Select </a:t>
            </a:r>
            <a:r>
              <a:rPr lang="en-US" b="1" i="1" dirty="0" smtClean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Select </a:t>
            </a:r>
            <a:r>
              <a:rPr lang="en-US" b="1" i="1" dirty="0" smtClean="0">
                <a:latin typeface="Cambria" panose="02040503050406030204" pitchFamily="18" charset="0"/>
              </a:rPr>
              <a:t>Path </a:t>
            </a:r>
            <a:r>
              <a:rPr lang="en-US" dirty="0" smtClean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Click on </a:t>
            </a:r>
            <a:r>
              <a:rPr lang="en-US" b="1" i="1" dirty="0" smtClean="0">
                <a:latin typeface="Cambria" panose="02040503050406030204" pitchFamily="18" charset="0"/>
              </a:rPr>
              <a:t>New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</a:t>
            </a:r>
            <a:r>
              <a:rPr lang="en-US" dirty="0" smtClean="0">
                <a:latin typeface="Cambria" panose="02040503050406030204" pitchFamily="18" charset="0"/>
              </a:rPr>
              <a:t>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9.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 </a:t>
            </a:r>
            <a:r>
              <a:rPr lang="en-US" dirty="0" smtClean="0">
                <a:latin typeface="Cambria" panose="02040503050406030204" pitchFamily="18" charset="0"/>
              </a:rPr>
              <a:t>again and give the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11. Give the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56CC41-CA62-4D60-8B25-04BF40FB75EB}"/>
</file>

<file path=customXml/itemProps2.xml><?xml version="1.0" encoding="utf-8"?>
<ds:datastoreItem xmlns:ds="http://schemas.openxmlformats.org/officeDocument/2006/customXml" ds:itemID="{756F4CA2-FE73-4B6D-9297-92373C8E60AD}"/>
</file>

<file path=customXml/itemProps3.xml><?xml version="1.0" encoding="utf-8"?>
<ds:datastoreItem xmlns:ds="http://schemas.openxmlformats.org/officeDocument/2006/customXml" ds:itemID="{1F8D78E9-DEA8-436B-91FF-AD93FACD32D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214</TotalTime>
  <Words>220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31</cp:revision>
  <dcterms:created xsi:type="dcterms:W3CDTF">2018-12-10T17:20:29Z</dcterms:created>
  <dcterms:modified xsi:type="dcterms:W3CDTF">2020-04-30T15:38:13Z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