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79" r:id="rId5"/>
    <p:sldId id="280" r:id="rId6"/>
    <p:sldId id="281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71C8CA-C310-440C-867D-C86E95939DE1}" v="31" dt="2020-04-29T09:36:43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4" d="100"/>
          <a:sy n="64" d="100"/>
        </p:scale>
        <p:origin x="1346" y="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C071C8CA-C310-440C-867D-C86E95939DE1}"/>
    <pc:docChg chg="undo custSel addSld delSld modSld">
      <pc:chgData name="MIR MD. KAWSUR" userId="f9b2e9bf-e2de-41be-bed1-78ffce4fdd07" providerId="ADAL" clId="{C071C8CA-C310-440C-867D-C86E95939DE1}" dt="2020-04-29T09:36:43.046" v="699"/>
      <pc:docMkLst>
        <pc:docMk/>
      </pc:docMkLst>
      <pc:sldChg chg="modSp mod">
        <pc:chgData name="MIR MD. KAWSUR" userId="f9b2e9bf-e2de-41be-bed1-78ffce4fdd07" providerId="ADAL" clId="{C071C8CA-C310-440C-867D-C86E95939DE1}" dt="2020-04-29T09:35:27.659" v="696" actId="20577"/>
        <pc:sldMkLst>
          <pc:docMk/>
          <pc:sldMk cId="700707328" sldId="256"/>
        </pc:sldMkLst>
        <pc:spChg chg="mod">
          <ac:chgData name="MIR MD. KAWSUR" userId="f9b2e9bf-e2de-41be-bed1-78ffce4fdd07" providerId="ADAL" clId="{C071C8CA-C310-440C-867D-C86E95939DE1}" dt="2020-04-29T09:35:27.659" v="696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IR MD. KAWSUR" userId="f9b2e9bf-e2de-41be-bed1-78ffce4fdd07" providerId="ADAL" clId="{C071C8CA-C310-440C-867D-C86E95939DE1}" dt="2020-04-28T16:02:10.078" v="34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C071C8CA-C310-440C-867D-C86E95939DE1}" dt="2020-04-28T16:30:38.645" v="481" actId="20577"/>
        <pc:sldMkLst>
          <pc:docMk/>
          <pc:sldMk cId="424874041" sldId="257"/>
        </pc:sldMkLst>
        <pc:spChg chg="mod">
          <ac:chgData name="MIR MD. KAWSUR" userId="f9b2e9bf-e2de-41be-bed1-78ffce4fdd07" providerId="ADAL" clId="{C071C8CA-C310-440C-867D-C86E95939DE1}" dt="2020-04-28T16:30:38.645" v="481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C071C8CA-C310-440C-867D-C86E95939DE1}" dt="2020-04-28T16:37:36.437" v="677" actId="47"/>
        <pc:sldMkLst>
          <pc:docMk/>
          <pc:sldMk cId="2823762119" sldId="258"/>
        </pc:sldMkLst>
      </pc:sldChg>
      <pc:sldChg chg="modSp mod">
        <pc:chgData name="MIR MD. KAWSUR" userId="f9b2e9bf-e2de-41be-bed1-78ffce4fdd07" providerId="ADAL" clId="{C071C8CA-C310-440C-867D-C86E95939DE1}" dt="2020-04-28T16:37:42.232" v="678" actId="20577"/>
        <pc:sldMkLst>
          <pc:docMk/>
          <pc:sldMk cId="3224969828" sldId="265"/>
        </pc:sldMkLst>
        <pc:spChg chg="mod">
          <ac:chgData name="MIR MD. KAWSUR" userId="f9b2e9bf-e2de-41be-bed1-78ffce4fdd07" providerId="ADAL" clId="{C071C8CA-C310-440C-867D-C86E95939DE1}" dt="2020-04-28T16:37:42.232" v="678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delSp modSp mod modAnim">
        <pc:chgData name="MIR MD. KAWSUR" userId="f9b2e9bf-e2de-41be-bed1-78ffce4fdd07" providerId="ADAL" clId="{C071C8CA-C310-440C-867D-C86E95939DE1}" dt="2020-04-29T09:35:57.448" v="697"/>
        <pc:sldMkLst>
          <pc:docMk/>
          <pc:sldMk cId="2134390752" sldId="266"/>
        </pc:sldMkLst>
        <pc:spChg chg="mod">
          <ac:chgData name="MIR MD. KAWSUR" userId="f9b2e9bf-e2de-41be-bed1-78ffce4fdd07" providerId="ADAL" clId="{C071C8CA-C310-440C-867D-C86E95939DE1}" dt="2020-04-28T16:04:38.562" v="125" actId="20577"/>
          <ac:spMkLst>
            <pc:docMk/>
            <pc:sldMk cId="2134390752" sldId="266"/>
            <ac:spMk id="2" creationId="{00000000-0000-0000-0000-000000000000}"/>
          </ac:spMkLst>
        </pc:spChg>
        <pc:spChg chg="add del">
          <ac:chgData name="MIR MD. KAWSUR" userId="f9b2e9bf-e2de-41be-bed1-78ffce4fdd07" providerId="ADAL" clId="{C071C8CA-C310-440C-867D-C86E95939DE1}" dt="2020-04-28T16:05:34.738" v="189"/>
          <ac:spMkLst>
            <pc:docMk/>
            <pc:sldMk cId="2134390752" sldId="266"/>
            <ac:spMk id="3" creationId="{DB9E82A3-8A11-4EDA-ABFD-35A3C932AB8C}"/>
          </ac:spMkLst>
        </pc:spChg>
        <pc:spChg chg="mod">
          <ac:chgData name="MIR MD. KAWSUR" userId="f9b2e9bf-e2de-41be-bed1-78ffce4fdd07" providerId="ADAL" clId="{C071C8CA-C310-440C-867D-C86E95939DE1}" dt="2020-04-28T16:04:54.586" v="183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C071C8CA-C310-440C-867D-C86E95939DE1}" dt="2020-04-28T16:27:24.835" v="472" actId="20577"/>
          <ac:spMkLst>
            <pc:docMk/>
            <pc:sldMk cId="2134390752" sldId="266"/>
            <ac:spMk id="6" creationId="{37C26D19-85DA-834B-9600-C9820C508897}"/>
          </ac:spMkLst>
        </pc:spChg>
        <pc:spChg chg="add del mod">
          <ac:chgData name="MIR MD. KAWSUR" userId="f9b2e9bf-e2de-41be-bed1-78ffce4fdd07" providerId="ADAL" clId="{C071C8CA-C310-440C-867D-C86E95939DE1}" dt="2020-04-28T16:08:09.092" v="266"/>
          <ac:spMkLst>
            <pc:docMk/>
            <pc:sldMk cId="2134390752" sldId="266"/>
            <ac:spMk id="8" creationId="{8BE54D32-96EE-410B-BFC4-74506379C1EE}"/>
          </ac:spMkLst>
        </pc:spChg>
        <pc:picChg chg="add del mod">
          <ac:chgData name="MIR MD. KAWSUR" userId="f9b2e9bf-e2de-41be-bed1-78ffce4fdd07" providerId="ADAL" clId="{C071C8CA-C310-440C-867D-C86E95939DE1}" dt="2020-04-28T16:07:19.564" v="260" actId="478"/>
          <ac:picMkLst>
            <pc:docMk/>
            <pc:sldMk cId="2134390752" sldId="266"/>
            <ac:picMk id="7" creationId="{3680334E-0396-44C2-9219-A5837253E193}"/>
          </ac:picMkLst>
        </pc:picChg>
      </pc:sldChg>
      <pc:sldChg chg="del">
        <pc:chgData name="MIR MD. KAWSUR" userId="f9b2e9bf-e2de-41be-bed1-78ffce4fdd07" providerId="ADAL" clId="{C071C8CA-C310-440C-867D-C86E95939DE1}" dt="2020-04-28T16:37:32.624" v="667" actId="47"/>
        <pc:sldMkLst>
          <pc:docMk/>
          <pc:sldMk cId="3132154582" sldId="267"/>
        </pc:sldMkLst>
      </pc:sldChg>
      <pc:sldChg chg="del">
        <pc:chgData name="MIR MD. KAWSUR" userId="f9b2e9bf-e2de-41be-bed1-78ffce4fdd07" providerId="ADAL" clId="{C071C8CA-C310-440C-867D-C86E95939DE1}" dt="2020-04-28T16:37:31.754" v="665" actId="47"/>
        <pc:sldMkLst>
          <pc:docMk/>
          <pc:sldMk cId="379164912" sldId="268"/>
        </pc:sldMkLst>
      </pc:sldChg>
      <pc:sldChg chg="del">
        <pc:chgData name="MIR MD. KAWSUR" userId="f9b2e9bf-e2de-41be-bed1-78ffce4fdd07" providerId="ADAL" clId="{C071C8CA-C310-440C-867D-C86E95939DE1}" dt="2020-04-28T16:37:32.187" v="666" actId="47"/>
        <pc:sldMkLst>
          <pc:docMk/>
          <pc:sldMk cId="488175174" sldId="269"/>
        </pc:sldMkLst>
      </pc:sldChg>
      <pc:sldChg chg="del">
        <pc:chgData name="MIR MD. KAWSUR" userId="f9b2e9bf-e2de-41be-bed1-78ffce4fdd07" providerId="ADAL" clId="{C071C8CA-C310-440C-867D-C86E95939DE1}" dt="2020-04-28T16:37:33.559" v="670" actId="47"/>
        <pc:sldMkLst>
          <pc:docMk/>
          <pc:sldMk cId="2946039933" sldId="270"/>
        </pc:sldMkLst>
      </pc:sldChg>
      <pc:sldChg chg="del">
        <pc:chgData name="MIR MD. KAWSUR" userId="f9b2e9bf-e2de-41be-bed1-78ffce4fdd07" providerId="ADAL" clId="{C071C8CA-C310-440C-867D-C86E95939DE1}" dt="2020-04-28T16:37:33.392" v="669" actId="47"/>
        <pc:sldMkLst>
          <pc:docMk/>
          <pc:sldMk cId="538611020" sldId="271"/>
        </pc:sldMkLst>
      </pc:sldChg>
      <pc:sldChg chg="del">
        <pc:chgData name="MIR MD. KAWSUR" userId="f9b2e9bf-e2de-41be-bed1-78ffce4fdd07" providerId="ADAL" clId="{C071C8CA-C310-440C-867D-C86E95939DE1}" dt="2020-04-28T16:37:33.169" v="668" actId="47"/>
        <pc:sldMkLst>
          <pc:docMk/>
          <pc:sldMk cId="2730984201" sldId="272"/>
        </pc:sldMkLst>
      </pc:sldChg>
      <pc:sldChg chg="del">
        <pc:chgData name="MIR MD. KAWSUR" userId="f9b2e9bf-e2de-41be-bed1-78ffce4fdd07" providerId="ADAL" clId="{C071C8CA-C310-440C-867D-C86E95939DE1}" dt="2020-04-28T16:37:33.734" v="671" actId="47"/>
        <pc:sldMkLst>
          <pc:docMk/>
          <pc:sldMk cId="2824015" sldId="273"/>
        </pc:sldMkLst>
      </pc:sldChg>
      <pc:sldChg chg="del">
        <pc:chgData name="MIR MD. KAWSUR" userId="f9b2e9bf-e2de-41be-bed1-78ffce4fdd07" providerId="ADAL" clId="{C071C8CA-C310-440C-867D-C86E95939DE1}" dt="2020-04-28T16:37:34.078" v="673" actId="47"/>
        <pc:sldMkLst>
          <pc:docMk/>
          <pc:sldMk cId="1439937840" sldId="274"/>
        </pc:sldMkLst>
      </pc:sldChg>
      <pc:sldChg chg="del">
        <pc:chgData name="MIR MD. KAWSUR" userId="f9b2e9bf-e2de-41be-bed1-78ffce4fdd07" providerId="ADAL" clId="{C071C8CA-C310-440C-867D-C86E95939DE1}" dt="2020-04-28T16:37:33.928" v="672" actId="47"/>
        <pc:sldMkLst>
          <pc:docMk/>
          <pc:sldMk cId="1773732609" sldId="275"/>
        </pc:sldMkLst>
      </pc:sldChg>
      <pc:sldChg chg="del">
        <pc:chgData name="MIR MD. KAWSUR" userId="f9b2e9bf-e2de-41be-bed1-78ffce4fdd07" providerId="ADAL" clId="{C071C8CA-C310-440C-867D-C86E95939DE1}" dt="2020-04-28T16:37:34.529" v="674" actId="47"/>
        <pc:sldMkLst>
          <pc:docMk/>
          <pc:sldMk cId="2966524781" sldId="276"/>
        </pc:sldMkLst>
      </pc:sldChg>
      <pc:sldChg chg="del">
        <pc:chgData name="MIR MD. KAWSUR" userId="f9b2e9bf-e2de-41be-bed1-78ffce4fdd07" providerId="ADAL" clId="{C071C8CA-C310-440C-867D-C86E95939DE1}" dt="2020-04-28T16:37:35.010" v="675" actId="47"/>
        <pc:sldMkLst>
          <pc:docMk/>
          <pc:sldMk cId="2383403374" sldId="277"/>
        </pc:sldMkLst>
      </pc:sldChg>
      <pc:sldChg chg="del">
        <pc:chgData name="MIR MD. KAWSUR" userId="f9b2e9bf-e2de-41be-bed1-78ffce4fdd07" providerId="ADAL" clId="{C071C8CA-C310-440C-867D-C86E95939DE1}" dt="2020-04-28T16:37:35.493" v="676" actId="47"/>
        <pc:sldMkLst>
          <pc:docMk/>
          <pc:sldMk cId="1290791371" sldId="278"/>
        </pc:sldMkLst>
      </pc:sldChg>
      <pc:sldChg chg="delSp modSp add mod">
        <pc:chgData name="MIR MD. KAWSUR" userId="f9b2e9bf-e2de-41be-bed1-78ffce4fdd07" providerId="ADAL" clId="{C071C8CA-C310-440C-867D-C86E95939DE1}" dt="2020-04-28T16:31:50.384" v="487" actId="20577"/>
        <pc:sldMkLst>
          <pc:docMk/>
          <pc:sldMk cId="4251202368" sldId="279"/>
        </pc:sldMkLst>
        <pc:spChg chg="mod">
          <ac:chgData name="MIR MD. KAWSUR" userId="f9b2e9bf-e2de-41be-bed1-78ffce4fdd07" providerId="ADAL" clId="{C071C8CA-C310-440C-867D-C86E95939DE1}" dt="2020-04-28T16:11:44.174" v="334" actId="20577"/>
          <ac:spMkLst>
            <pc:docMk/>
            <pc:sldMk cId="4251202368" sldId="279"/>
            <ac:spMk id="5" creationId="{3322CB79-31E6-2043-9768-6699756B1FD4}"/>
          </ac:spMkLst>
        </pc:spChg>
        <pc:spChg chg="mod">
          <ac:chgData name="MIR MD. KAWSUR" userId="f9b2e9bf-e2de-41be-bed1-78ffce4fdd07" providerId="ADAL" clId="{C071C8CA-C310-440C-867D-C86E95939DE1}" dt="2020-04-28T16:31:50.384" v="487" actId="20577"/>
          <ac:spMkLst>
            <pc:docMk/>
            <pc:sldMk cId="4251202368" sldId="279"/>
            <ac:spMk id="6" creationId="{37C26D19-85DA-834B-9600-C9820C508897}"/>
          </ac:spMkLst>
        </pc:spChg>
        <pc:picChg chg="del">
          <ac:chgData name="MIR MD. KAWSUR" userId="f9b2e9bf-e2de-41be-bed1-78ffce4fdd07" providerId="ADAL" clId="{C071C8CA-C310-440C-867D-C86E95939DE1}" dt="2020-04-28T16:11:11.598" v="283" actId="478"/>
          <ac:picMkLst>
            <pc:docMk/>
            <pc:sldMk cId="4251202368" sldId="279"/>
            <ac:picMk id="7" creationId="{3680334E-0396-44C2-9219-A5837253E193}"/>
          </ac:picMkLst>
        </pc:picChg>
      </pc:sldChg>
      <pc:sldChg chg="modSp add mod">
        <pc:chgData name="MIR MD. KAWSUR" userId="f9b2e9bf-e2de-41be-bed1-78ffce4fdd07" providerId="ADAL" clId="{C071C8CA-C310-440C-867D-C86E95939DE1}" dt="2020-04-28T16:32:47.694" v="532"/>
        <pc:sldMkLst>
          <pc:docMk/>
          <pc:sldMk cId="2779100324" sldId="280"/>
        </pc:sldMkLst>
        <pc:spChg chg="mod">
          <ac:chgData name="MIR MD. KAWSUR" userId="f9b2e9bf-e2de-41be-bed1-78ffce4fdd07" providerId="ADAL" clId="{C071C8CA-C310-440C-867D-C86E95939DE1}" dt="2020-04-28T16:31:58.393" v="497" actId="20577"/>
          <ac:spMkLst>
            <pc:docMk/>
            <pc:sldMk cId="2779100324" sldId="280"/>
            <ac:spMk id="2" creationId="{00000000-0000-0000-0000-000000000000}"/>
          </ac:spMkLst>
        </pc:spChg>
        <pc:spChg chg="mod">
          <ac:chgData name="MIR MD. KAWSUR" userId="f9b2e9bf-e2de-41be-bed1-78ffce4fdd07" providerId="ADAL" clId="{C071C8CA-C310-440C-867D-C86E95939DE1}" dt="2020-04-28T16:32:07.885" v="519" actId="20577"/>
          <ac:spMkLst>
            <pc:docMk/>
            <pc:sldMk cId="2779100324" sldId="280"/>
            <ac:spMk id="5" creationId="{3322CB79-31E6-2043-9768-6699756B1FD4}"/>
          </ac:spMkLst>
        </pc:spChg>
        <pc:spChg chg="mod">
          <ac:chgData name="MIR MD. KAWSUR" userId="f9b2e9bf-e2de-41be-bed1-78ffce4fdd07" providerId="ADAL" clId="{C071C8CA-C310-440C-867D-C86E95939DE1}" dt="2020-04-28T16:32:47.694" v="532"/>
          <ac:spMkLst>
            <pc:docMk/>
            <pc:sldMk cId="2779100324" sldId="280"/>
            <ac:spMk id="6" creationId="{37C26D19-85DA-834B-9600-C9820C508897}"/>
          </ac:spMkLst>
        </pc:spChg>
      </pc:sldChg>
      <pc:sldChg chg="add del">
        <pc:chgData name="MIR MD. KAWSUR" userId="f9b2e9bf-e2de-41be-bed1-78ffce4fdd07" providerId="ADAL" clId="{C071C8CA-C310-440C-867D-C86E95939DE1}" dt="2020-04-28T16:31:41.793" v="484"/>
        <pc:sldMkLst>
          <pc:docMk/>
          <pc:sldMk cId="3995068360" sldId="280"/>
        </pc:sldMkLst>
      </pc:sldChg>
      <pc:sldChg chg="addSp modSp add mod modAnim">
        <pc:chgData name="MIR MD. KAWSUR" userId="f9b2e9bf-e2de-41be-bed1-78ffce4fdd07" providerId="ADAL" clId="{C071C8CA-C310-440C-867D-C86E95939DE1}" dt="2020-04-29T09:36:43.046" v="699"/>
        <pc:sldMkLst>
          <pc:docMk/>
          <pc:sldMk cId="544965287" sldId="281"/>
        </pc:sldMkLst>
        <pc:spChg chg="mod">
          <ac:chgData name="MIR MD. KAWSUR" userId="f9b2e9bf-e2de-41be-bed1-78ffce4fdd07" providerId="ADAL" clId="{C071C8CA-C310-440C-867D-C86E95939DE1}" dt="2020-04-28T16:35:18.355" v="584" actId="20577"/>
          <ac:spMkLst>
            <pc:docMk/>
            <pc:sldMk cId="544965287" sldId="281"/>
            <ac:spMk id="2" creationId="{00000000-0000-0000-0000-000000000000}"/>
          </ac:spMkLst>
        </pc:spChg>
        <pc:spChg chg="mod">
          <ac:chgData name="MIR MD. KAWSUR" userId="f9b2e9bf-e2de-41be-bed1-78ffce4fdd07" providerId="ADAL" clId="{C071C8CA-C310-440C-867D-C86E95939DE1}" dt="2020-04-28T16:35:40.820" v="639" actId="20577"/>
          <ac:spMkLst>
            <pc:docMk/>
            <pc:sldMk cId="544965287" sldId="281"/>
            <ac:spMk id="5" creationId="{3322CB79-31E6-2043-9768-6699756B1FD4}"/>
          </ac:spMkLst>
        </pc:spChg>
        <pc:spChg chg="mod">
          <ac:chgData name="MIR MD. KAWSUR" userId="f9b2e9bf-e2de-41be-bed1-78ffce4fdd07" providerId="ADAL" clId="{C071C8CA-C310-440C-867D-C86E95939DE1}" dt="2020-04-28T16:37:04.506" v="663" actId="20577"/>
          <ac:spMkLst>
            <pc:docMk/>
            <pc:sldMk cId="544965287" sldId="281"/>
            <ac:spMk id="6" creationId="{37C26D19-85DA-834B-9600-C9820C508897}"/>
          </ac:spMkLst>
        </pc:spChg>
        <pc:picChg chg="add mod">
          <ac:chgData name="MIR MD. KAWSUR" userId="f9b2e9bf-e2de-41be-bed1-78ffce4fdd07" providerId="ADAL" clId="{C071C8CA-C310-440C-867D-C86E95939DE1}" dt="2020-04-28T16:37:12.870" v="664" actId="1076"/>
          <ac:picMkLst>
            <pc:docMk/>
            <pc:sldMk cId="544965287" sldId="281"/>
            <ac:picMk id="4" creationId="{8E391368-C862-435E-A303-FED65197ABF5}"/>
          </ac:picMkLst>
        </pc:picChg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8T04:36:21.742" v="4738" actId="20577"/>
      <pc:docMkLst>
        <pc:docMk/>
      </pc:docMkLst>
      <pc:sldChg chg="modSp mod">
        <pc:chgData name="MIR MD. KAWSUR" userId="f9b2e9bf-e2de-41be-bed1-78ffce4fdd07" providerId="ADAL" clId="{ADBCB527-9EE9-42ED-A001-CACA2B7DAF4D}" dt="2020-04-26T06:36:21.046" v="13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6T06:36:21.046" v="1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ADBCB527-9EE9-42ED-A001-CACA2B7DAF4D}" dt="2020-04-27T10:01:52.423" v="2174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7T10:01:16.223" v="2167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7T10:01:52.423" v="2174" actId="1076"/>
          <ac:picMkLst>
            <pc:docMk/>
            <pc:sldMk cId="1923382373" sldId="264"/>
            <ac:picMk id="3" creationId="{66BB96CC-81B0-46C9-A6FC-228FB5234B39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chgLayout">
        <pc:chgData name="MIR MD. KAWSUR" userId="f9b2e9bf-e2de-41be-bed1-78ffce4fdd07" providerId="ADAL" clId="{ADBCB527-9EE9-42ED-A001-CACA2B7DAF4D}" dt="2020-04-27T08:47:21.329" v="2057" actId="14100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">
        <pc:chgData name="MIR MD. KAWSUR" userId="f9b2e9bf-e2de-41be-bed1-78ffce4fdd07" providerId="ADAL" clId="{ADBCB527-9EE9-42ED-A001-CACA2B7DAF4D}" dt="2020-04-27T14:06:55.930" v="3349" actId="1076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">
        <pc:chgData name="MIR MD. KAWSUR" userId="f9b2e9bf-e2de-41be-bed1-78ffce4fdd07" providerId="ADAL" clId="{ADBCB527-9EE9-42ED-A001-CACA2B7DAF4D}" dt="2020-04-27T14:59:04.354" v="4696" actId="113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">
        <pc:chgData name="MIR MD. KAWSUR" userId="f9b2e9bf-e2de-41be-bed1-78ffce4fdd07" providerId="ADAL" clId="{ADBCB527-9EE9-42ED-A001-CACA2B7DAF4D}" dt="2020-04-27T14:14:26.659" v="3961" actId="20577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7T14:14:26.659" v="3961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">
        <pc:chgData name="MIR MD. KAWSUR" userId="f9b2e9bf-e2de-41be-bed1-78ffce4fdd07" providerId="ADAL" clId="{ADBCB527-9EE9-42ED-A001-CACA2B7DAF4D}" dt="2020-04-27T14:56:55.019" v="4695" actId="12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04:35:57.218" v="4721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04:35:57.218" v="4721" actId="20577"/>
          <ac:spMkLst>
            <pc:docMk/>
            <pc:sldMk cId="2383403374" sldId="277"/>
            <ac:spMk id="4" creationId="{E00A471B-FCB5-3949-B014-0D06C67E41B3}"/>
          </ac:spMkLst>
        </pc:spChg>
      </pc:sldChg>
      <pc:sldChg chg="modSp add mod">
        <pc:chgData name="MIR MD. KAWSUR" userId="f9b2e9bf-e2de-41be-bed1-78ffce4fdd07" providerId="ADAL" clId="{ADBCB527-9EE9-42ED-A001-CACA2B7DAF4D}" dt="2020-04-28T04:36:21.742" v="4738" actId="20577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Block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4336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9951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4964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kawsur &amp; kawsur@aiub.edu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Static Block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Multiple Static Initializer Blocks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Alternative ways to Static Block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Static Block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Static Block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static block is a normal block of code enclosed in braces, </a:t>
            </a:r>
            <a:r>
              <a:rPr lang="en-US" b="1" dirty="0"/>
              <a:t>{ }</a:t>
            </a:r>
            <a:r>
              <a:rPr lang="en-US" dirty="0"/>
              <a:t>, and preceded by the </a:t>
            </a:r>
            <a:r>
              <a:rPr lang="en-US" b="1" dirty="0"/>
              <a:t>static</a:t>
            </a:r>
            <a:r>
              <a:rPr lang="en-US" dirty="0"/>
              <a:t> keyword.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static block is also called </a:t>
            </a:r>
            <a:r>
              <a:rPr lang="en-US" b="1" dirty="0"/>
              <a:t>static initialization block</a:t>
            </a:r>
            <a:r>
              <a:rPr lang="en-US" dirty="0"/>
              <a:t>.</a:t>
            </a:r>
            <a:endParaRPr lang="en-US" b="1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Here is an example: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3680334E-0396-44C2-9219-A5837253E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65" y="3865798"/>
            <a:ext cx="5795270" cy="100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Static Block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More about Static Block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static block is executed only once, when a program begins execution (or, more precisely, when its class is first loaded).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Static block is used to initialize static variables.</a:t>
            </a:r>
          </a:p>
        </p:txBody>
      </p:sp>
    </p:spTree>
    <p:extLst>
      <p:ext uri="{BB962C8B-B14F-4D97-AF65-F5344CB8AC3E}">
        <p14:creationId xmlns:p14="http://schemas.microsoft.com/office/powerpoint/2010/main" val="425120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Static Blocks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Multiple Static Blocks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class can have any number of static initialization blocks, and they can appear anywhere in the class body.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static initializer blocks will be executed in the order in which they appear in the code.</a:t>
            </a:r>
          </a:p>
        </p:txBody>
      </p:sp>
    </p:spTree>
    <p:extLst>
      <p:ext uri="{BB962C8B-B14F-4D97-AF65-F5344CB8AC3E}">
        <p14:creationId xmlns:p14="http://schemas.microsoft.com/office/powerpoint/2010/main" val="277910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Alternative ways to Static Block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Private Static Method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There is an alternative to static blocks—you can write a private static method: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advantage of private static methods is that they can be reused later if you need to reinitialize the class variable.</a:t>
            </a:r>
          </a:p>
        </p:txBody>
      </p:sp>
      <p:pic>
        <p:nvPicPr>
          <p:cNvPr id="4" name="Picture 3" descr="A picture containing indoor, bird&#10;&#10;Description automatically generated">
            <a:extLst>
              <a:ext uri="{FF2B5EF4-FFF2-40B4-BE49-F238E27FC236}">
                <a16:creationId xmlns:a16="http://schemas.microsoft.com/office/drawing/2014/main" id="{8E391368-C862-435E-A303-FED65197A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747" y="3100481"/>
            <a:ext cx="5395535" cy="184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6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endParaRPr lang="en-FI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49" y="3004887"/>
            <a:ext cx="196650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A6662C80B6CB4C8A49F4C56C3DBD15" ma:contentTypeVersion="0" ma:contentTypeDescription="Create a new document." ma:contentTypeScope="" ma:versionID="3bb15cd7af73dfc1d2a9d7a0caece8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FFE677-CD93-4BD7-AF63-9008828377E6}"/>
</file>

<file path=customXml/itemProps2.xml><?xml version="1.0" encoding="utf-8"?>
<ds:datastoreItem xmlns:ds="http://schemas.openxmlformats.org/officeDocument/2006/customXml" ds:itemID="{280229C4-1770-44D9-B22F-E5D976E89E2E}"/>
</file>

<file path=customXml/itemProps3.xml><?xml version="1.0" encoding="utf-8"?>
<ds:datastoreItem xmlns:ds="http://schemas.openxmlformats.org/officeDocument/2006/customXml" ds:itemID="{47FE5B77-F79A-417C-9A8E-2EF5313BF243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537</TotalTime>
  <Words>262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</vt:lpstr>
      <vt:lpstr>Spectrum</vt:lpstr>
      <vt:lpstr>Static Block</vt:lpstr>
      <vt:lpstr>Lecture Outline</vt:lpstr>
      <vt:lpstr>Introduction to Static Block</vt:lpstr>
      <vt:lpstr>Introduction to Static Block</vt:lpstr>
      <vt:lpstr>Multiple Static Blocks</vt:lpstr>
      <vt:lpstr>Alternative ways to Static Block 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Mir Md kawsur</cp:lastModifiedBy>
  <cp:revision>9</cp:revision>
  <dcterms:created xsi:type="dcterms:W3CDTF">2018-12-10T17:20:29Z</dcterms:created>
  <dcterms:modified xsi:type="dcterms:W3CDTF">2020-04-29T09:36:51Z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0x010100C0A6662C80B6CB4C8A49F4C56C3DBD15</vt:lpwstr>
  </property>
</Properties>
</file>