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53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xmlns="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85F6B1E3-624E-4A36-A87A-1B55FA9634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:a16="http://schemas.microsoft.com/office/drawing/2014/main" xmlns="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:a16="http://schemas.microsoft.com/office/drawing/2014/main" xmlns="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</a:t>
            </a:r>
            <a:r>
              <a:rPr lang="en-US" sz="2400" dirty="0" smtClean="0">
                <a:solidFill>
                  <a:schemeClr val="tx1"/>
                </a:solidFill>
              </a:rPr>
              <a:t>Immutable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Input using Scanner class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544AF-97D2-408A-966A-D25435BA305E}"/>
</file>

<file path=customXml/itemProps2.xml><?xml version="1.0" encoding="utf-8"?>
<ds:datastoreItem xmlns:ds="http://schemas.openxmlformats.org/officeDocument/2006/customXml" ds:itemID="{BB30AA23-D6EB-4B2D-96C8-8F7116D073F0}"/>
</file>

<file path=customXml/itemProps3.xml><?xml version="1.0" encoding="utf-8"?>
<ds:datastoreItem xmlns:ds="http://schemas.openxmlformats.org/officeDocument/2006/customXml" ds:itemID="{50762C86-487F-4F75-B4F2-21BD524411F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558</TotalTime>
  <Words>844</Words>
  <Application>Microsoft Office PowerPoint</Application>
  <PresentationFormat>On-screen Show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Helvetica</vt:lpstr>
      <vt:lpstr>StarBats</vt:lpstr>
      <vt:lpstr>Wingdings</vt:lpstr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11</cp:revision>
  <dcterms:created xsi:type="dcterms:W3CDTF">2018-12-10T17:20:29Z</dcterms:created>
  <dcterms:modified xsi:type="dcterms:W3CDTF">2020-05-01T06:55:11Z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