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6" r:id="rId4"/>
    <p:sldId id="267" r:id="rId5"/>
    <p:sldId id="268" r:id="rId6"/>
    <p:sldId id="269" r:id="rId7"/>
    <p:sldId id="264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11D0EC5-F6B2-43A9-BF60-21EE2F342583}" v="29" dt="2020-04-28T10:48:38.251"/>
    <p1510:client id="{8701AD61-7539-4731-B452-C18DF1B91B77}" v="29" dt="2020-04-29T09:42:45.6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4" d="100"/>
          <a:sy n="64" d="100"/>
        </p:scale>
        <p:origin x="1346" y="4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18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17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311D0EC5-F6B2-43A9-BF60-21EE2F342583}"/>
    <pc:docChg chg="custSel addSld delSld modSld">
      <pc:chgData name="MIR MD. KAWSUR" userId="f9b2e9bf-e2de-41be-bed1-78ffce4fdd07" providerId="ADAL" clId="{311D0EC5-F6B2-43A9-BF60-21EE2F342583}" dt="2020-04-28T10:51:40.636" v="533" actId="20577"/>
      <pc:docMkLst>
        <pc:docMk/>
      </pc:docMkLst>
      <pc:sldChg chg="modSp mod">
        <pc:chgData name="MIR MD. KAWSUR" userId="f9b2e9bf-e2de-41be-bed1-78ffce4fdd07" providerId="ADAL" clId="{311D0EC5-F6B2-43A9-BF60-21EE2F342583}" dt="2020-04-28T06:43:32.114" v="3" actId="20577"/>
        <pc:sldMkLst>
          <pc:docMk/>
          <pc:sldMk cId="700707328" sldId="256"/>
        </pc:sldMkLst>
        <pc:graphicFrameChg chg="modGraphic">
          <ac:chgData name="MIR MD. KAWSUR" userId="f9b2e9bf-e2de-41be-bed1-78ffce4fdd07" providerId="ADAL" clId="{311D0EC5-F6B2-43A9-BF60-21EE2F342583}" dt="2020-04-28T06:43:32.114" v="3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49:47.271" v="475" actId="20577"/>
        <pc:sldMkLst>
          <pc:docMk/>
          <pc:sldMk cId="424874041" sldId="257"/>
        </pc:sldMkLst>
        <pc:spChg chg="mod">
          <ac:chgData name="MIR MD. KAWSUR" userId="f9b2e9bf-e2de-41be-bed1-78ffce4fdd07" providerId="ADAL" clId="{311D0EC5-F6B2-43A9-BF60-21EE2F342583}" dt="2020-04-28T10:49:47.271" v="475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del">
        <pc:chgData name="MIR MD. KAWSUR" userId="f9b2e9bf-e2de-41be-bed1-78ffce4fdd07" providerId="ADAL" clId="{311D0EC5-F6B2-43A9-BF60-21EE2F342583}" dt="2020-04-28T10:49:30.507" v="466" actId="47"/>
        <pc:sldMkLst>
          <pc:docMk/>
          <pc:sldMk cId="2823762119" sldId="258"/>
        </pc:sldMkLst>
      </pc:sldChg>
      <pc:sldChg chg="modSp mod">
        <pc:chgData name="MIR MD. KAWSUR" userId="f9b2e9bf-e2de-41be-bed1-78ffce4fdd07" providerId="ADAL" clId="{311D0EC5-F6B2-43A9-BF60-21EE2F342583}" dt="2020-04-28T10:49:38.329" v="467" actId="20577"/>
        <pc:sldMkLst>
          <pc:docMk/>
          <pc:sldMk cId="3224969828" sldId="265"/>
        </pc:sldMkLst>
        <pc:spChg chg="mod">
          <ac:chgData name="MIR MD. KAWSUR" userId="f9b2e9bf-e2de-41be-bed1-78ffce4fdd07" providerId="ADAL" clId="{311D0EC5-F6B2-43A9-BF60-21EE2F342583}" dt="2020-04-28T10:49:38.329" v="467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addSp modSp mod">
        <pc:chgData name="MIR MD. KAWSUR" userId="f9b2e9bf-e2de-41be-bed1-78ffce4fdd07" providerId="ADAL" clId="{311D0EC5-F6B2-43A9-BF60-21EE2F342583}" dt="2020-04-28T10:45:14.696" v="409" actId="1076"/>
        <pc:sldMkLst>
          <pc:docMk/>
          <pc:sldMk cId="2134390752" sldId="266"/>
        </pc:sldMkLst>
        <pc:spChg chg="mod">
          <ac:chgData name="MIR MD. KAWSUR" userId="f9b2e9bf-e2de-41be-bed1-78ffce4fdd07" providerId="ADAL" clId="{311D0EC5-F6B2-43A9-BF60-21EE2F342583}" dt="2020-04-28T06:46:47.644" v="73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6:46:58.144" v="10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6:58.366" v="316" actId="33524"/>
          <ac:spMkLst>
            <pc:docMk/>
            <pc:sldMk cId="2134390752" sldId="266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5:14.696" v="409" actId="1076"/>
          <ac:picMkLst>
            <pc:docMk/>
            <pc:sldMk cId="2134390752" sldId="266"/>
            <ac:picMk id="4" creationId="{FC4F17BE-BDE9-4047-A3F8-7AAF2A29C204}"/>
          </ac:picMkLst>
        </pc:picChg>
      </pc:sldChg>
      <pc:sldChg chg="del">
        <pc:chgData name="MIR MD. KAWSUR" userId="f9b2e9bf-e2de-41be-bed1-78ffce4fdd07" providerId="ADAL" clId="{311D0EC5-F6B2-43A9-BF60-21EE2F342583}" dt="2020-04-28T10:49:25.442" v="456" actId="47"/>
        <pc:sldMkLst>
          <pc:docMk/>
          <pc:sldMk cId="3132154582" sldId="267"/>
        </pc:sldMkLst>
      </pc:sldChg>
      <pc:sldChg chg="delSp modSp mod">
        <pc:chgData name="MIR MD. KAWSUR" userId="f9b2e9bf-e2de-41be-bed1-78ffce4fdd07" providerId="ADAL" clId="{311D0EC5-F6B2-43A9-BF60-21EE2F342583}" dt="2020-04-28T08:14:42.841" v="314"/>
        <pc:sldMkLst>
          <pc:docMk/>
          <pc:sldMk cId="379164912" sldId="268"/>
        </pc:sldMkLst>
        <pc:spChg chg="mod">
          <ac:chgData name="MIR MD. KAWSUR" userId="f9b2e9bf-e2de-41be-bed1-78ffce4fdd07" providerId="ADAL" clId="{311D0EC5-F6B2-43A9-BF60-21EE2F342583}" dt="2020-04-28T07:17:49.740" v="225" actId="20577"/>
          <ac:spMkLst>
            <pc:docMk/>
            <pc:sldMk cId="379164912" sldId="268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07:20:08.891" v="269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14:42.841" v="314"/>
          <ac:spMkLst>
            <pc:docMk/>
            <pc:sldMk cId="379164912" sldId="268"/>
            <ac:spMk id="6" creationId="{37C26D19-85DA-834B-9600-C9820C508897}"/>
          </ac:spMkLst>
        </pc:spChg>
        <pc:graphicFrameChg chg="del modGraphic">
          <ac:chgData name="MIR MD. KAWSUR" userId="f9b2e9bf-e2de-41be-bed1-78ffce4fdd07" providerId="ADAL" clId="{311D0EC5-F6B2-43A9-BF60-21EE2F342583}" dt="2020-04-28T07:19:46.682" v="227" actId="478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modSp mod">
        <pc:chgData name="MIR MD. KAWSUR" userId="f9b2e9bf-e2de-41be-bed1-78ffce4fdd07" providerId="ADAL" clId="{311D0EC5-F6B2-43A9-BF60-21EE2F342583}" dt="2020-04-28T10:51:40.636" v="533" actId="20577"/>
        <pc:sldMkLst>
          <pc:docMk/>
          <pc:sldMk cId="488175174" sldId="269"/>
        </pc:sldMkLst>
        <pc:spChg chg="mod">
          <ac:chgData name="MIR MD. KAWSUR" userId="f9b2e9bf-e2de-41be-bed1-78ffce4fdd07" providerId="ADAL" clId="{311D0EC5-F6B2-43A9-BF60-21EE2F342583}" dt="2020-04-28T08:46:03.598" v="338" actId="20577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51:40.636" v="533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311D0EC5-F6B2-43A9-BF60-21EE2F342583}" dt="2020-04-28T08:49:35.511" v="385" actId="20577"/>
          <ac:spMkLst>
            <pc:docMk/>
            <pc:sldMk cId="488175174" sldId="269"/>
            <ac:spMk id="6" creationId="{37C26D19-85DA-834B-9600-C9820C508897}"/>
          </ac:spMkLst>
        </pc:spChg>
      </pc:sldChg>
      <pc:sldChg chg="del">
        <pc:chgData name="MIR MD. KAWSUR" userId="f9b2e9bf-e2de-41be-bed1-78ffce4fdd07" providerId="ADAL" clId="{311D0EC5-F6B2-43A9-BF60-21EE2F342583}" dt="2020-04-28T10:49:26.561" v="459" actId="47"/>
        <pc:sldMkLst>
          <pc:docMk/>
          <pc:sldMk cId="2946039933" sldId="270"/>
        </pc:sldMkLst>
      </pc:sldChg>
      <pc:sldChg chg="del">
        <pc:chgData name="MIR MD. KAWSUR" userId="f9b2e9bf-e2de-41be-bed1-78ffce4fdd07" providerId="ADAL" clId="{311D0EC5-F6B2-43A9-BF60-21EE2F342583}" dt="2020-04-28T10:49:26.376" v="458" actId="47"/>
        <pc:sldMkLst>
          <pc:docMk/>
          <pc:sldMk cId="538611020" sldId="271"/>
        </pc:sldMkLst>
      </pc:sldChg>
      <pc:sldChg chg="del">
        <pc:chgData name="MIR MD. KAWSUR" userId="f9b2e9bf-e2de-41be-bed1-78ffce4fdd07" providerId="ADAL" clId="{311D0EC5-F6B2-43A9-BF60-21EE2F342583}" dt="2020-04-28T10:49:26.044" v="457" actId="47"/>
        <pc:sldMkLst>
          <pc:docMk/>
          <pc:sldMk cId="2730984201" sldId="272"/>
        </pc:sldMkLst>
      </pc:sldChg>
      <pc:sldChg chg="del">
        <pc:chgData name="MIR MD. KAWSUR" userId="f9b2e9bf-e2de-41be-bed1-78ffce4fdd07" providerId="ADAL" clId="{311D0EC5-F6B2-43A9-BF60-21EE2F342583}" dt="2020-04-28T10:49:26.766" v="460" actId="47"/>
        <pc:sldMkLst>
          <pc:docMk/>
          <pc:sldMk cId="2824015" sldId="273"/>
        </pc:sldMkLst>
      </pc:sldChg>
      <pc:sldChg chg="del">
        <pc:chgData name="MIR MD. KAWSUR" userId="f9b2e9bf-e2de-41be-bed1-78ffce4fdd07" providerId="ADAL" clId="{311D0EC5-F6B2-43A9-BF60-21EE2F342583}" dt="2020-04-28T10:49:27.735" v="462" actId="47"/>
        <pc:sldMkLst>
          <pc:docMk/>
          <pc:sldMk cId="1439937840" sldId="274"/>
        </pc:sldMkLst>
      </pc:sldChg>
      <pc:sldChg chg="del">
        <pc:chgData name="MIR MD. KAWSUR" userId="f9b2e9bf-e2de-41be-bed1-78ffce4fdd07" providerId="ADAL" clId="{311D0EC5-F6B2-43A9-BF60-21EE2F342583}" dt="2020-04-28T10:49:27.317" v="461" actId="47"/>
        <pc:sldMkLst>
          <pc:docMk/>
          <pc:sldMk cId="1773732609" sldId="275"/>
        </pc:sldMkLst>
      </pc:sldChg>
      <pc:sldChg chg="del">
        <pc:chgData name="MIR MD. KAWSUR" userId="f9b2e9bf-e2de-41be-bed1-78ffce4fdd07" providerId="ADAL" clId="{311D0EC5-F6B2-43A9-BF60-21EE2F342583}" dt="2020-04-28T10:49:28.155" v="463" actId="47"/>
        <pc:sldMkLst>
          <pc:docMk/>
          <pc:sldMk cId="2966524781" sldId="276"/>
        </pc:sldMkLst>
      </pc:sldChg>
      <pc:sldChg chg="del">
        <pc:chgData name="MIR MD. KAWSUR" userId="f9b2e9bf-e2de-41be-bed1-78ffce4fdd07" providerId="ADAL" clId="{311D0EC5-F6B2-43A9-BF60-21EE2F342583}" dt="2020-04-28T10:49:28.684" v="464" actId="47"/>
        <pc:sldMkLst>
          <pc:docMk/>
          <pc:sldMk cId="2383403374" sldId="277"/>
        </pc:sldMkLst>
      </pc:sldChg>
      <pc:sldChg chg="del">
        <pc:chgData name="MIR MD. KAWSUR" userId="f9b2e9bf-e2de-41be-bed1-78ffce4fdd07" providerId="ADAL" clId="{311D0EC5-F6B2-43A9-BF60-21EE2F342583}" dt="2020-04-28T10:49:29.408" v="465" actId="47"/>
        <pc:sldMkLst>
          <pc:docMk/>
          <pc:sldMk cId="1290791371" sldId="278"/>
        </pc:sldMkLst>
      </pc:sldChg>
      <pc:sldChg chg="addSp delSp modSp add mod">
        <pc:chgData name="MIR MD. KAWSUR" userId="f9b2e9bf-e2de-41be-bed1-78ffce4fdd07" providerId="ADAL" clId="{311D0EC5-F6B2-43A9-BF60-21EE2F342583}" dt="2020-04-28T10:49:10.696" v="455" actId="1076"/>
        <pc:sldMkLst>
          <pc:docMk/>
          <pc:sldMk cId="1093368910" sldId="279"/>
        </pc:sldMkLst>
        <pc:spChg chg="mod">
          <ac:chgData name="MIR MD. KAWSUR" userId="f9b2e9bf-e2de-41be-bed1-78ffce4fdd07" providerId="ADAL" clId="{311D0EC5-F6B2-43A9-BF60-21EE2F342583}" dt="2020-04-28T10:48:03.672" v="423" actId="20577"/>
          <ac:spMkLst>
            <pc:docMk/>
            <pc:sldMk cId="1093368910" sldId="279"/>
            <ac:spMk id="2" creationId="{00000000-0000-0000-0000-000000000000}"/>
          </ac:spMkLst>
        </pc:spChg>
        <pc:spChg chg="mod">
          <ac:chgData name="MIR MD. KAWSUR" userId="f9b2e9bf-e2de-41be-bed1-78ffce4fdd07" providerId="ADAL" clId="{311D0EC5-F6B2-43A9-BF60-21EE2F342583}" dt="2020-04-28T10:48:16.573" v="444" actId="20577"/>
          <ac:spMkLst>
            <pc:docMk/>
            <pc:sldMk cId="1093368910" sldId="279"/>
            <ac:spMk id="5" creationId="{3322CB79-31E6-2043-9768-6699756B1FD4}"/>
          </ac:spMkLst>
        </pc:spChg>
        <pc:spChg chg="del mod">
          <ac:chgData name="MIR MD. KAWSUR" userId="f9b2e9bf-e2de-41be-bed1-78ffce4fdd07" providerId="ADAL" clId="{311D0EC5-F6B2-43A9-BF60-21EE2F342583}" dt="2020-04-28T10:48:48.446" v="450" actId="478"/>
          <ac:spMkLst>
            <pc:docMk/>
            <pc:sldMk cId="1093368910" sldId="279"/>
            <ac:spMk id="6" creationId="{37C26D19-85DA-834B-9600-C9820C508897}"/>
          </ac:spMkLst>
        </pc:spChg>
        <pc:picChg chg="add mod">
          <ac:chgData name="MIR MD. KAWSUR" userId="f9b2e9bf-e2de-41be-bed1-78ffce4fdd07" providerId="ADAL" clId="{311D0EC5-F6B2-43A9-BF60-21EE2F342583}" dt="2020-04-28T10:49:10.696" v="455" actId="1076"/>
          <ac:picMkLst>
            <pc:docMk/>
            <pc:sldMk cId="1093368910" sldId="279"/>
            <ac:picMk id="3" creationId="{87E7719E-84AA-4F35-9976-AD342A6FFF39}"/>
          </ac:picMkLst>
        </pc:picChg>
      </pc:sldChg>
    </pc:docChg>
  </pc:docChgLst>
  <pc:docChgLst>
    <pc:chgData name="MIR MD. KAWSUR" userId="f9b2e9bf-e2de-41be-bed1-78ffce4fdd07" providerId="ADAL" clId="{C071C8CA-C310-440C-867D-C86E95939DE1}"/>
    <pc:docChg chg="custSel modSld">
      <pc:chgData name="MIR MD. KAWSUR" userId="f9b2e9bf-e2de-41be-bed1-78ffce4fdd07" providerId="ADAL" clId="{C071C8CA-C310-440C-867D-C86E95939DE1}" dt="2020-04-28T04:57:10.704" v="26" actId="20577"/>
      <pc:docMkLst>
        <pc:docMk/>
      </pc:docMkLst>
      <pc:sldChg chg="modSp mod">
        <pc:chgData name="MIR MD. KAWSUR" userId="f9b2e9bf-e2de-41be-bed1-78ffce4fdd07" providerId="ADAL" clId="{C071C8CA-C310-440C-867D-C86E95939DE1}" dt="2020-04-28T04:44:54.562" v="13" actId="20577"/>
        <pc:sldMkLst>
          <pc:docMk/>
          <pc:sldMk cId="424874041" sldId="257"/>
        </pc:sldMkLst>
        <pc:spChg chg="mod">
          <ac:chgData name="MIR MD. KAWSUR" userId="f9b2e9bf-e2de-41be-bed1-78ffce4fdd07" providerId="ADAL" clId="{C071C8CA-C310-440C-867D-C86E95939DE1}" dt="2020-04-28T04:44:54.562" v="13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 mod">
        <pc:chgData name="MIR MD. KAWSUR" userId="f9b2e9bf-e2de-41be-bed1-78ffce4fdd07" providerId="ADAL" clId="{C071C8CA-C310-440C-867D-C86E95939DE1}" dt="2020-04-28T04:57:10.704" v="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C071C8CA-C310-440C-867D-C86E95939DE1}" dt="2020-04-28T04:57:10.704" v="26" actId="20577"/>
          <ac:spMkLst>
            <pc:docMk/>
            <pc:sldMk cId="2134390752" sldId="266"/>
            <ac:spMk id="2" creationId="{00000000-0000-0000-0000-000000000000}"/>
          </ac:spMkLst>
        </pc:spChg>
      </pc:sldChg>
    </pc:docChg>
  </pc:docChgLst>
  <pc:docChgLst>
    <pc:chgData name="MIR MD. KAWSUR" userId="f9b2e9bf-e2de-41be-bed1-78ffce4fdd07" providerId="ADAL" clId="{8701AD61-7539-4731-B452-C18DF1B91B77}"/>
    <pc:docChg chg="undo custSel addSld delSld modSld">
      <pc:chgData name="MIR MD. KAWSUR" userId="f9b2e9bf-e2de-41be-bed1-78ffce4fdd07" providerId="ADAL" clId="{8701AD61-7539-4731-B452-C18DF1B91B77}" dt="2020-04-29T09:42:45.696" v="359"/>
      <pc:docMkLst>
        <pc:docMk/>
      </pc:docMkLst>
      <pc:sldChg chg="modSp mod">
        <pc:chgData name="MIR MD. KAWSUR" userId="f9b2e9bf-e2de-41be-bed1-78ffce4fdd07" providerId="ADAL" clId="{8701AD61-7539-4731-B452-C18DF1B91B77}" dt="2020-04-29T09:42:01.861" v="352" actId="20577"/>
        <pc:sldMkLst>
          <pc:docMk/>
          <pc:sldMk cId="700707328" sldId="256"/>
        </pc:sldMkLst>
        <pc:spChg chg="mod">
          <ac:chgData name="MIR MD. KAWSUR" userId="f9b2e9bf-e2de-41be-bed1-78ffce4fdd07" providerId="ADAL" clId="{8701AD61-7539-4731-B452-C18DF1B91B77}" dt="2020-04-29T09:42:01.861" v="352" actId="20577"/>
          <ac:spMkLst>
            <pc:docMk/>
            <pc:sldMk cId="700707328" sldId="256"/>
            <ac:spMk id="2" creationId="{00000000-0000-0000-0000-000000000000}"/>
          </ac:spMkLst>
        </pc:spChg>
      </pc:sldChg>
      <pc:sldChg chg="modSp mod">
        <pc:chgData name="MIR MD. KAWSUR" userId="f9b2e9bf-e2de-41be-bed1-78ffce4fdd07" providerId="ADAL" clId="{8701AD61-7539-4731-B452-C18DF1B91B77}" dt="2020-04-28T11:25:12.817" v="11" actId="20577"/>
        <pc:sldMkLst>
          <pc:docMk/>
          <pc:sldMk cId="424874041" sldId="257"/>
        </pc:sldMkLst>
        <pc:spChg chg="mod">
          <ac:chgData name="MIR MD. KAWSUR" userId="f9b2e9bf-e2de-41be-bed1-78ffce4fdd07" providerId="ADAL" clId="{8701AD61-7539-4731-B452-C18DF1B91B77}" dt="2020-04-28T11:25:12.817" v="11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 del">
        <pc:chgData name="MIR MD. KAWSUR" userId="f9b2e9bf-e2de-41be-bed1-78ffce4fdd07" providerId="ADAL" clId="{8701AD61-7539-4731-B452-C18DF1B91B77}" dt="2020-04-28T17:30:39.834" v="59" actId="47"/>
        <pc:sldMkLst>
          <pc:docMk/>
          <pc:sldMk cId="1923382373" sldId="264"/>
        </pc:sldMkLst>
      </pc:sldChg>
      <pc:sldChg chg="delSp modSp mod modAnim">
        <pc:chgData name="MIR MD. KAWSUR" userId="f9b2e9bf-e2de-41be-bed1-78ffce4fdd07" providerId="ADAL" clId="{8701AD61-7539-4731-B452-C18DF1B91B77}" dt="2020-04-29T09:42:32.232" v="355"/>
        <pc:sldMkLst>
          <pc:docMk/>
          <pc:sldMk cId="2134390752" sldId="266"/>
        </pc:sldMkLst>
        <pc:spChg chg="mod">
          <ac:chgData name="MIR MD. KAWSUR" userId="f9b2e9bf-e2de-41be-bed1-78ffce4fdd07" providerId="ADAL" clId="{8701AD61-7539-4731-B452-C18DF1B91B77}" dt="2020-04-28T11:25:18.753" v="22" actId="20577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8701AD61-7539-4731-B452-C18DF1B91B77}" dt="2020-04-28T11:25:24.806" v="37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8T17:28:03.069" v="54" actId="113"/>
          <ac:spMkLst>
            <pc:docMk/>
            <pc:sldMk cId="2134390752" sldId="266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8T11:27:39.827" v="38" actId="478"/>
          <ac:picMkLst>
            <pc:docMk/>
            <pc:sldMk cId="2134390752" sldId="266"/>
            <ac:picMk id="4" creationId="{FC4F17BE-BDE9-4047-A3F8-7AAF2A29C204}"/>
          </ac:picMkLst>
        </pc:picChg>
      </pc:sldChg>
      <pc:sldChg chg="addSp delSp modSp add mod modAnim">
        <pc:chgData name="MIR MD. KAWSUR" userId="f9b2e9bf-e2de-41be-bed1-78ffce4fdd07" providerId="ADAL" clId="{8701AD61-7539-4731-B452-C18DF1B91B77}" dt="2020-04-29T09:42:37.627" v="357"/>
        <pc:sldMkLst>
          <pc:docMk/>
          <pc:sldMk cId="4069527386" sldId="267"/>
        </pc:sldMkLst>
        <pc:spChg chg="mod">
          <ac:chgData name="MIR MD. KAWSUR" userId="f9b2e9bf-e2de-41be-bed1-78ffce4fdd07" providerId="ADAL" clId="{8701AD61-7539-4731-B452-C18DF1B91B77}" dt="2020-04-29T04:22:50.956" v="88" actId="20577"/>
          <ac:spMkLst>
            <pc:docMk/>
            <pc:sldMk cId="4069527386" sldId="267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1:04.028" v="188" actId="20577"/>
          <ac:spMkLst>
            <pc:docMk/>
            <pc:sldMk cId="4069527386" sldId="267"/>
            <ac:spMk id="6" creationId="{37C26D19-85DA-834B-9600-C9820C508897}"/>
          </ac:spMkLst>
        </pc:spChg>
        <pc:picChg chg="add del mod">
          <ac:chgData name="MIR MD. KAWSUR" userId="f9b2e9bf-e2de-41be-bed1-78ffce4fdd07" providerId="ADAL" clId="{8701AD61-7539-4731-B452-C18DF1B91B77}" dt="2020-04-29T04:41:28.659" v="189" actId="478"/>
          <ac:picMkLst>
            <pc:docMk/>
            <pc:sldMk cId="4069527386" sldId="267"/>
            <ac:picMk id="4" creationId="{68125F56-3B48-4C9E-845B-7EE62156D9D9}"/>
          </ac:picMkLst>
        </pc:picChg>
        <pc:picChg chg="add mod">
          <ac:chgData name="MIR MD. KAWSUR" userId="f9b2e9bf-e2de-41be-bed1-78ffce4fdd07" providerId="ADAL" clId="{8701AD61-7539-4731-B452-C18DF1B91B77}" dt="2020-04-29T04:42:12.253" v="193" actId="1076"/>
          <ac:picMkLst>
            <pc:docMk/>
            <pc:sldMk cId="4069527386" sldId="267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5.833" v="55" actId="47"/>
        <pc:sldMkLst>
          <pc:docMk/>
          <pc:sldMk cId="379164912" sldId="268"/>
        </pc:sldMkLst>
      </pc:sldChg>
      <pc:sldChg chg="addSp delSp modSp add mod modAnim">
        <pc:chgData name="MIR MD. KAWSUR" userId="f9b2e9bf-e2de-41be-bed1-78ffce4fdd07" providerId="ADAL" clId="{8701AD61-7539-4731-B452-C18DF1B91B77}" dt="2020-04-29T09:42:42.203" v="358"/>
        <pc:sldMkLst>
          <pc:docMk/>
          <pc:sldMk cId="562875730" sldId="268"/>
        </pc:sldMkLst>
        <pc:spChg chg="mod">
          <ac:chgData name="MIR MD. KAWSUR" userId="f9b2e9bf-e2de-41be-bed1-78ffce4fdd07" providerId="ADAL" clId="{8701AD61-7539-4731-B452-C18DF1B91B77}" dt="2020-04-29T04:42:24.958" v="201" actId="20577"/>
          <ac:spMkLst>
            <pc:docMk/>
            <pc:sldMk cId="562875730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43:54.148" v="208" actId="113"/>
          <ac:spMkLst>
            <pc:docMk/>
            <pc:sldMk cId="562875730" sldId="268"/>
            <ac:spMk id="6" creationId="{37C26D19-85DA-834B-9600-C9820C508897}"/>
          </ac:spMkLst>
        </pc:spChg>
        <pc:picChg chg="add mod">
          <ac:chgData name="MIR MD. KAWSUR" userId="f9b2e9bf-e2de-41be-bed1-78ffce4fdd07" providerId="ADAL" clId="{8701AD61-7539-4731-B452-C18DF1B91B77}" dt="2020-04-29T04:45:47.412" v="214" actId="1076"/>
          <ac:picMkLst>
            <pc:docMk/>
            <pc:sldMk cId="562875730" sldId="268"/>
            <ac:picMk id="4" creationId="{B5E913AF-F795-42EE-8A5D-043B11395E3F}"/>
          </ac:picMkLst>
        </pc:picChg>
        <pc:picChg chg="del">
          <ac:chgData name="MIR MD. KAWSUR" userId="f9b2e9bf-e2de-41be-bed1-78ffce4fdd07" providerId="ADAL" clId="{8701AD61-7539-4731-B452-C18DF1B91B77}" dt="2020-04-29T04:45:23.815" v="209" actId="478"/>
          <ac:picMkLst>
            <pc:docMk/>
            <pc:sldMk cId="562875730" sldId="268"/>
            <ac:picMk id="8" creationId="{9CB4F12B-EF2F-4A59-AAA8-DE22900621CD}"/>
          </ac:picMkLst>
        </pc:picChg>
      </pc:sldChg>
      <pc:sldChg chg="del">
        <pc:chgData name="MIR MD. KAWSUR" userId="f9b2e9bf-e2de-41be-bed1-78ffce4fdd07" providerId="ADAL" clId="{8701AD61-7539-4731-B452-C18DF1B91B77}" dt="2020-04-28T17:30:36.379" v="56" actId="47"/>
        <pc:sldMkLst>
          <pc:docMk/>
          <pc:sldMk cId="488175174" sldId="269"/>
        </pc:sldMkLst>
      </pc:sldChg>
      <pc:sldChg chg="addSp delSp modSp add mod modAnim">
        <pc:chgData name="MIR MD. KAWSUR" userId="f9b2e9bf-e2de-41be-bed1-78ffce4fdd07" providerId="ADAL" clId="{8701AD61-7539-4731-B452-C18DF1B91B77}" dt="2020-04-29T09:42:45.696" v="359"/>
        <pc:sldMkLst>
          <pc:docMk/>
          <pc:sldMk cId="524938583" sldId="269"/>
        </pc:sldMkLst>
        <pc:spChg chg="mod">
          <ac:chgData name="MIR MD. KAWSUR" userId="f9b2e9bf-e2de-41be-bed1-78ffce4fdd07" providerId="ADAL" clId="{8701AD61-7539-4731-B452-C18DF1B91B77}" dt="2020-04-29T04:49:39.169" v="226" actId="20577"/>
          <ac:spMkLst>
            <pc:docMk/>
            <pc:sldMk cId="524938583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8701AD61-7539-4731-B452-C18DF1B91B77}" dt="2020-04-29T04:51:16.287" v="337" actId="20577"/>
          <ac:spMkLst>
            <pc:docMk/>
            <pc:sldMk cId="524938583" sldId="269"/>
            <ac:spMk id="6" creationId="{37C26D19-85DA-834B-9600-C9820C508897}"/>
          </ac:spMkLst>
        </pc:spChg>
        <pc:picChg chg="del">
          <ac:chgData name="MIR MD. KAWSUR" userId="f9b2e9bf-e2de-41be-bed1-78ffce4fdd07" providerId="ADAL" clId="{8701AD61-7539-4731-B452-C18DF1B91B77}" dt="2020-04-29T04:52:29.282" v="338" actId="478"/>
          <ac:picMkLst>
            <pc:docMk/>
            <pc:sldMk cId="524938583" sldId="269"/>
            <ac:picMk id="4" creationId="{B5E913AF-F795-42EE-8A5D-043B11395E3F}"/>
          </ac:picMkLst>
        </pc:picChg>
        <pc:picChg chg="add mod">
          <ac:chgData name="MIR MD. KAWSUR" userId="f9b2e9bf-e2de-41be-bed1-78ffce4fdd07" providerId="ADAL" clId="{8701AD61-7539-4731-B452-C18DF1B91B77}" dt="2020-04-29T04:52:39.919" v="341" actId="27614"/>
          <ac:picMkLst>
            <pc:docMk/>
            <pc:sldMk cId="524938583" sldId="269"/>
            <ac:picMk id="7" creationId="{72C57DAA-B51F-4B19-98B4-9EEACC108852}"/>
          </ac:picMkLst>
        </pc:picChg>
      </pc:sldChg>
      <pc:sldChg chg="del">
        <pc:chgData name="MIR MD. KAWSUR" userId="f9b2e9bf-e2de-41be-bed1-78ffce4fdd07" providerId="ADAL" clId="{8701AD61-7539-4731-B452-C18DF1B91B77}" dt="2020-04-28T17:30:37.027" v="57" actId="47"/>
        <pc:sldMkLst>
          <pc:docMk/>
          <pc:sldMk cId="1093368910" sldId="279"/>
        </pc:sldMkLst>
      </pc:sldChg>
    </pc:docChg>
  </pc:docChgLst>
  <pc:docChgLst>
    <pc:chgData name="MIR MD. KAWSUR" userId="f9b2e9bf-e2de-41be-bed1-78ffce4fdd07" providerId="ADAL" clId="{ADBCB527-9EE9-42ED-A001-CACA2B7DAF4D}"/>
    <pc:docChg chg="undo redo custSel mod addSld delSld modSld sldOrd">
      <pc:chgData name="MIR MD. KAWSUR" userId="f9b2e9bf-e2de-41be-bed1-78ffce4fdd07" providerId="ADAL" clId="{ADBCB527-9EE9-42ED-A001-CACA2B7DAF4D}" dt="2020-04-28T04:36:21.742" v="4738" actId="20577"/>
      <pc:docMkLst>
        <pc:docMk/>
      </pc:docMkLst>
      <pc:sldChg chg="modSp mod">
        <pc:chgData name="MIR MD. KAWSUR" userId="f9b2e9bf-e2de-41be-bed1-78ffce4fdd07" providerId="ADAL" clId="{ADBCB527-9EE9-42ED-A001-CACA2B7DAF4D}" dt="2020-04-26T06:36:21.046" v="131" actId="20577"/>
        <pc:sldMkLst>
          <pc:docMk/>
          <pc:sldMk cId="700707328" sldId="256"/>
        </pc:sldMkLst>
        <pc:spChg chg="mod">
          <ac:chgData name="MIR MD. KAWSUR" userId="f9b2e9bf-e2de-41be-bed1-78ffce4fdd07" providerId="ADAL" clId="{ADBCB527-9EE9-42ED-A001-CACA2B7DAF4D}" dt="2020-04-26T06:18:32.124" v="42" actId="20577"/>
          <ac:spMkLst>
            <pc:docMk/>
            <pc:sldMk cId="700707328" sldId="256"/>
            <ac:spMk id="3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06:30:25.385" v="87" actId="20577"/>
          <ac:spMkLst>
            <pc:docMk/>
            <pc:sldMk cId="700707328" sldId="256"/>
            <ac:spMk id="8" creationId="{FF0F860A-68ED-3A45-9B2E-50E8CE1BC6B7}"/>
          </ac:spMkLst>
        </pc:spChg>
        <pc:graphicFrameChg chg="mod modGraphic">
          <ac:chgData name="MIR MD. KAWSUR" userId="f9b2e9bf-e2de-41be-bed1-78ffce4fdd07" providerId="ADAL" clId="{ADBCB527-9EE9-42ED-A001-CACA2B7DAF4D}" dt="2020-04-26T06:36:21.046" v="131" actId="20577"/>
          <ac:graphicFrameMkLst>
            <pc:docMk/>
            <pc:sldMk cId="700707328" sldId="256"/>
            <ac:graphicFrameMk id="7" creationId="{29FF08AD-7519-4C4A-8E0D-640DF5BB5E58}"/>
          </ac:graphicFrameMkLst>
        </pc:graphicFrameChg>
      </pc:sldChg>
      <pc:sldChg chg="modSp mod">
        <pc:chgData name="MIR MD. KAWSUR" userId="f9b2e9bf-e2de-41be-bed1-78ffce4fdd07" providerId="ADAL" clId="{ADBCB527-9EE9-42ED-A001-CACA2B7DAF4D}" dt="2020-04-26T06:37:13.014" v="247" actId="20577"/>
        <pc:sldMkLst>
          <pc:docMk/>
          <pc:sldMk cId="424874041" sldId="257"/>
        </pc:sldMkLst>
        <pc:spChg chg="mod">
          <ac:chgData name="MIR MD. KAWSUR" userId="f9b2e9bf-e2de-41be-bed1-78ffce4fdd07" providerId="ADAL" clId="{ADBCB527-9EE9-42ED-A001-CACA2B7DAF4D}" dt="2020-04-26T06:37:13.014" v="247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addSp modSp mod">
        <pc:chgData name="MIR MD. KAWSUR" userId="f9b2e9bf-e2de-41be-bed1-78ffce4fdd07" providerId="ADAL" clId="{ADBCB527-9EE9-42ED-A001-CACA2B7DAF4D}" dt="2020-04-27T10:01:52.423" v="2174" actId="1076"/>
        <pc:sldMkLst>
          <pc:docMk/>
          <pc:sldMk cId="1923382373" sldId="264"/>
        </pc:sldMkLst>
        <pc:spChg chg="mod">
          <ac:chgData name="MIR MD. KAWSUR" userId="f9b2e9bf-e2de-41be-bed1-78ffce4fdd07" providerId="ADAL" clId="{ADBCB527-9EE9-42ED-A001-CACA2B7DAF4D}" dt="2020-04-27T10:01:16.223" v="2167" actId="20577"/>
          <ac:spMkLst>
            <pc:docMk/>
            <pc:sldMk cId="1923382373" sldId="264"/>
            <ac:spMk id="5" creationId="{F2944A7F-5AE5-EC49-82AF-722C8C8F62C6}"/>
          </ac:spMkLst>
        </pc:spChg>
        <pc:picChg chg="add mod">
          <ac:chgData name="MIR MD. KAWSUR" userId="f9b2e9bf-e2de-41be-bed1-78ffce4fdd07" providerId="ADAL" clId="{ADBCB527-9EE9-42ED-A001-CACA2B7DAF4D}" dt="2020-04-27T10:01:52.423" v="2174" actId="1076"/>
          <ac:picMkLst>
            <pc:docMk/>
            <pc:sldMk cId="1923382373" sldId="264"/>
            <ac:picMk id="3" creationId="{66BB96CC-81B0-46C9-A6FC-228FB5234B39}"/>
          </ac:picMkLst>
        </pc:picChg>
      </pc:sldChg>
      <pc:sldChg chg="modSp mod">
        <pc:chgData name="MIR MD. KAWSUR" userId="f9b2e9bf-e2de-41be-bed1-78ffce4fdd07" providerId="ADAL" clId="{ADBCB527-9EE9-42ED-A001-CACA2B7DAF4D}" dt="2020-04-27T09:57:44.975" v="2075"/>
        <pc:sldMkLst>
          <pc:docMk/>
          <pc:sldMk cId="3224969828" sldId="265"/>
        </pc:sldMkLst>
        <pc:spChg chg="mod">
          <ac:chgData name="MIR MD. KAWSUR" userId="f9b2e9bf-e2de-41be-bed1-78ffce4fdd07" providerId="ADAL" clId="{ADBCB527-9EE9-42ED-A001-CACA2B7DAF4D}" dt="2020-04-27T09:57:44.975" v="2075"/>
          <ac:spMkLst>
            <pc:docMk/>
            <pc:sldMk cId="3224969828" sldId="265"/>
            <ac:spMk id="3" creationId="{56CD2EA8-B54C-CE4F-A943-BFB367453E0E}"/>
          </ac:spMkLst>
        </pc:spChg>
      </pc:sldChg>
      <pc:sldChg chg="modSp mod">
        <pc:chgData name="MIR MD. KAWSUR" userId="f9b2e9bf-e2de-41be-bed1-78ffce4fdd07" providerId="ADAL" clId="{ADBCB527-9EE9-42ED-A001-CACA2B7DAF4D}" dt="2020-04-26T19:43:01.335" v="1026" actId="20577"/>
        <pc:sldMkLst>
          <pc:docMk/>
          <pc:sldMk cId="2134390752" sldId="266"/>
        </pc:sldMkLst>
        <pc:spChg chg="mod">
          <ac:chgData name="MIR MD. KAWSUR" userId="f9b2e9bf-e2de-41be-bed1-78ffce4fdd07" providerId="ADAL" clId="{ADBCB527-9EE9-42ED-A001-CACA2B7DAF4D}" dt="2020-04-26T06:37:35.662" v="292" actId="27636"/>
          <ac:spMkLst>
            <pc:docMk/>
            <pc:sldMk cId="2134390752" sldId="266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43:01.335" v="1026" actId="20577"/>
          <ac:spMkLst>
            <pc:docMk/>
            <pc:sldMk cId="2134390752" sldId="266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21:11.988" v="499" actId="113"/>
          <ac:spMkLst>
            <pc:docMk/>
            <pc:sldMk cId="2134390752" sldId="266"/>
            <ac:spMk id="6" creationId="{37C26D19-85DA-834B-9600-C9820C508897}"/>
          </ac:spMkLst>
        </pc:spChg>
      </pc:sldChg>
      <pc:sldChg chg="addSp delSp modSp mod modClrScheme chgLayout">
        <pc:chgData name="MIR MD. KAWSUR" userId="f9b2e9bf-e2de-41be-bed1-78ffce4fdd07" providerId="ADAL" clId="{ADBCB527-9EE9-42ED-A001-CACA2B7DAF4D}" dt="2020-04-27T08:47:21.329" v="2057" actId="14100"/>
        <pc:sldMkLst>
          <pc:docMk/>
          <pc:sldMk cId="3132154582" sldId="267"/>
        </pc:sldMkLst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2" creationId="{00000000-0000-0000-0000-000000000000}"/>
          </ac:spMkLst>
        </pc:spChg>
        <pc:spChg chg="add del mod ord">
          <ac:chgData name="MIR MD. KAWSUR" userId="f9b2e9bf-e2de-41be-bed1-78ffce4fdd07" providerId="ADAL" clId="{ADBCB527-9EE9-42ED-A001-CACA2B7DAF4D}" dt="2020-04-27T08:46:53.861" v="2053" actId="20577"/>
          <ac:spMkLst>
            <pc:docMk/>
            <pc:sldMk cId="3132154582" sldId="267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5" creationId="{3322CB79-31E6-2043-9768-6699756B1FD4}"/>
          </ac:spMkLst>
        </pc:spChg>
        <pc:spChg chg="add del mod">
          <ac:chgData name="MIR MD. KAWSUR" userId="f9b2e9bf-e2de-41be-bed1-78ffce4fdd07" providerId="ADAL" clId="{ADBCB527-9EE9-42ED-A001-CACA2B7DAF4D}" dt="2020-04-27T08:45:12.012" v="2025"/>
          <ac:spMkLst>
            <pc:docMk/>
            <pc:sldMk cId="3132154582" sldId="267"/>
            <ac:spMk id="7" creationId="{B5727ACA-B1E9-45C2-A496-1F91393545A9}"/>
          </ac:spMkLst>
        </pc:spChg>
        <pc:spChg chg="add del mod">
          <ac:chgData name="MIR MD. KAWSUR" userId="f9b2e9bf-e2de-41be-bed1-78ffce4fdd07" providerId="ADAL" clId="{ADBCB527-9EE9-42ED-A001-CACA2B7DAF4D}" dt="2020-04-27T08:44:09.026" v="2010" actId="26606"/>
          <ac:spMkLst>
            <pc:docMk/>
            <pc:sldMk cId="3132154582" sldId="267"/>
            <ac:spMk id="11" creationId="{C5D88FC8-583C-4585-B9D9-14CC2F815273}"/>
          </ac:spMkLst>
        </pc:spChg>
        <pc:picChg chg="add del mod">
          <ac:chgData name="MIR MD. KAWSUR" userId="f9b2e9bf-e2de-41be-bed1-78ffce4fdd07" providerId="ADAL" clId="{ADBCB527-9EE9-42ED-A001-CACA2B7DAF4D}" dt="2020-04-27T08:44:50.978" v="2020" actId="478"/>
          <ac:picMkLst>
            <pc:docMk/>
            <pc:sldMk cId="3132154582" sldId="267"/>
            <ac:picMk id="6" creationId="{60BE6683-DBE4-4CCA-9587-941BFC86CD23}"/>
          </ac:picMkLst>
        </pc:picChg>
        <pc:picChg chg="add mod">
          <ac:chgData name="MIR MD. KAWSUR" userId="f9b2e9bf-e2de-41be-bed1-78ffce4fdd07" providerId="ADAL" clId="{ADBCB527-9EE9-42ED-A001-CACA2B7DAF4D}" dt="2020-04-27T08:47:21.329" v="2057" actId="14100"/>
          <ac:picMkLst>
            <pc:docMk/>
            <pc:sldMk cId="3132154582" sldId="267"/>
            <ac:picMk id="9" creationId="{CA779F2A-F817-402B-B48F-A0E46A13285E}"/>
          </ac:picMkLst>
        </pc:picChg>
      </pc:sldChg>
      <pc:sldChg chg="addSp modSp add mod">
        <pc:chgData name="MIR MD. KAWSUR" userId="f9b2e9bf-e2de-41be-bed1-78ffce4fdd07" providerId="ADAL" clId="{ADBCB527-9EE9-42ED-A001-CACA2B7DAF4D}" dt="2020-04-26T20:31:01.771" v="1585" actId="1076"/>
        <pc:sldMkLst>
          <pc:docMk/>
          <pc:sldMk cId="379164912" sldId="268"/>
        </pc:sldMkLst>
        <pc:spChg chg="mod">
          <ac:chgData name="MIR MD. KAWSUR" userId="f9b2e9bf-e2de-41be-bed1-78ffce4fdd07" providerId="ADAL" clId="{ADBCB527-9EE9-42ED-A001-CACA2B7DAF4D}" dt="2020-04-26T19:27:09.631" v="1022" actId="20577"/>
          <ac:spMkLst>
            <pc:docMk/>
            <pc:sldMk cId="379164912" sldId="268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6T16:34:09.430" v="586" actId="5793"/>
          <ac:spMkLst>
            <pc:docMk/>
            <pc:sldMk cId="379164912" sldId="268"/>
            <ac:spMk id="6" creationId="{37C26D19-85DA-834B-9600-C9820C508897}"/>
          </ac:spMkLst>
        </pc:spChg>
        <pc:graphicFrameChg chg="add mod modGraphic">
          <ac:chgData name="MIR MD. KAWSUR" userId="f9b2e9bf-e2de-41be-bed1-78ffce4fdd07" providerId="ADAL" clId="{ADBCB527-9EE9-42ED-A001-CACA2B7DAF4D}" dt="2020-04-26T20:31:01.771" v="1585" actId="1076"/>
          <ac:graphicFrameMkLst>
            <pc:docMk/>
            <pc:sldMk cId="379164912" sldId="268"/>
            <ac:graphicFrameMk id="3" creationId="{57B55252-0C09-4D90-8CEE-1045D7819BA6}"/>
          </ac:graphicFrameMkLst>
        </pc:graphicFrameChg>
      </pc:sldChg>
      <pc:sldChg chg="delSp modSp add mod">
        <pc:chgData name="MIR MD. KAWSUR" userId="f9b2e9bf-e2de-41be-bed1-78ffce4fdd07" providerId="ADAL" clId="{ADBCB527-9EE9-42ED-A001-CACA2B7DAF4D}" dt="2020-04-27T06:17:07.118" v="1781" actId="113"/>
        <pc:sldMkLst>
          <pc:docMk/>
          <pc:sldMk cId="488175174" sldId="269"/>
        </pc:sldMkLst>
        <pc:spChg chg="mod">
          <ac:chgData name="MIR MD. KAWSUR" userId="f9b2e9bf-e2de-41be-bed1-78ffce4fdd07" providerId="ADAL" clId="{ADBCB527-9EE9-42ED-A001-CACA2B7DAF4D}" dt="2020-04-26T19:24:56.904" v="1008" actId="1076"/>
          <ac:spMkLst>
            <pc:docMk/>
            <pc:sldMk cId="488175174" sldId="269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6T19:27:14.302" v="1024" actId="20577"/>
          <ac:spMkLst>
            <pc:docMk/>
            <pc:sldMk cId="488175174" sldId="269"/>
            <ac:spMk id="5" creationId="{3322CB79-31E6-2043-9768-6699756B1FD4}"/>
          </ac:spMkLst>
        </pc:spChg>
        <pc:spChg chg="mod">
          <ac:chgData name="MIR MD. KAWSUR" userId="f9b2e9bf-e2de-41be-bed1-78ffce4fdd07" providerId="ADAL" clId="{ADBCB527-9EE9-42ED-A001-CACA2B7DAF4D}" dt="2020-04-27T06:17:07.118" v="1781" actId="113"/>
          <ac:spMkLst>
            <pc:docMk/>
            <pc:sldMk cId="488175174" sldId="269"/>
            <ac:spMk id="6" creationId="{37C26D19-85DA-834B-9600-C9820C508897}"/>
          </ac:spMkLst>
        </pc:spChg>
        <pc:graphicFrameChg chg="del">
          <ac:chgData name="MIR MD. KAWSUR" userId="f9b2e9bf-e2de-41be-bed1-78ffce4fdd07" providerId="ADAL" clId="{ADBCB527-9EE9-42ED-A001-CACA2B7DAF4D}" dt="2020-04-26T19:16:41.774" v="930" actId="478"/>
          <ac:graphicFrameMkLst>
            <pc:docMk/>
            <pc:sldMk cId="488175174" sldId="269"/>
            <ac:graphicFrameMk id="3" creationId="{57B55252-0C09-4D90-8CEE-1045D7819BA6}"/>
          </ac:graphicFrameMkLst>
        </pc:graphicFrameChg>
      </pc:sldChg>
      <pc:sldChg chg="modSp add mod">
        <pc:chgData name="MIR MD. KAWSUR" userId="f9b2e9bf-e2de-41be-bed1-78ffce4fdd07" providerId="ADAL" clId="{ADBCB527-9EE9-42ED-A001-CACA2B7DAF4D}" dt="2020-04-27T14:17:43.702" v="3985" actId="113"/>
        <pc:sldMkLst>
          <pc:docMk/>
          <pc:sldMk cId="2946039933" sldId="270"/>
        </pc:sldMkLst>
        <pc:spChg chg="mod">
          <ac:chgData name="MIR MD. KAWSUR" userId="f9b2e9bf-e2de-41be-bed1-78ffce4fdd07" providerId="ADAL" clId="{ADBCB527-9EE9-42ED-A001-CACA2B7DAF4D}" dt="2020-04-27T14:17:43.702" v="3985" actId="113"/>
          <ac:spMkLst>
            <pc:docMk/>
            <pc:sldMk cId="2946039933" sldId="270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0:22:08.481" v="2621" actId="20577"/>
          <ac:spMkLst>
            <pc:docMk/>
            <pc:sldMk cId="2946039933" sldId="270"/>
            <ac:spMk id="5" creationId="{3322CB79-31E6-2043-9768-6699756B1FD4}"/>
          </ac:spMkLst>
        </pc:spChg>
      </pc:sldChg>
      <pc:sldChg chg="addSp delSp modSp add mod ord">
        <pc:chgData name="MIR MD. KAWSUR" userId="f9b2e9bf-e2de-41be-bed1-78ffce4fdd07" providerId="ADAL" clId="{ADBCB527-9EE9-42ED-A001-CACA2B7DAF4D}" dt="2020-04-27T11:37:40.132" v="2988" actId="20577"/>
        <pc:sldMkLst>
          <pc:docMk/>
          <pc:sldMk cId="538611020" sldId="271"/>
        </pc:sldMkLst>
        <pc:spChg chg="add mod">
          <ac:chgData name="MIR MD. KAWSUR" userId="f9b2e9bf-e2de-41be-bed1-78ffce4fdd07" providerId="ADAL" clId="{ADBCB527-9EE9-42ED-A001-CACA2B7DAF4D}" dt="2020-04-27T11:37:40.132" v="2988" actId="20577"/>
          <ac:spMkLst>
            <pc:docMk/>
            <pc:sldMk cId="538611020" sldId="271"/>
            <ac:spMk id="3" creationId="{1E88E776-890E-4FC2-9948-EF62CF0CF179}"/>
          </ac:spMkLst>
        </pc:spChg>
        <pc:spChg chg="del mod">
          <ac:chgData name="MIR MD. KAWSUR" userId="f9b2e9bf-e2de-41be-bed1-78ffce4fdd07" providerId="ADAL" clId="{ADBCB527-9EE9-42ED-A001-CACA2B7DAF4D}" dt="2020-04-26T20:37:10.052" v="1593"/>
          <ac:spMkLst>
            <pc:docMk/>
            <pc:sldMk cId="538611020" sldId="271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6:42:44.827" v="1910" actId="21"/>
          <ac:spMkLst>
            <pc:docMk/>
            <pc:sldMk cId="538611020" sldId="271"/>
            <ac:spMk id="5" creationId="{3322CB79-31E6-2043-9768-6699756B1FD4}"/>
          </ac:spMkLst>
        </pc:spChg>
        <pc:spChg chg="add del">
          <ac:chgData name="MIR MD. KAWSUR" userId="f9b2e9bf-e2de-41be-bed1-78ffce4fdd07" providerId="ADAL" clId="{ADBCB527-9EE9-42ED-A001-CACA2B7DAF4D}" dt="2020-04-27T10:11:45.015" v="2177"/>
          <ac:spMkLst>
            <pc:docMk/>
            <pc:sldMk cId="538611020" sldId="271"/>
            <ac:spMk id="6" creationId="{ABEF5C24-5238-4706-A29F-77212C647C7D}"/>
          </ac:spMkLst>
        </pc:spChg>
      </pc:sldChg>
      <pc:sldChg chg="modSp add mod">
        <pc:chgData name="MIR MD. KAWSUR" userId="f9b2e9bf-e2de-41be-bed1-78ffce4fdd07" providerId="ADAL" clId="{ADBCB527-9EE9-42ED-A001-CACA2B7DAF4D}" dt="2020-04-27T09:58:25.581" v="2082" actId="113"/>
        <pc:sldMkLst>
          <pc:docMk/>
          <pc:sldMk cId="2730984201" sldId="272"/>
        </pc:sldMkLst>
        <pc:spChg chg="mod">
          <ac:chgData name="MIR MD. KAWSUR" userId="f9b2e9bf-e2de-41be-bed1-78ffce4fdd07" providerId="ADAL" clId="{ADBCB527-9EE9-42ED-A001-CACA2B7DAF4D}" dt="2020-04-27T09:58:25.581" v="2082" actId="113"/>
          <ac:spMkLst>
            <pc:docMk/>
            <pc:sldMk cId="2730984201" sldId="272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08:48:08.012" v="2069" actId="20577"/>
          <ac:spMkLst>
            <pc:docMk/>
            <pc:sldMk cId="2730984201" sldId="272"/>
            <ac:spMk id="5" creationId="{3322CB79-31E6-2043-9768-6699756B1FD4}"/>
          </ac:spMkLst>
        </pc:spChg>
      </pc:sldChg>
      <pc:sldChg chg="addSp modSp add mod">
        <pc:chgData name="MIR MD. KAWSUR" userId="f9b2e9bf-e2de-41be-bed1-78ffce4fdd07" providerId="ADAL" clId="{ADBCB527-9EE9-42ED-A001-CACA2B7DAF4D}" dt="2020-04-27T14:06:55.930" v="3349" actId="1076"/>
        <pc:sldMkLst>
          <pc:docMk/>
          <pc:sldMk cId="2824015" sldId="273"/>
        </pc:sldMkLst>
        <pc:spChg chg="mod">
          <ac:chgData name="MIR MD. KAWSUR" userId="f9b2e9bf-e2de-41be-bed1-78ffce4fdd07" providerId="ADAL" clId="{ADBCB527-9EE9-42ED-A001-CACA2B7DAF4D}" dt="2020-04-27T14:06:55.426" v="3347" actId="20577"/>
          <ac:spMkLst>
            <pc:docMk/>
            <pc:sldMk cId="2824015" sldId="273"/>
            <ac:spMk id="4" creationId="{E00A471B-FCB5-3949-B014-0D06C67E41B3}"/>
          </ac:spMkLst>
        </pc:spChg>
        <pc:picChg chg="add mod">
          <ac:chgData name="MIR MD. KAWSUR" userId="f9b2e9bf-e2de-41be-bed1-78ffce4fdd07" providerId="ADAL" clId="{ADBCB527-9EE9-42ED-A001-CACA2B7DAF4D}" dt="2020-04-27T14:06:55.930" v="3349" actId="1076"/>
          <ac:picMkLst>
            <pc:docMk/>
            <pc:sldMk cId="2824015" sldId="273"/>
            <ac:picMk id="6" creationId="{4246A938-D17F-4C9B-9DB4-06ACAC6384C4}"/>
          </ac:picMkLst>
        </pc:picChg>
      </pc:sldChg>
      <pc:sldChg chg="new del">
        <pc:chgData name="MIR MD. KAWSUR" userId="f9b2e9bf-e2de-41be-bed1-78ffce4fdd07" providerId="ADAL" clId="{ADBCB527-9EE9-42ED-A001-CACA2B7DAF4D}" dt="2020-04-27T11:35:32.640" v="2974" actId="2696"/>
        <pc:sldMkLst>
          <pc:docMk/>
          <pc:sldMk cId="612407257" sldId="273"/>
        </pc:sldMkLst>
      </pc:sldChg>
      <pc:sldChg chg="new del">
        <pc:chgData name="MIR MD. KAWSUR" userId="f9b2e9bf-e2de-41be-bed1-78ffce4fdd07" providerId="ADAL" clId="{ADBCB527-9EE9-42ED-A001-CACA2B7DAF4D}" dt="2020-04-27T11:35:43.708" v="2977" actId="47"/>
        <pc:sldMkLst>
          <pc:docMk/>
          <pc:sldMk cId="4110423596" sldId="273"/>
        </pc:sldMkLst>
      </pc:sldChg>
      <pc:sldChg chg="delSp modSp add mod">
        <pc:chgData name="MIR MD. KAWSUR" userId="f9b2e9bf-e2de-41be-bed1-78ffce4fdd07" providerId="ADAL" clId="{ADBCB527-9EE9-42ED-A001-CACA2B7DAF4D}" dt="2020-04-27T14:59:04.354" v="4696" actId="113"/>
        <pc:sldMkLst>
          <pc:docMk/>
          <pc:sldMk cId="1439937840" sldId="274"/>
        </pc:sldMkLst>
        <pc:spChg chg="mod">
          <ac:chgData name="MIR MD. KAWSUR" userId="f9b2e9bf-e2de-41be-bed1-78ffce4fdd07" providerId="ADAL" clId="{ADBCB527-9EE9-42ED-A001-CACA2B7DAF4D}" dt="2020-04-27T14:59:04.354" v="4696" actId="113"/>
          <ac:spMkLst>
            <pc:docMk/>
            <pc:sldMk cId="1439937840" sldId="274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3:53:23.561" v="3171" actId="20577"/>
          <ac:spMkLst>
            <pc:docMk/>
            <pc:sldMk cId="1439937840" sldId="274"/>
            <ac:spMk id="5" creationId="{3322CB79-31E6-2043-9768-6699756B1FD4}"/>
          </ac:spMkLst>
        </pc:spChg>
        <pc:picChg chg="del">
          <ac:chgData name="MIR MD. KAWSUR" userId="f9b2e9bf-e2de-41be-bed1-78ffce4fdd07" providerId="ADAL" clId="{ADBCB527-9EE9-42ED-A001-CACA2B7DAF4D}" dt="2020-04-27T13:53:26.665" v="3172" actId="478"/>
          <ac:picMkLst>
            <pc:docMk/>
            <pc:sldMk cId="1439937840" sldId="274"/>
            <ac:picMk id="6" creationId="{4246A938-D17F-4C9B-9DB4-06ACAC6384C4}"/>
          </ac:picMkLst>
        </pc:picChg>
      </pc:sldChg>
      <pc:sldChg chg="addSp delSp modSp add del mod">
        <pc:chgData name="MIR MD. KAWSUR" userId="f9b2e9bf-e2de-41be-bed1-78ffce4fdd07" providerId="ADAL" clId="{ADBCB527-9EE9-42ED-A001-CACA2B7DAF4D}" dt="2020-04-27T14:14:26.659" v="3961" actId="20577"/>
        <pc:sldMkLst>
          <pc:docMk/>
          <pc:sldMk cId="1773732609" sldId="275"/>
        </pc:sldMkLst>
        <pc:spChg chg="mod">
          <ac:chgData name="MIR MD. KAWSUR" userId="f9b2e9bf-e2de-41be-bed1-78ffce4fdd07" providerId="ADAL" clId="{ADBCB527-9EE9-42ED-A001-CACA2B7DAF4D}" dt="2020-04-27T14:14:26.659" v="3961" actId="20577"/>
          <ac:spMkLst>
            <pc:docMk/>
            <pc:sldMk cId="1773732609" sldId="275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14:13.703" v="3953" actId="20577"/>
          <ac:spMkLst>
            <pc:docMk/>
            <pc:sldMk cId="1773732609" sldId="275"/>
            <ac:spMk id="5" creationId="{3322CB79-31E6-2043-9768-6699756B1FD4}"/>
          </ac:spMkLst>
        </pc:spChg>
        <pc:picChg chg="add del">
          <ac:chgData name="MIR MD. KAWSUR" userId="f9b2e9bf-e2de-41be-bed1-78ffce4fdd07" providerId="ADAL" clId="{ADBCB527-9EE9-42ED-A001-CACA2B7DAF4D}" dt="2020-04-27T14:06:56.920" v="3351" actId="478"/>
          <ac:picMkLst>
            <pc:docMk/>
            <pc:sldMk cId="1773732609" sldId="275"/>
            <ac:picMk id="6" creationId="{4246A938-D17F-4C9B-9DB4-06ACAC6384C4}"/>
          </ac:picMkLst>
        </pc:picChg>
      </pc:sldChg>
      <pc:sldChg chg="modSp add mod">
        <pc:chgData name="MIR MD. KAWSUR" userId="f9b2e9bf-e2de-41be-bed1-78ffce4fdd07" providerId="ADAL" clId="{ADBCB527-9EE9-42ED-A001-CACA2B7DAF4D}" dt="2020-04-27T14:56:55.019" v="4695" actId="12"/>
        <pc:sldMkLst>
          <pc:docMk/>
          <pc:sldMk cId="2966524781" sldId="276"/>
        </pc:sldMkLst>
        <pc:spChg chg="mod">
          <ac:chgData name="MIR MD. KAWSUR" userId="f9b2e9bf-e2de-41be-bed1-78ffce4fdd07" providerId="ADAL" clId="{ADBCB527-9EE9-42ED-A001-CACA2B7DAF4D}" dt="2020-04-27T14:56:55.019" v="4695" actId="12"/>
          <ac:spMkLst>
            <pc:docMk/>
            <pc:sldMk cId="2966524781" sldId="276"/>
            <ac:spMk id="4" creationId="{E00A471B-FCB5-3949-B014-0D06C67E41B3}"/>
          </ac:spMkLst>
        </pc:spChg>
        <pc:spChg chg="mod">
          <ac:chgData name="MIR MD. KAWSUR" userId="f9b2e9bf-e2de-41be-bed1-78ffce4fdd07" providerId="ADAL" clId="{ADBCB527-9EE9-42ED-A001-CACA2B7DAF4D}" dt="2020-04-27T14:42:35.376" v="4668" actId="20577"/>
          <ac:spMkLst>
            <pc:docMk/>
            <pc:sldMk cId="2966524781" sldId="276"/>
            <ac:spMk id="5" creationId="{3322CB79-31E6-2043-9768-6699756B1FD4}"/>
          </ac:spMkLst>
        </pc:spChg>
      </pc:sldChg>
      <pc:sldChg chg="modSp add mod">
        <pc:chgData name="MIR MD. KAWSUR" userId="f9b2e9bf-e2de-41be-bed1-78ffce4fdd07" providerId="ADAL" clId="{ADBCB527-9EE9-42ED-A001-CACA2B7DAF4D}" dt="2020-04-28T04:35:57.218" v="4721" actId="20577"/>
        <pc:sldMkLst>
          <pc:docMk/>
          <pc:sldMk cId="2383403374" sldId="277"/>
        </pc:sldMkLst>
        <pc:spChg chg="mod">
          <ac:chgData name="MIR MD. KAWSUR" userId="f9b2e9bf-e2de-41be-bed1-78ffce4fdd07" providerId="ADAL" clId="{ADBCB527-9EE9-42ED-A001-CACA2B7DAF4D}" dt="2020-04-27T15:00:40.021" v="4716" actId="20577"/>
          <ac:spMkLst>
            <pc:docMk/>
            <pc:sldMk cId="2383403374" sldId="277"/>
            <ac:spMk id="2" creationId="{00000000-0000-0000-0000-000000000000}"/>
          </ac:spMkLst>
        </pc:spChg>
        <pc:spChg chg="mod">
          <ac:chgData name="MIR MD. KAWSUR" userId="f9b2e9bf-e2de-41be-bed1-78ffce4fdd07" providerId="ADAL" clId="{ADBCB527-9EE9-42ED-A001-CACA2B7DAF4D}" dt="2020-04-28T04:35:57.218" v="4721" actId="20577"/>
          <ac:spMkLst>
            <pc:docMk/>
            <pc:sldMk cId="2383403374" sldId="277"/>
            <ac:spMk id="4" creationId="{E00A471B-FCB5-3949-B014-0D06C67E41B3}"/>
          </ac:spMkLst>
        </pc:spChg>
      </pc:sldChg>
      <pc:sldChg chg="modSp add mod">
        <pc:chgData name="MIR MD. KAWSUR" userId="f9b2e9bf-e2de-41be-bed1-78ffce4fdd07" providerId="ADAL" clId="{ADBCB527-9EE9-42ED-A001-CACA2B7DAF4D}" dt="2020-04-28T04:36:21.742" v="4738" actId="20577"/>
        <pc:sldMkLst>
          <pc:docMk/>
          <pc:sldMk cId="1290791371" sldId="278"/>
        </pc:sldMkLst>
        <pc:spChg chg="mod">
          <ac:chgData name="MIR MD. KAWSUR" userId="f9b2e9bf-e2de-41be-bed1-78ffce4fdd07" providerId="ADAL" clId="{ADBCB527-9EE9-42ED-A001-CACA2B7DAF4D}" dt="2020-04-28T04:36:21.742" v="4738" actId="20577"/>
          <ac:spMkLst>
            <pc:docMk/>
            <pc:sldMk cId="1290791371" sldId="278"/>
            <ac:spMk id="2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4/29/2020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" TargetMode="Externa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Association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1205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0919115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199511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177787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84964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Summer 19-20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kawsur &amp; kawsur@aiub.edu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FI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265714" y="1538380"/>
            <a:ext cx="4219303" cy="4846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Object Oriented Programming 1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Introduction to Association</a:t>
            </a: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476206" y="2435897"/>
            <a:ext cx="77541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in Java is a connection or relation between two separate classes that are set up through their objects.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relationship indicates how objects know each other and how they are using each other’s functionality.</a:t>
            </a:r>
          </a:p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Association can be </a:t>
            </a:r>
            <a:r>
              <a:rPr lang="en-US" b="1" dirty="0"/>
              <a:t>one-to-one</a:t>
            </a:r>
            <a:r>
              <a:rPr lang="en-US" dirty="0"/>
              <a:t>, </a:t>
            </a:r>
            <a:r>
              <a:rPr lang="en-US" b="1" dirty="0"/>
              <a:t>one-to-many</a:t>
            </a:r>
            <a:r>
              <a:rPr lang="en-US" dirty="0"/>
              <a:t>, </a:t>
            </a:r>
            <a:r>
              <a:rPr lang="en-US" b="1" dirty="0"/>
              <a:t>many-to-one</a:t>
            </a:r>
            <a:r>
              <a:rPr lang="en-US" dirty="0"/>
              <a:t>, </a:t>
            </a:r>
            <a:r>
              <a:rPr lang="en-US" b="1" dirty="0"/>
              <a:t>many-to-many</a:t>
            </a:r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A person can have only one passport. That is a </a:t>
            </a:r>
            <a:r>
              <a:rPr lang="en-US" b="1" dirty="0"/>
              <a:t>one-to-one</a:t>
            </a:r>
            <a:r>
              <a:rPr lang="en-US" dirty="0"/>
              <a:t> association.</a:t>
            </a:r>
          </a:p>
        </p:txBody>
      </p:sp>
      <p:pic>
        <p:nvPicPr>
          <p:cNvPr id="8" name="Picture 7" descr="A picture containing clock&#10;&#10;Description automatically generated">
            <a:extLst>
              <a:ext uri="{FF2B5EF4-FFF2-40B4-BE49-F238E27FC236}">
                <a16:creationId xmlns:a16="http://schemas.microsoft.com/office/drawing/2014/main" id="{9CB4F12B-EF2F-4A59-AAA8-DE22900621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62259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27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One-to-Many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between a Bank and Employee, a bank can have many employees, So it is a </a:t>
            </a:r>
            <a:r>
              <a:rPr lang="en-US" b="1" dirty="0"/>
              <a:t>one-to-many </a:t>
            </a:r>
            <a:r>
              <a:rPr lang="en-US" dirty="0"/>
              <a:t>relationship.</a:t>
            </a:r>
          </a:p>
        </p:txBody>
      </p:sp>
      <p:pic>
        <p:nvPicPr>
          <p:cNvPr id="4" name="Picture 3" descr="A picture containing clock&#10;&#10;Description automatically generated">
            <a:extLst>
              <a:ext uri="{FF2B5EF4-FFF2-40B4-BE49-F238E27FC236}">
                <a16:creationId xmlns:a16="http://schemas.microsoft.com/office/drawing/2014/main" id="{B5E913AF-F795-42EE-8A5D-043B11395E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9862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875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Association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Many-to-One Association</a:t>
            </a:r>
            <a:endParaRPr lang="en-FI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C26D19-85DA-834B-9600-C9820C508897}"/>
              </a:ext>
            </a:extLst>
          </p:cNvPr>
          <p:cNvSpPr txBox="1"/>
          <p:nvPr/>
        </p:nvSpPr>
        <p:spPr>
          <a:xfrm>
            <a:off x="515962" y="2435897"/>
            <a:ext cx="7754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q"/>
            </a:pPr>
            <a:r>
              <a:rPr lang="en-US" dirty="0"/>
              <a:t>If we talk about the association of a classroom, for many students there is one teacher. So it is a </a:t>
            </a:r>
            <a:r>
              <a:rPr lang="en-US" b="1" dirty="0"/>
              <a:t>many-to-one </a:t>
            </a:r>
            <a:r>
              <a:rPr lang="en-US" dirty="0"/>
              <a:t>relationship.</a:t>
            </a:r>
          </a:p>
        </p:txBody>
      </p:sp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2C57DAA-B51F-4B19-98B4-9EEACC1088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5075" y="3775773"/>
            <a:ext cx="3724275" cy="58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938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783772" y="2435897"/>
            <a:ext cx="63830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Java The Complete Reference- Ninth Edition by Herbert </a:t>
            </a:r>
            <a:r>
              <a:rPr lang="en-US" dirty="0" err="1"/>
              <a:t>Schildt</a:t>
            </a:r>
            <a:endParaRPr lang="en-US" dirty="0"/>
          </a:p>
          <a:p>
            <a:endParaRPr lang="en-FI" dirty="0"/>
          </a:p>
        </p:txBody>
      </p:sp>
      <p:pic>
        <p:nvPicPr>
          <p:cNvPr id="3" name="Picture 2" descr="A picture containing umbrella&#10;&#10;Description automatically generated">
            <a:extLst>
              <a:ext uri="{FF2B5EF4-FFF2-40B4-BE49-F238E27FC236}">
                <a16:creationId xmlns:a16="http://schemas.microsoft.com/office/drawing/2014/main" id="{66BB96CC-81B0-46C9-A6FC-228FB5234B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8749" y="3004887"/>
            <a:ext cx="1966501" cy="2438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783772" y="2435897"/>
            <a:ext cx="65513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hlinkClick r:id="rId2"/>
              </a:rPr>
              <a:t>https://docs.oracle.com/javase/tutorial/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FI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0A6662C80B6CB4C8A49F4C56C3DBD15" ma:contentTypeVersion="0" ma:contentTypeDescription="Create a new document." ma:contentTypeScope="" ma:versionID="3bb15cd7af73dfc1d2a9d7a0caece811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967b7be50301903c78f9c39c6fd9af8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1088F2C-044A-466C-A5B7-828F80321CBF}"/>
</file>

<file path=customXml/itemProps2.xml><?xml version="1.0" encoding="utf-8"?>
<ds:datastoreItem xmlns:ds="http://schemas.openxmlformats.org/officeDocument/2006/customXml" ds:itemID="{4E82603B-F938-4AAF-A23F-898F19A31D16}"/>
</file>

<file path=customXml/itemProps3.xml><?xml version="1.0" encoding="utf-8"?>
<ds:datastoreItem xmlns:ds="http://schemas.openxmlformats.org/officeDocument/2006/customXml" ds:itemID="{BDBB2D9C-146B-4689-8174-ABA5639FE14A}"/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1424</TotalTime>
  <Words>205</Words>
  <Application>Microsoft Office PowerPoint</Application>
  <PresentationFormat>On-screen Show (4:3)</PresentationFormat>
  <Paragraphs>33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Corbel</vt:lpstr>
      <vt:lpstr>Wingdings</vt:lpstr>
      <vt:lpstr>Spectrum</vt:lpstr>
      <vt:lpstr>Association</vt:lpstr>
      <vt:lpstr>Lecture Outline</vt:lpstr>
      <vt:lpstr>Introduction to Association</vt:lpstr>
      <vt:lpstr>Introduction to Association</vt:lpstr>
      <vt:lpstr>Introduction to Association</vt:lpstr>
      <vt:lpstr>Introduction to Association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Mir Md kawsur</cp:lastModifiedBy>
  <cp:revision>9</cp:revision>
  <dcterms:created xsi:type="dcterms:W3CDTF">2018-12-10T17:20:29Z</dcterms:created>
  <dcterms:modified xsi:type="dcterms:W3CDTF">2020-04-29T09:42:48Z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0x010100C0A6662C80B6CB4C8A49F4C56C3DBD15</vt:lpwstr>
  </property>
</Properties>
</file>