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2" ma:contentTypeDescription="Create a new document." ma:contentTypeScope="" ma:versionID="cd5eb962d3c607b82863e9d39a3be7df">
  <xsd:schema xmlns:xsd="http://www.w3.org/2001/XMLSchema" xmlns:xs="http://www.w3.org/2001/XMLSchema" xmlns:p="http://schemas.microsoft.com/office/2006/metadata/properties" xmlns:ns2="d8a70ad2-79a8-46c8-9cbb-026728616de0" targetNamespace="http://schemas.microsoft.com/office/2006/metadata/properties" ma:root="true" ma:fieldsID="1fe0bc833c51cee4f3bb71d95ec7800b" ns2:_="">
    <xsd:import namespace="d8a70ad2-79a8-46c8-9cbb-026728616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70ad2-79a8-46c8-9cbb-026728616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BFA9B-5973-4FE2-B393-0FC7C4F3167D}"/>
</file>

<file path=customXml/itemProps2.xml><?xml version="1.0" encoding="utf-8"?>
<ds:datastoreItem xmlns:ds="http://schemas.openxmlformats.org/officeDocument/2006/customXml" ds:itemID="{8FB6D96E-6A1A-4B4E-B2EC-014BAE0E896E}"/>
</file>

<file path=customXml/itemProps3.xml><?xml version="1.0" encoding="utf-8"?>
<ds:datastoreItem xmlns:ds="http://schemas.openxmlformats.org/officeDocument/2006/customXml" ds:itemID="{AE3E7749-4FDE-46E9-9AB6-3D7EF4EBED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877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 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34</cp:revision>
  <dcterms:created xsi:type="dcterms:W3CDTF">2018-12-10T17:20:29Z</dcterms:created>
  <dcterms:modified xsi:type="dcterms:W3CDTF">2020-04-30T16:27:27Z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