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1266093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Attributes of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 of interface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33176" y="1774743"/>
            <a:ext cx="7734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 is just like an Abstract Class but it does not have any regular methods/non-Abstract methods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not create any objects of an interface, but we can take object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Interfaces are by default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005178"/>
            <a:ext cx="8250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may have attributes. But these attributes are by default public, static and final all at the same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does not have any constructors.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methods of an interface are by default public and abstract.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21881" y="1078365"/>
            <a:ext cx="7500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all the methods are by default abstract, they do not have any body/implementations.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if we want to give body to any method of an interface, we have to declare the method as static.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is used to denote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</a:t>
            </a:r>
            <a:r>
              <a:rPr lang="en-US" sz="2800" dirty="0" err="1"/>
              <a:t>IMyInterface</a:t>
            </a:r>
            <a:r>
              <a:rPr lang="en-US" sz="2800" dirty="0"/>
              <a:t> {. . . 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335494" y="731162"/>
            <a:ext cx="713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Regular/Non-Abstract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interface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in terms of Interface, Multiple Inheritance is possible.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309F6-0102-44D5-B1FA-FE8F3668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86544"/>
              </p:ext>
            </p:extLst>
          </p:nvPr>
        </p:nvGraphicFramePr>
        <p:xfrm>
          <a:off x="2456424" y="4750549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>
                  <a:extLst>
                    <a:ext uri="{9D8B030D-6E8A-4147-A177-3AD203B41FA5}">
                      <a16:colId xmlns:a16="http://schemas.microsoft.com/office/drawing/2014/main" val="1302876773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2740626348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4140900328"/>
                    </a:ext>
                  </a:extLst>
                </a:gridCol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8266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46347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2D0B4-8DBC-455A-BB46-1FAD892DCD57}"/>
              </a:ext>
            </a:extLst>
          </p:cNvPr>
          <p:cNvSpPr txBox="1">
            <a:spLocks/>
          </p:cNvSpPr>
          <p:nvPr/>
        </p:nvSpPr>
        <p:spPr>
          <a:xfrm>
            <a:off x="493126" y="1258878"/>
            <a:ext cx="8074099" cy="51559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pperplate Gothic Light" panose="020E0507020206020404" pitchFamily="34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Delta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IDelta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So, “class - abstract class - interface” any combination is possible here.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benefit of using an Interface instead of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inherit only one abstract class, but we can inherit multiple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enables us to achieve another degree of abstraction by guiding a programmer about the methods that must be implemented in a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2" ma:contentTypeDescription="Create a new document." ma:contentTypeScope="" ma:versionID="cd5eb962d3c607b82863e9d39a3be7df">
  <xsd:schema xmlns:xsd="http://www.w3.org/2001/XMLSchema" xmlns:xs="http://www.w3.org/2001/XMLSchema" xmlns:p="http://schemas.microsoft.com/office/2006/metadata/properties" xmlns:ns2="d8a70ad2-79a8-46c8-9cbb-026728616de0" targetNamespace="http://schemas.microsoft.com/office/2006/metadata/properties" ma:root="true" ma:fieldsID="1fe0bc833c51cee4f3bb71d95ec7800b" ns2:_="">
    <xsd:import namespace="d8a70ad2-79a8-46c8-9cbb-026728616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70ad2-79a8-46c8-9cbb-026728616d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D3760-831E-48C4-8B5E-4BA4DE38A9DF}"/>
</file>

<file path=customXml/itemProps2.xml><?xml version="1.0" encoding="utf-8"?>
<ds:datastoreItem xmlns:ds="http://schemas.openxmlformats.org/officeDocument/2006/customXml" ds:itemID="{380659E9-4368-4ACD-B3F3-75C14B8BFA57}"/>
</file>

<file path=customXml/itemProps3.xml><?xml version="1.0" encoding="utf-8"?>
<ds:datastoreItem xmlns:ds="http://schemas.openxmlformats.org/officeDocument/2006/customXml" ds:itemID="{C75A10F9-0913-494C-B796-6D1EE1DA20A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</TotalTime>
  <Words>533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Interface </vt:lpstr>
      <vt:lpstr>Lecture Outline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38</cp:revision>
  <dcterms:created xsi:type="dcterms:W3CDTF">2018-12-10T17:20:29Z</dcterms:created>
  <dcterms:modified xsi:type="dcterms:W3CDTF">2020-04-25T06:41:41Z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