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66" r:id="rId3"/>
    <p:sldId id="268" r:id="rId4"/>
    <p:sldId id="269" r:id="rId5"/>
    <p:sldId id="289" r:id="rId6"/>
    <p:sldId id="270" r:id="rId7"/>
    <p:sldId id="271" r:id="rId8"/>
    <p:sldId id="274" r:id="rId9"/>
    <p:sldId id="273" r:id="rId10"/>
    <p:sldId id="275" r:id="rId11"/>
    <p:sldId id="308" r:id="rId12"/>
    <p:sldId id="264" r:id="rId13"/>
    <p:sldId id="265" r:id="rId14"/>
    <p:sldId id="29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B5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Noboranjan Dey" userId="1ac59fc9-aae8-46a4-899e-44860e6a6e60" providerId="ADAL" clId="{B2D7A45A-938A-401F-8493-ABEE15A15491}"/>
    <pc:docChg chg="undo custSel addSld delSld modSld">
      <pc:chgData name="Noboranjan Dey" userId="1ac59fc9-aae8-46a4-899e-44860e6a6e60" providerId="ADAL" clId="{B2D7A45A-938A-401F-8493-ABEE15A15491}" dt="2024-09-21T13:11:27.429" v="60" actId="47"/>
      <pc:docMkLst>
        <pc:docMk/>
      </pc:docMkLst>
      <pc:sldChg chg="modSp mod">
        <pc:chgData name="Noboranjan Dey" userId="1ac59fc9-aae8-46a4-899e-44860e6a6e60" providerId="ADAL" clId="{B2D7A45A-938A-401F-8493-ABEE15A15491}" dt="2024-09-21T13:10:25.030" v="33" actId="20577"/>
        <pc:sldMkLst>
          <pc:docMk/>
          <pc:sldMk cId="700707328" sldId="256"/>
        </pc:sldMkLst>
        <pc:spChg chg="mod">
          <ac:chgData name="Noboranjan Dey" userId="1ac59fc9-aae8-46a4-899e-44860e6a6e60" providerId="ADAL" clId="{B2D7A45A-938A-401F-8493-ABEE15A15491}" dt="2024-09-21T13:10:05.520" v="0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Noboranjan Dey" userId="1ac59fc9-aae8-46a4-899e-44860e6a6e60" providerId="ADAL" clId="{B2D7A45A-938A-401F-8493-ABEE15A15491}" dt="2024-09-21T13:10:25.030" v="3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Noboranjan Dey" userId="1ac59fc9-aae8-46a4-899e-44860e6a6e60" providerId="ADAL" clId="{B2D7A45A-938A-401F-8493-ABEE15A15491}" dt="2024-09-21T13:11:27.429" v="60" actId="47"/>
        <pc:sldMkLst>
          <pc:docMk/>
          <pc:sldMk cId="424874041" sldId="257"/>
        </pc:sldMkLst>
      </pc:sldChg>
      <pc:sldChg chg="add del">
        <pc:chgData name="Noboranjan Dey" userId="1ac59fc9-aae8-46a4-899e-44860e6a6e60" providerId="ADAL" clId="{B2D7A45A-938A-401F-8493-ABEE15A15491}" dt="2024-09-21T13:10:54.853" v="41" actId="47"/>
        <pc:sldMkLst>
          <pc:docMk/>
          <pc:sldMk cId="2586199598" sldId="276"/>
        </pc:sldMkLst>
      </pc:sldChg>
      <pc:sldChg chg="add del">
        <pc:chgData name="Noboranjan Dey" userId="1ac59fc9-aae8-46a4-899e-44860e6a6e60" providerId="ADAL" clId="{B2D7A45A-938A-401F-8493-ABEE15A15491}" dt="2024-09-21T13:10:55.894" v="42" actId="47"/>
        <pc:sldMkLst>
          <pc:docMk/>
          <pc:sldMk cId="1660061173" sldId="277"/>
        </pc:sldMkLst>
      </pc:sldChg>
      <pc:sldChg chg="del">
        <pc:chgData name="Noboranjan Dey" userId="1ac59fc9-aae8-46a4-899e-44860e6a6e60" providerId="ADAL" clId="{B2D7A45A-938A-401F-8493-ABEE15A15491}" dt="2024-09-21T13:10:58.826" v="46" actId="47"/>
        <pc:sldMkLst>
          <pc:docMk/>
          <pc:sldMk cId="362353244" sldId="279"/>
        </pc:sldMkLst>
      </pc:sldChg>
      <pc:sldChg chg="del">
        <pc:chgData name="Noboranjan Dey" userId="1ac59fc9-aae8-46a4-899e-44860e6a6e60" providerId="ADAL" clId="{B2D7A45A-938A-401F-8493-ABEE15A15491}" dt="2024-09-21T13:11:00.197" v="48" actId="47"/>
        <pc:sldMkLst>
          <pc:docMk/>
          <pc:sldMk cId="1694917811" sldId="280"/>
        </pc:sldMkLst>
      </pc:sldChg>
      <pc:sldChg chg="del">
        <pc:chgData name="Noboranjan Dey" userId="1ac59fc9-aae8-46a4-899e-44860e6a6e60" providerId="ADAL" clId="{B2D7A45A-938A-401F-8493-ABEE15A15491}" dt="2024-09-21T13:10:56.493" v="43" actId="47"/>
        <pc:sldMkLst>
          <pc:docMk/>
          <pc:sldMk cId="3480578106" sldId="291"/>
        </pc:sldMkLst>
      </pc:sldChg>
      <pc:sldChg chg="del">
        <pc:chgData name="Noboranjan Dey" userId="1ac59fc9-aae8-46a4-899e-44860e6a6e60" providerId="ADAL" clId="{B2D7A45A-938A-401F-8493-ABEE15A15491}" dt="2024-09-21T13:10:57.532" v="44" actId="47"/>
        <pc:sldMkLst>
          <pc:docMk/>
          <pc:sldMk cId="1782441843" sldId="292"/>
        </pc:sldMkLst>
      </pc:sldChg>
      <pc:sldChg chg="del">
        <pc:chgData name="Noboranjan Dey" userId="1ac59fc9-aae8-46a4-899e-44860e6a6e60" providerId="ADAL" clId="{B2D7A45A-938A-401F-8493-ABEE15A15491}" dt="2024-09-21T13:10:58.241" v="45" actId="47"/>
        <pc:sldMkLst>
          <pc:docMk/>
          <pc:sldMk cId="1131338791" sldId="293"/>
        </pc:sldMkLst>
      </pc:sldChg>
      <pc:sldChg chg="del">
        <pc:chgData name="Noboranjan Dey" userId="1ac59fc9-aae8-46a4-899e-44860e6a6e60" providerId="ADAL" clId="{B2D7A45A-938A-401F-8493-ABEE15A15491}" dt="2024-09-21T13:11:01.266" v="50" actId="47"/>
        <pc:sldMkLst>
          <pc:docMk/>
          <pc:sldMk cId="1955768516" sldId="295"/>
        </pc:sldMkLst>
      </pc:sldChg>
      <pc:sldChg chg="del">
        <pc:chgData name="Noboranjan Dey" userId="1ac59fc9-aae8-46a4-899e-44860e6a6e60" providerId="ADAL" clId="{B2D7A45A-938A-401F-8493-ABEE15A15491}" dt="2024-09-21T13:11:00.669" v="49" actId="47"/>
        <pc:sldMkLst>
          <pc:docMk/>
          <pc:sldMk cId="61811336" sldId="296"/>
        </pc:sldMkLst>
      </pc:sldChg>
      <pc:sldChg chg="del">
        <pc:chgData name="Noboranjan Dey" userId="1ac59fc9-aae8-46a4-899e-44860e6a6e60" providerId="ADAL" clId="{B2D7A45A-938A-401F-8493-ABEE15A15491}" dt="2024-09-21T13:11:02.255" v="52" actId="47"/>
        <pc:sldMkLst>
          <pc:docMk/>
          <pc:sldMk cId="3501092562" sldId="297"/>
        </pc:sldMkLst>
      </pc:sldChg>
      <pc:sldChg chg="del">
        <pc:chgData name="Noboranjan Dey" userId="1ac59fc9-aae8-46a4-899e-44860e6a6e60" providerId="ADAL" clId="{B2D7A45A-938A-401F-8493-ABEE15A15491}" dt="2024-09-21T13:11:01.737" v="51" actId="47"/>
        <pc:sldMkLst>
          <pc:docMk/>
          <pc:sldMk cId="68490034" sldId="298"/>
        </pc:sldMkLst>
      </pc:sldChg>
      <pc:sldChg chg="del">
        <pc:chgData name="Noboranjan Dey" userId="1ac59fc9-aae8-46a4-899e-44860e6a6e60" providerId="ADAL" clId="{B2D7A45A-938A-401F-8493-ABEE15A15491}" dt="2024-09-21T13:11:03.420" v="54" actId="47"/>
        <pc:sldMkLst>
          <pc:docMk/>
          <pc:sldMk cId="2626460081" sldId="299"/>
        </pc:sldMkLst>
      </pc:sldChg>
      <pc:sldChg chg="del">
        <pc:chgData name="Noboranjan Dey" userId="1ac59fc9-aae8-46a4-899e-44860e6a6e60" providerId="ADAL" clId="{B2D7A45A-938A-401F-8493-ABEE15A15491}" dt="2024-09-21T13:11:02.806" v="53" actId="47"/>
        <pc:sldMkLst>
          <pc:docMk/>
          <pc:sldMk cId="1300204065" sldId="300"/>
        </pc:sldMkLst>
      </pc:sldChg>
      <pc:sldChg chg="del">
        <pc:chgData name="Noboranjan Dey" userId="1ac59fc9-aae8-46a4-899e-44860e6a6e60" providerId="ADAL" clId="{B2D7A45A-938A-401F-8493-ABEE15A15491}" dt="2024-09-21T13:11:03.861" v="55" actId="47"/>
        <pc:sldMkLst>
          <pc:docMk/>
          <pc:sldMk cId="1526085790" sldId="301"/>
        </pc:sldMkLst>
      </pc:sldChg>
      <pc:sldChg chg="del">
        <pc:chgData name="Noboranjan Dey" userId="1ac59fc9-aae8-46a4-899e-44860e6a6e60" providerId="ADAL" clId="{B2D7A45A-938A-401F-8493-ABEE15A15491}" dt="2024-09-21T13:11:04.365" v="56" actId="47"/>
        <pc:sldMkLst>
          <pc:docMk/>
          <pc:sldMk cId="35765932" sldId="302"/>
        </pc:sldMkLst>
      </pc:sldChg>
      <pc:sldChg chg="del">
        <pc:chgData name="Noboranjan Dey" userId="1ac59fc9-aae8-46a4-899e-44860e6a6e60" providerId="ADAL" clId="{B2D7A45A-938A-401F-8493-ABEE15A15491}" dt="2024-09-21T13:11:04.870" v="57" actId="47"/>
        <pc:sldMkLst>
          <pc:docMk/>
          <pc:sldMk cId="1846194530" sldId="303"/>
        </pc:sldMkLst>
      </pc:sldChg>
      <pc:sldChg chg="del">
        <pc:chgData name="Noboranjan Dey" userId="1ac59fc9-aae8-46a4-899e-44860e6a6e60" providerId="ADAL" clId="{B2D7A45A-938A-401F-8493-ABEE15A15491}" dt="2024-09-21T13:11:05.420" v="58" actId="47"/>
        <pc:sldMkLst>
          <pc:docMk/>
          <pc:sldMk cId="4166040678" sldId="304"/>
        </pc:sldMkLst>
      </pc:sldChg>
      <pc:sldChg chg="del">
        <pc:chgData name="Noboranjan Dey" userId="1ac59fc9-aae8-46a4-899e-44860e6a6e60" providerId="ADAL" clId="{B2D7A45A-938A-401F-8493-ABEE15A15491}" dt="2024-09-21T13:11:14.248" v="59" actId="47"/>
        <pc:sldMkLst>
          <pc:docMk/>
          <pc:sldMk cId="1586583367" sldId="305"/>
        </pc:sldMkLst>
      </pc:sldChg>
      <pc:sldChg chg="add del">
        <pc:chgData name="Noboranjan Dey" userId="1ac59fc9-aae8-46a4-899e-44860e6a6e60" providerId="ADAL" clId="{B2D7A45A-938A-401F-8493-ABEE15A15491}" dt="2024-09-21T13:10:53.857" v="40" actId="47"/>
        <pc:sldMkLst>
          <pc:docMk/>
          <pc:sldMk cId="758127610" sldId="306"/>
        </pc:sldMkLst>
      </pc:sldChg>
      <pc:sldChg chg="del">
        <pc:chgData name="Noboranjan Dey" userId="1ac59fc9-aae8-46a4-899e-44860e6a6e60" providerId="ADAL" clId="{B2D7A45A-938A-401F-8493-ABEE15A15491}" dt="2024-09-21T13:10:59.551" v="47" actId="47"/>
        <pc:sldMkLst>
          <pc:docMk/>
          <pc:sldMk cId="730707335" sldId="3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55E98-7515-42E0-87B7-22D557EFE514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BA81D-13CD-47A2-956D-5516C1174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204C6-6FA6-400D-8E45-5D064009DC6A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50E51-22D3-4B32-BA0C-00EEC898CBB6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B580B-5C6D-4A5E-80E0-9E32ABA601EB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1BD27-D52B-439F-AC09-8B0E9F96BC3F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E33A5-1B46-48AD-A579-128CF9ED56BA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58F40-0BC0-45A4-85F2-DF71B1B3F8DC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7C0E-5F7A-4FC9-9EFC-0F614739727E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543CC-2345-4219-B203-E63F637E4A8E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290D-7FAC-402E-A129-10F748A4A234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5528C-342D-404C-8532-BFF3FDD2DCC2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186D8-3973-4622-8C24-DE381D5DCD79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0F98C-658A-4C44-8B8D-56FDDD532098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D2C1-EFA4-4C26-A11A-D384A8171E65}" type="datetime1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48175-DB6F-4BC8-B558-A451BCC0EC52}" type="datetime1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4DB99-1AC2-4958-B22B-7A450393C15A}" type="datetime1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FF473-454C-4FA0-883B-42C320EAF4F4}" type="datetime1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986EEB23-D9D5-4577-B968-6D5E2439D3F5}" type="datetime1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csharp/csharp-interfac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6864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8748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14796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Noboranjan Dey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974769" y="1519623"/>
            <a:ext cx="4672940" cy="4846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2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we know you can’t create or call constructor of interface but by implementing the interface one can create interface type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members from individual interface can be called using the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the following code snippet where </a:t>
            </a:r>
            <a:r>
              <a:rPr lang="en-US" b="1" dirty="0"/>
              <a:t>Test</a:t>
            </a:r>
            <a:r>
              <a:rPr lang="en-US" dirty="0"/>
              <a:t> class implements </a:t>
            </a:r>
            <a:r>
              <a:rPr lang="en-US" b="1" i="1" dirty="0"/>
              <a:t>ITest1 </a:t>
            </a:r>
            <a:r>
              <a:rPr lang="en-US" dirty="0"/>
              <a:t>&amp;</a:t>
            </a:r>
            <a:r>
              <a:rPr lang="en-US" b="1" i="1" dirty="0"/>
              <a:t> ITest2</a:t>
            </a:r>
            <a:r>
              <a:rPr lang="en-US" dirty="0"/>
              <a:t> interface containing</a:t>
            </a:r>
            <a:r>
              <a:rPr lang="en-US" i="1" dirty="0"/>
              <a:t>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Method1()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and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Method2()</a:t>
            </a:r>
          </a:p>
          <a:p>
            <a:endParaRPr lang="en-US" dirty="0"/>
          </a:p>
          <a:p>
            <a:r>
              <a:rPr lang="en-US" sz="1600" dirty="0">
                <a:latin typeface="Consolas" panose="020B0609020204030204" pitchFamily="49" charset="0"/>
              </a:rPr>
              <a:t>ITest1 t1 = new Test();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t1.Method1(); 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ITest2 t2 = new Test();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t2.Method2(); 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Interface Type Variables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83122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9709" y="1167441"/>
            <a:ext cx="725978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latin typeface="Monotype Corsiva" panose="03010101010201010101" pitchFamily="66" charset="0"/>
              </a:rPr>
              <a:t>Thank You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850" y="2865888"/>
            <a:ext cx="2806843" cy="307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52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433394"/>
            <a:ext cx="83174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C# 4.0 The Complete Reference; Herbert </a:t>
            </a:r>
            <a:r>
              <a:rPr lang="en-US" dirty="0" err="1"/>
              <a:t>Schildt</a:t>
            </a:r>
            <a:r>
              <a:rPr lang="en-US" dirty="0"/>
              <a:t>; McGraw-Hill Osborne Media; 2010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 First C# by Andrew </a:t>
            </a:r>
            <a:r>
              <a:rPr lang="en-US" dirty="0" err="1"/>
              <a:t>Stellman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Fundamentals of Computer Programming with </a:t>
            </a:r>
            <a:r>
              <a:rPr lang="en-US" dirty="0" err="1"/>
              <a:t>CSharp</a:t>
            </a:r>
            <a:r>
              <a:rPr lang="en-US" dirty="0"/>
              <a:t> – </a:t>
            </a:r>
            <a:r>
              <a:rPr lang="en-US" dirty="0" err="1"/>
              <a:t>Nakov</a:t>
            </a:r>
            <a:r>
              <a:rPr lang="en-US" dirty="0"/>
              <a:t> v2013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15461"/>
            <a:ext cx="82266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https://docs.microsoft.com/en-us/dotnet/csharp/language-reference/keywords/interface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https://docs.microsoft.com/en-us/dotnet/csharp/programming-guide/interfaces/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https://www.c-sharpcorner.com/UploadFile/sekarbalag/Interface-In-CSharp/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https://www.geeksforgeeks.org/c-sharp-interface/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https://www.tutorialsteacher.com/csharp/csharp-interface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https://www.tutorialspoint.com/csharp/csharp_interfaces.htm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https://www.w3schools.com/cs/cs_interface.asp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https://docs.microsoft.com/en-us/dotnet/csharp/programming-guide/indexers/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https://www.tutorialsteacher.com/csharp/csharp-indexer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https://www.infoworld.com/article/3018437/how-to-work-with-indexers-in-c.html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https://www.c-sharpcorner.com/article/indexer-in-C-Sharp/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https://docs.microsoft.com/en-us/dotnet/csharp/programming-guide/delegates/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https://www.c-sharpcorner.com/UploadFile/puranindia/C-Sharp-net-delegates-and-events/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https://www.pluralsight.com/guides/how-why-to-use-delegates-csharp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715461"/>
            <a:ext cx="82266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https://www.tutorialsteacher.com/csharp/csharp-delegates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https://www.tutorialspoint.com/csharp/csharp_delegates.htm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https://www.geeksforgeeks.org/c-sharp-delegates/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https://docs.microsoft.com/en-us/dotnet/csharp/programming-guide/delegates/using-delegates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https://www.tutorialsteacher.com/csharp/csharp-anonymous-method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https://docs.microsoft.com/en-us/dotnet/csharp/programming-guide/statements-expressions-operators/anonymous-functions</a:t>
            </a:r>
          </a:p>
        </p:txBody>
      </p:sp>
    </p:spTree>
    <p:extLst>
      <p:ext uri="{BB962C8B-B14F-4D97-AF65-F5344CB8AC3E}">
        <p14:creationId xmlns:p14="http://schemas.microsoft.com/office/powerpoint/2010/main" val="2535161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looks like a class, but has no implementation.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only thing it contains are declarations of members.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contains definitions for a group of related functionalities that a non-abstract class or a struct must implement.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defines a contract. Any class or struct that implements that contract must provide an implementation of the members defined in the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may not declare instance data such as fields, auto-implemented properties, or property-like events.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Beginning with C# 8.0, an interface may define a default implementation for members.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may define static methods, which must have an implementation.</a:t>
            </a:r>
            <a:endParaRPr lang="en-FI" dirty="0"/>
          </a:p>
        </p:txBody>
      </p:sp>
      <p:sp>
        <p:nvSpPr>
          <p:cNvPr id="8" name="Rectangle 7"/>
          <p:cNvSpPr/>
          <p:nvPr/>
        </p:nvSpPr>
        <p:spPr>
          <a:xfrm>
            <a:off x="2039829" y="5113553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</a:rPr>
              <a:t>ITransaction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bool Deposit(double amount);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name of an interface must be a valid C# identifier name.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By convention, interface names begin with a capital I. such as </a:t>
            </a:r>
            <a:r>
              <a:rPr lang="en-US" i="1" dirty="0" err="1"/>
              <a:t>ITestInterface</a:t>
            </a:r>
            <a:r>
              <a:rPr lang="en-US" i="1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Interfaces can contain instance </a:t>
            </a:r>
            <a:r>
              <a:rPr lang="en-US" b="1" dirty="0"/>
              <a:t>methods, properties, events, indexers,</a:t>
            </a:r>
            <a:r>
              <a:rPr lang="en-US" dirty="0"/>
              <a:t> or any combination of those four member types.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 is pure abstraction with no implementation.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Interfaces may contain </a:t>
            </a:r>
            <a:r>
              <a:rPr lang="en-US" b="1" dirty="0"/>
              <a:t>static constructors, fields, constants</a:t>
            </a:r>
            <a:r>
              <a:rPr lang="en-US" dirty="0"/>
              <a:t> or </a:t>
            </a:r>
            <a:r>
              <a:rPr lang="en-US" b="1" dirty="0"/>
              <a:t>operators.</a:t>
            </a:r>
            <a:r>
              <a:rPr lang="en-US" b="1" i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can't contain </a:t>
            </a:r>
            <a:r>
              <a:rPr lang="en-US" b="1" dirty="0">
                <a:solidFill>
                  <a:srgbClr val="FF0000"/>
                </a:solidFill>
              </a:rPr>
              <a:t>instance fields, instance constructors </a:t>
            </a:r>
            <a:r>
              <a:rPr lang="en-US" dirty="0"/>
              <a:t>or</a:t>
            </a:r>
            <a:r>
              <a:rPr lang="en-US" b="1" dirty="0">
                <a:solidFill>
                  <a:srgbClr val="FF0000"/>
                </a:solidFill>
              </a:rPr>
              <a:t> finalizers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 members are abstract and public by default.</a:t>
            </a:r>
          </a:p>
        </p:txBody>
      </p:sp>
      <p:sp>
        <p:nvSpPr>
          <p:cNvPr id="3" name="Rectangle 2"/>
          <p:cNvSpPr/>
          <p:nvPr/>
        </p:nvSpPr>
        <p:spPr>
          <a:xfrm>
            <a:off x="2429618" y="3244334"/>
            <a:ext cx="4284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3E3E3"/>
                </a:solidFill>
                <a:latin typeface="Segoe UI" panose="020B0502040204020203" pitchFamily="34" charset="0"/>
              </a:rPr>
              <a:t>Interface members are public by default.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92928" y="4796591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public interface </a:t>
            </a:r>
            <a:r>
              <a:rPr lang="en-US" sz="1400" dirty="0" err="1">
                <a:latin typeface="Consolas" panose="020B0609020204030204" pitchFamily="49" charset="0"/>
              </a:rPr>
              <a:t>ILog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void Write(string Message);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2768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Like abstract classes, interfaces cannot be used to create objects.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cannot contain a constructor (as it cannot be used to create objects).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Interface methods do not have a body - the body is provided by the "implement" class.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implement an interface member, the corresponding member of the implementing class must be public, non-static, and have the same name and signature as the interface member.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a class or struct implements an interface, the class or struct must provide an implementation for all of the members that the interface declares but doesn't provide a default implementation for.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However, if a base class implements an interface, any class that's derived from the base class inherits that implementation.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can be a member of a namespace or a class.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 class or struct can implement multiple interfaces. A class can inherit a base class and also implement one or more interfaces.</a:t>
            </a:r>
          </a:p>
        </p:txBody>
      </p:sp>
    </p:spTree>
    <p:extLst>
      <p:ext uri="{BB962C8B-B14F-4D97-AF65-F5344CB8AC3E}">
        <p14:creationId xmlns:p14="http://schemas.microsoft.com/office/powerpoint/2010/main" val="372334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8324" y="713493"/>
            <a:ext cx="8126914" cy="5451780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interface </a:t>
            </a:r>
            <a:r>
              <a:rPr lang="en-US" sz="1200" dirty="0" err="1">
                <a:latin typeface="Consolas" panose="020B0609020204030204" pitchFamily="49" charset="0"/>
              </a:rPr>
              <a:t>IPen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string Color { get; set;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bool Open();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bool Close();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void Write(string text);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class Cello : </a:t>
            </a:r>
            <a:r>
              <a:rPr lang="en-US" sz="1200" dirty="0" err="1">
                <a:latin typeface="Consolas" panose="020B0609020204030204" pitchFamily="49" charset="0"/>
              </a:rPr>
              <a:t>IPen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string Color { get; set;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private bool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 = false;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public bool Close()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 = false;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latin typeface="Consolas" panose="020B0609020204030204" pitchFamily="49" charset="0"/>
              </a:rPr>
              <a:t>("Cello closed for writing!");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return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bool Open()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 = true;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latin typeface="Consolas" panose="020B0609020204030204" pitchFamily="49" charset="0"/>
              </a:rPr>
              <a:t>("Cello open for writing!");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return 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  public void Write(string text)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//write text if open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if(</a:t>
            </a:r>
            <a:r>
              <a:rPr lang="en-US" sz="1200" dirty="0" err="1">
                <a:latin typeface="Consolas" panose="020B0609020204030204" pitchFamily="49" charset="0"/>
              </a:rPr>
              <a:t>isOpen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latin typeface="Consolas" panose="020B0609020204030204" pitchFamily="49" charset="0"/>
              </a:rPr>
              <a:t>Console.WriteLine</a:t>
            </a:r>
            <a:r>
              <a:rPr lang="en-US" sz="1200" dirty="0">
                <a:latin typeface="Consolas" panose="020B0609020204030204" pitchFamily="49" charset="0"/>
              </a:rPr>
              <a:t>("Cello: " + text);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460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Any class or struct that implements the </a:t>
            </a:r>
            <a:r>
              <a:rPr lang="en-US" dirty="0" err="1"/>
              <a:t>IEquatable</a:t>
            </a:r>
            <a:r>
              <a:rPr lang="en-US" dirty="0"/>
              <a:t>&lt;T&gt; interface must contain a definition for an Equals method that matches the signature that the interface specifies. As a result, you can count on a class that implements </a:t>
            </a:r>
            <a:r>
              <a:rPr lang="en-US" dirty="0" err="1"/>
              <a:t>IEquatable</a:t>
            </a:r>
            <a:r>
              <a:rPr lang="en-US" dirty="0"/>
              <a:t>&lt;T&gt; to contain an Equals method with which an instance of the class can determine whether it's equal to another instance of the same class.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No need to use the </a:t>
            </a:r>
            <a:r>
              <a:rPr lang="en-US" i="1" dirty="0"/>
              <a:t>override</a:t>
            </a:r>
            <a:r>
              <a:rPr lang="en-US" dirty="0"/>
              <a:t> keyword when implementing an interface:</a:t>
            </a:r>
          </a:p>
        </p:txBody>
      </p:sp>
    </p:spTree>
    <p:extLst>
      <p:ext uri="{BB962C8B-B14F-4D97-AF65-F5344CB8AC3E}">
        <p14:creationId xmlns:p14="http://schemas.microsoft.com/office/powerpoint/2010/main" val="405891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292928" y="2150423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public class Car : </a:t>
            </a:r>
            <a:r>
              <a:rPr lang="en-US" dirty="0" err="1"/>
              <a:t>IEquatable</a:t>
            </a:r>
            <a:r>
              <a:rPr lang="en-US" dirty="0"/>
              <a:t>&lt;Car&gt;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public string Make {get; set;}</a:t>
            </a:r>
          </a:p>
          <a:p>
            <a:r>
              <a:rPr lang="en-US" dirty="0"/>
              <a:t>    public string Model { get; set; }</a:t>
            </a:r>
          </a:p>
          <a:p>
            <a:r>
              <a:rPr lang="en-US" dirty="0"/>
              <a:t>    public string Year { get; set; }</a:t>
            </a:r>
          </a:p>
          <a:p>
            <a:endParaRPr lang="en-US" dirty="0"/>
          </a:p>
          <a:p>
            <a:r>
              <a:rPr lang="en-US" dirty="0"/>
              <a:t>    // Implementation of </a:t>
            </a:r>
            <a:r>
              <a:rPr lang="en-US" dirty="0" err="1"/>
              <a:t>IEquatable</a:t>
            </a:r>
            <a:r>
              <a:rPr lang="en-US" dirty="0"/>
              <a:t>&lt;T&gt; interface</a:t>
            </a:r>
          </a:p>
          <a:p>
            <a:r>
              <a:rPr lang="en-US" dirty="0"/>
              <a:t>    public bool Equals(Car car)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return (</a:t>
            </a:r>
            <a:r>
              <a:rPr lang="en-US" dirty="0" err="1"/>
              <a:t>this.Make</a:t>
            </a:r>
            <a:r>
              <a:rPr lang="en-US" dirty="0"/>
              <a:t>, </a:t>
            </a:r>
            <a:r>
              <a:rPr lang="en-US" dirty="0" err="1"/>
              <a:t>this.Model</a:t>
            </a:r>
            <a:r>
              <a:rPr lang="en-US" dirty="0"/>
              <a:t>, </a:t>
            </a:r>
            <a:r>
              <a:rPr lang="en-US" dirty="0" err="1"/>
              <a:t>this.Year</a:t>
            </a:r>
            <a:r>
              <a:rPr lang="en-US" dirty="0"/>
              <a:t>) ==</a:t>
            </a:r>
          </a:p>
          <a:p>
            <a:r>
              <a:rPr lang="en-US" dirty="0"/>
              <a:t>            (</a:t>
            </a:r>
            <a:r>
              <a:rPr lang="en-US" dirty="0" err="1"/>
              <a:t>car.Make</a:t>
            </a:r>
            <a:r>
              <a:rPr lang="en-US" dirty="0"/>
              <a:t>, </a:t>
            </a:r>
            <a:r>
              <a:rPr lang="en-US" dirty="0" err="1"/>
              <a:t>car.Model</a:t>
            </a:r>
            <a:r>
              <a:rPr lang="en-US" dirty="0"/>
              <a:t>, </a:t>
            </a:r>
            <a:r>
              <a:rPr lang="en-US" dirty="0" err="1"/>
              <a:t>car.Year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 err="1"/>
              <a:t>IEquatable</a:t>
            </a:r>
            <a:r>
              <a:rPr lang="en-US" dirty="0"/>
              <a:t> Explanation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77465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achieve security - hide certain details and only show the important details of an object (interface).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C# does not support "multiple inheritance" (a class can only inherit from one base class). However, it can be achieved with interfaces, because the class can implement multiple interfaces.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implement multiple interfaces, separate them with a comma.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Inherited class must implement all members of interface otherwise it will become </a:t>
            </a:r>
            <a:r>
              <a:rPr lang="en-US" b="1" i="1" dirty="0"/>
              <a:t>abstract</a:t>
            </a:r>
            <a:r>
              <a:rPr lang="en-US" dirty="0"/>
              <a:t> also.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Structure can also implement interfaces.</a:t>
            </a:r>
          </a:p>
          <a:p>
            <a:endParaRPr lang="en-US" dirty="0"/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DemoClass</a:t>
            </a:r>
            <a:r>
              <a:rPr lang="en-US" sz="1600" dirty="0">
                <a:latin typeface="Consolas" panose="020B0609020204030204" pitchFamily="49" charset="0"/>
              </a:rPr>
              <a:t> : </a:t>
            </a:r>
            <a:r>
              <a:rPr lang="en-US" sz="1600" dirty="0" err="1">
                <a:latin typeface="Consolas" panose="020B0609020204030204" pitchFamily="49" charset="0"/>
              </a:rPr>
              <a:t>IFirstInterface</a:t>
            </a:r>
            <a:r>
              <a:rPr lang="en-US" sz="1600" dirty="0">
                <a:latin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</a:rPr>
              <a:t>ISecondInterface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  ………………………………………………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Why and When to use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98460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251231"/>
            <a:ext cx="85482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Explicit implementation is useful when class is implementing multiple interface thereby it is more readable and eliminates the confusion.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It is also useful if interfaces have same method name coincidently.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Do not use </a:t>
            </a:r>
            <a:r>
              <a:rPr lang="en-US" i="1" dirty="0"/>
              <a:t>public</a:t>
            </a:r>
            <a:r>
              <a:rPr lang="en-US" dirty="0"/>
              <a:t> modifier with an explicit implementation. It will give compile time error.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There can be multiple classes or </a:t>
            </a:r>
            <a:r>
              <a:rPr lang="en-US" dirty="0" err="1"/>
              <a:t>structs</a:t>
            </a:r>
            <a:r>
              <a:rPr lang="en-US" dirty="0"/>
              <a:t> that implements the same interface.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Implement interface explicitly using </a:t>
            </a:r>
            <a:r>
              <a:rPr lang="en-US" dirty="0" err="1"/>
              <a:t>InterfaceName</a:t>
            </a:r>
            <a:r>
              <a:rPr lang="en-US" dirty="0"/>
              <a:t>. with all the members.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An interface can inherit one or more interfaces.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See example: </a:t>
            </a:r>
            <a:r>
              <a:rPr lang="en-US" dirty="0">
                <a:hlinkClick r:id="rId2"/>
              </a:rPr>
              <a:t>https://www.tutorialsteacher.com/csharp/csharp-interface</a:t>
            </a:r>
            <a:endParaRPr lang="en-US" dirty="0"/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Explicit Interface Implementation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68320645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742</TotalTime>
  <Words>1369</Words>
  <Application>Microsoft Office PowerPoint</Application>
  <PresentationFormat>On-screen Show (4:3)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Consolas</vt:lpstr>
      <vt:lpstr>Corbel</vt:lpstr>
      <vt:lpstr>Monotype Corsiva</vt:lpstr>
      <vt:lpstr>Segoe UI</vt:lpstr>
      <vt:lpstr>Wingdings</vt:lpstr>
      <vt:lpstr>Spectrum</vt:lpstr>
      <vt:lpstr>Interface</vt:lpstr>
      <vt:lpstr>Interface</vt:lpstr>
      <vt:lpstr>Interface</vt:lpstr>
      <vt:lpstr>Interface</vt:lpstr>
      <vt:lpstr>PowerPoint Presentation</vt:lpstr>
      <vt:lpstr>Interface</vt:lpstr>
      <vt:lpstr>Interface</vt:lpstr>
      <vt:lpstr>Interface</vt:lpstr>
      <vt:lpstr>Interface</vt:lpstr>
      <vt:lpstr>Interface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Noboranjan Dey</cp:lastModifiedBy>
  <cp:revision>52</cp:revision>
  <dcterms:created xsi:type="dcterms:W3CDTF">2018-12-10T17:20:29Z</dcterms:created>
  <dcterms:modified xsi:type="dcterms:W3CDTF">2024-09-21T13:11:30Z</dcterms:modified>
</cp:coreProperties>
</file>