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1"/>
  </p:notesMasterIdLst>
  <p:sldIdLst>
    <p:sldId id="256" r:id="rId5"/>
    <p:sldId id="257" r:id="rId6"/>
    <p:sldId id="258" r:id="rId7"/>
    <p:sldId id="259" r:id="rId8"/>
    <p:sldId id="286" r:id="rId9"/>
    <p:sldId id="287" r:id="rId10"/>
    <p:sldId id="301" r:id="rId11"/>
    <p:sldId id="302" r:id="rId12"/>
    <p:sldId id="305" r:id="rId13"/>
    <p:sldId id="303" r:id="rId14"/>
    <p:sldId id="304" r:id="rId15"/>
    <p:sldId id="297" r:id="rId16"/>
    <p:sldId id="298" r:id="rId17"/>
    <p:sldId id="299" r:id="rId18"/>
    <p:sldId id="300"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3/23/2024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4657664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28916833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4535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4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8252572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19499795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10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092901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7678831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87717103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12333222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9210551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691394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2519233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876648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0905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91045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869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410617498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2547807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62060601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9664723"/>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30696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9881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4837627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56386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19707417"/>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0815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68179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B4AD8BB0-C55A-4E97-AC90-AF29B6DB9B17}"/>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3763699B-9B58-4BF5-A1F4-BBF16AF6853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E9E20401-2CC5-4A19-9D83-599A040F060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CD1E2BC6-E3B0-44B0-83A4-973E4B80672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13515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4654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550384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48427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8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060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70049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898732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2076585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56624505"/>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9564616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Pumping%20Lemma%20CFL-Sipser.pdf"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PDA+Exercise-TOC_Papadimitriou.pdf" TargetMode="External"/><Relationship Id="rId2" Type="http://schemas.openxmlformats.org/officeDocument/2006/relationships/hyperlink" Target="PDA-TOC_Sipser.pdf" TargetMode="External"/><Relationship Id="rId1" Type="http://schemas.openxmlformats.org/officeDocument/2006/relationships/slideLayout" Target="../slideLayouts/slideLayout6.xml"/><Relationship Id="rId4" Type="http://schemas.openxmlformats.org/officeDocument/2006/relationships/hyperlink" Target="PDA+Exercise-TOC_Hopcrof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br>
              <a:rPr lang="en-US" dirty="0"/>
            </a:br>
            <a:r>
              <a:rPr lang="en-US"/>
              <a:t>Pushdown Automata (PDA)</a:t>
            </a:r>
            <a:endParaRPr lang="en-US" dirty="0"/>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7</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7</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2023-2024</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a:t>Sharfuddin Mahmood, Assistant </a:t>
            </a:r>
            <a:r>
              <a:rPr lang="en-US" dirty="0"/>
              <a:t>Professor, </a:t>
            </a:r>
          </a:p>
          <a:p>
            <a:r>
              <a:rPr lang="en-US" dirty="0"/>
              <a:t>Department of Computer Science, Faculty of Science &amp; Technology.</a:t>
            </a:r>
          </a:p>
          <a:p>
            <a:r>
              <a:rPr lang="en-US" dirty="0"/>
              <a:t>smahmood@aiub.edu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rPr>
              <a:t>L =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w | w = </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a</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M</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b</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N</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 and M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 2N</a:t>
            </a: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a:t>
            </a:r>
            <a:endPar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4" name="Rectangle 43">
            <a:extLst>
              <a:ext uri="{FF2B5EF4-FFF2-40B4-BE49-F238E27FC236}">
                <a16:creationId xmlns:a16="http://schemas.microsoft.com/office/drawing/2014/main" id="{F7DDE3D5-527C-43C3-A3F2-5176C4C9CAC7}"/>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103" name="Rectangle 102">
            <a:extLst>
              <a:ext uri="{FF2B5EF4-FFF2-40B4-BE49-F238E27FC236}">
                <a16:creationId xmlns:a16="http://schemas.microsoft.com/office/drawing/2014/main" id="{682E7172-74CA-4B5E-A537-E3F76AF852A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endParaRPr lang="en-US" sz="2000" b="1" i="1" dirty="0">
              <a:latin typeface="+mj-lt"/>
            </a:endParaRPr>
          </a:p>
        </p:txBody>
      </p:sp>
      <p:sp>
        <p:nvSpPr>
          <p:cNvPr id="117" name="Rectangle 116">
            <a:extLst>
              <a:ext uri="{FF2B5EF4-FFF2-40B4-BE49-F238E27FC236}">
                <a16:creationId xmlns:a16="http://schemas.microsoft.com/office/drawing/2014/main" id="{6983DDCE-D269-47E4-BB18-434C0E3261A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19" name="Rectangle 118">
            <a:extLst>
              <a:ext uri="{FF2B5EF4-FFF2-40B4-BE49-F238E27FC236}">
                <a16:creationId xmlns:a16="http://schemas.microsoft.com/office/drawing/2014/main" id="{AB6F08CF-7016-4969-872E-852DF0A8134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21" name="Rectangle 120">
            <a:extLst>
              <a:ext uri="{FF2B5EF4-FFF2-40B4-BE49-F238E27FC236}">
                <a16:creationId xmlns:a16="http://schemas.microsoft.com/office/drawing/2014/main" id="{FBAE46BA-6AF5-4DC7-A5C7-FBA38C44128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23" name="Rectangle 122">
            <a:extLst>
              <a:ext uri="{FF2B5EF4-FFF2-40B4-BE49-F238E27FC236}">
                <a16:creationId xmlns:a16="http://schemas.microsoft.com/office/drawing/2014/main" id="{20EEA4CC-E666-4DC6-B14A-8ADE0B5A0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25" name="Rectangle 124">
            <a:extLst>
              <a:ext uri="{FF2B5EF4-FFF2-40B4-BE49-F238E27FC236}">
                <a16:creationId xmlns:a16="http://schemas.microsoft.com/office/drawing/2014/main" id="{F892DD7E-57DB-4989-A505-4BC499FF01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27" name="Rectangle 126">
            <a:extLst>
              <a:ext uri="{FF2B5EF4-FFF2-40B4-BE49-F238E27FC236}">
                <a16:creationId xmlns:a16="http://schemas.microsoft.com/office/drawing/2014/main" id="{6327BB5E-5584-43D8-A1FD-97A3D16A3E2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29" name="Rectangle 128">
            <a:extLst>
              <a:ext uri="{FF2B5EF4-FFF2-40B4-BE49-F238E27FC236}">
                <a16:creationId xmlns:a16="http://schemas.microsoft.com/office/drawing/2014/main" id="{D023AD73-FAC4-41E7-8901-D272A68DC07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31" name="Rectangle 130">
            <a:extLst>
              <a:ext uri="{FF2B5EF4-FFF2-40B4-BE49-F238E27FC236}">
                <a16:creationId xmlns:a16="http://schemas.microsoft.com/office/drawing/2014/main" id="{AD116E82-6C1D-45EA-BCFC-ECC9CBC874F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33" name="Rectangle 132">
            <a:extLst>
              <a:ext uri="{FF2B5EF4-FFF2-40B4-BE49-F238E27FC236}">
                <a16:creationId xmlns:a16="http://schemas.microsoft.com/office/drawing/2014/main" id="{F26F46D3-DA8F-4AB6-B9C4-35BC3EF0927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67" name="Rectangle 66">
            <a:extLst>
              <a:ext uri="{FF2B5EF4-FFF2-40B4-BE49-F238E27FC236}">
                <a16:creationId xmlns:a16="http://schemas.microsoft.com/office/drawing/2014/main" id="{87D3C95B-E906-4A2D-A81D-48C6E6C3B3E6}"/>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68" name="Rectangle 67">
            <a:extLst>
              <a:ext uri="{FF2B5EF4-FFF2-40B4-BE49-F238E27FC236}">
                <a16:creationId xmlns:a16="http://schemas.microsoft.com/office/drawing/2014/main" id="{2DB2FEF1-E5BE-42F7-98C0-AC860C63DE36}"/>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 name="Rectangle 4">
            <a:extLst>
              <a:ext uri="{FF2B5EF4-FFF2-40B4-BE49-F238E27FC236}">
                <a16:creationId xmlns:a16="http://schemas.microsoft.com/office/drawing/2014/main" id="{F8482376-4686-438F-89AF-33AC6C704579}"/>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7" name="Rectangle 6">
            <a:extLst>
              <a:ext uri="{FF2B5EF4-FFF2-40B4-BE49-F238E27FC236}">
                <a16:creationId xmlns:a16="http://schemas.microsoft.com/office/drawing/2014/main" id="{493F1B68-4021-47A3-B749-2503025CC5E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9" name="Rectangle 8">
            <a:extLst>
              <a:ext uri="{FF2B5EF4-FFF2-40B4-BE49-F238E27FC236}">
                <a16:creationId xmlns:a16="http://schemas.microsoft.com/office/drawing/2014/main" id="{A9ADD2B7-1842-4C39-B090-8F3FDCC973A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403422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mph" presetSubtype="1" grpId="0" nodeType="clickEffect">
                                  <p:stCondLst>
                                    <p:cond delay="0"/>
                                  </p:stCondLst>
                                  <p:childTnLst>
                                    <p:set>
                                      <p:cBhvr override="childStyle">
                                        <p:cTn id="20" dur="indefinite"/>
                                        <p:tgtEl>
                                          <p:spTgt spid="56"/>
                                        </p:tgtEl>
                                        <p:attrNameLst>
                                          <p:attrName>style.color</p:attrName>
                                        </p:attrNameLst>
                                      </p:cBhvr>
                                      <p:to>
                                        <p:clrVal>
                                          <a:srgbClr val="00B050"/>
                                        </p:clrVal>
                                      </p:to>
                                    </p:set>
                                  </p:childTnLst>
                                </p:cTn>
                              </p:par>
                              <p:par>
                                <p:cTn id="21" presetID="1" presetClass="emph" presetSubtype="1" nodeType="withEffect">
                                  <p:stCondLst>
                                    <p:cond delay="0"/>
                                  </p:stCondLst>
                                  <p:childTnLst>
                                    <p:set>
                                      <p:cBhvr>
                                        <p:cTn id="22" dur="indefinite"/>
                                        <p:tgtEl>
                                          <p:spTgt spid="4"/>
                                        </p:tgtEl>
                                        <p:attrNameLst>
                                          <p:attrName>fillcolor</p:attrName>
                                        </p:attrNameLst>
                                      </p:cBhvr>
                                      <p:to>
                                        <p:clrVal>
                                          <a:srgbClr val="0E57C4"/>
                                        </p:clrVal>
                                      </p:to>
                                    </p:set>
                                    <p:set>
                                      <p:cBhvr>
                                        <p:cTn id="23" dur="indefinite"/>
                                        <p:tgtEl>
                                          <p:spTgt spid="4"/>
                                        </p:tgtEl>
                                        <p:attrNameLst>
                                          <p:attrName>fill.type</p:attrName>
                                        </p:attrNameLst>
                                      </p:cBhvr>
                                      <p:to>
                                        <p:strVal val="solid"/>
                                      </p:to>
                                    </p:set>
                                    <p:set>
                                      <p:cBhvr>
                                        <p:cTn id="24" dur="indefinite"/>
                                        <p:tgtEl>
                                          <p:spTgt spid="4"/>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00B05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1"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7"/>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9"/>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1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21"/>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1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3"/>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par>
                                <p:cTn id="117" presetID="1" presetClass="exit" presetSubtype="0" fill="hold" grpId="1" nodeType="withEffect">
                                  <p:stCondLst>
                                    <p:cond delay="0"/>
                                  </p:stCondLst>
                                  <p:childTnLst>
                                    <p:set>
                                      <p:cBhvr>
                                        <p:cTn id="118" dur="1" fill="hold">
                                          <p:stCondLst>
                                            <p:cond delay="0"/>
                                          </p:stCondLst>
                                        </p:cTn>
                                        <p:tgtEl>
                                          <p:spTgt spid="9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25"/>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12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par>
                                <p:cTn id="129" presetID="1" presetClass="exit" presetSubtype="0" fill="hold" grpId="1"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27"/>
                                        </p:tgtEl>
                                        <p:attrNameLst>
                                          <p:attrName>style.visibility</p:attrName>
                                        </p:attrNameLst>
                                      </p:cBhvr>
                                      <p:to>
                                        <p:strVal val="visible"/>
                                      </p:to>
                                    </p:set>
                                  </p:childTnLst>
                                </p:cTn>
                              </p:par>
                              <p:par>
                                <p:cTn id="135" presetID="1" presetClass="exit" presetSubtype="0" fill="hold" grpId="1" nodeType="withEffect">
                                  <p:stCondLst>
                                    <p:cond delay="0"/>
                                  </p:stCondLst>
                                  <p:childTnLst>
                                    <p:set>
                                      <p:cBhvr>
                                        <p:cTn id="136" dur="1" fill="hold">
                                          <p:stCondLst>
                                            <p:cond delay="0"/>
                                          </p:stCondLst>
                                        </p:cTn>
                                        <p:tgtEl>
                                          <p:spTgt spid="125"/>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3" presetClass="emph" presetSubtype="1" grpId="1" nodeType="clickEffect">
                                  <p:stCondLst>
                                    <p:cond delay="0"/>
                                  </p:stCondLst>
                                  <p:childTnLst>
                                    <p:set>
                                      <p:cBhvr override="childStyle">
                                        <p:cTn id="140" dur="indefinite"/>
                                        <p:tgtEl>
                                          <p:spTgt spid="48"/>
                                        </p:tgtEl>
                                        <p:attrNameLst>
                                          <p:attrName>style.color</p:attrName>
                                        </p:attrNameLst>
                                      </p:cBhvr>
                                      <p:to>
                                        <p:clrVal>
                                          <a:srgbClr val="0E57C4"/>
                                        </p:clrVal>
                                      </p:to>
                                    </p:set>
                                  </p:childTnLst>
                                </p:cTn>
                              </p:par>
                              <p:par>
                                <p:cTn id="141" presetID="3" presetClass="emph" presetSubtype="1" grpId="1" nodeType="withEffect">
                                  <p:stCondLst>
                                    <p:cond delay="0"/>
                                  </p:stCondLst>
                                  <p:childTnLst>
                                    <p:set>
                                      <p:cBhvr override="childStyle">
                                        <p:cTn id="142" dur="indefinite"/>
                                        <p:tgtEl>
                                          <p:spTgt spid="42"/>
                                        </p:tgtEl>
                                        <p:attrNameLst>
                                          <p:attrName>style.color</p:attrName>
                                        </p:attrNameLst>
                                      </p:cBhvr>
                                      <p:to>
                                        <p:clrVal>
                                          <a:srgbClr val="00B050"/>
                                        </p:clrVal>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8"/>
                                        </p:tgtEl>
                                        <p:attrNameLst>
                                          <p:attrName>fillcolor</p:attrName>
                                        </p:attrNameLst>
                                      </p:cBhvr>
                                      <p:to>
                                        <p:clrVal>
                                          <a:srgbClr val="0E57C4"/>
                                        </p:clrVal>
                                      </p:to>
                                    </p:set>
                                    <p:set>
                                      <p:cBhvr>
                                        <p:cTn id="147" dur="indefinite"/>
                                        <p:tgtEl>
                                          <p:spTgt spid="8"/>
                                        </p:tgtEl>
                                        <p:attrNameLst>
                                          <p:attrName>fill.type</p:attrName>
                                        </p:attrNameLst>
                                      </p:cBhvr>
                                      <p:to>
                                        <p:strVal val="solid"/>
                                      </p:to>
                                    </p:set>
                                    <p:set>
                                      <p:cBhvr>
                                        <p:cTn id="148" dur="indefinite"/>
                                        <p:tgtEl>
                                          <p:spTgt spid="8"/>
                                        </p:tgtEl>
                                        <p:attrNameLst>
                                          <p:attrName>fill.on</p:attrName>
                                        </p:attrNameLst>
                                      </p:cBhvr>
                                      <p:to>
                                        <p:strVal val="true"/>
                                      </p:to>
                                    </p:set>
                                  </p:childTnLst>
                                </p:cTn>
                              </p:par>
                              <p:par>
                                <p:cTn id="149" presetID="1" presetClass="emph" presetSubtype="1" nodeType="withEffect">
                                  <p:stCondLst>
                                    <p:cond delay="0"/>
                                  </p:stCondLst>
                                  <p:childTnLst>
                                    <p:set>
                                      <p:cBhvr>
                                        <p:cTn id="150" dur="indefinite"/>
                                        <p:tgtEl>
                                          <p:spTgt spid="12"/>
                                        </p:tgtEl>
                                        <p:attrNameLst>
                                          <p:attrName>fillcolor</p:attrName>
                                        </p:attrNameLst>
                                      </p:cBhvr>
                                      <p:to>
                                        <p:clrVal>
                                          <a:srgbClr val="00B050"/>
                                        </p:clrVal>
                                      </p:to>
                                    </p:set>
                                    <p:set>
                                      <p:cBhvr>
                                        <p:cTn id="151" dur="indefinite"/>
                                        <p:tgtEl>
                                          <p:spTgt spid="12"/>
                                        </p:tgtEl>
                                        <p:attrNameLst>
                                          <p:attrName>fill.type</p:attrName>
                                        </p:attrNameLst>
                                      </p:cBhvr>
                                      <p:to>
                                        <p:strVal val="solid"/>
                                      </p:to>
                                    </p:set>
                                    <p:set>
                                      <p:cBhvr>
                                        <p:cTn id="152" dur="indefinite"/>
                                        <p:tgtEl>
                                          <p:spTgt spid="12"/>
                                        </p:tgtEl>
                                        <p:attrNameLst>
                                          <p:attrName>fill.on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2" nodeType="clickEffect">
                                  <p:stCondLst>
                                    <p:cond delay="0"/>
                                  </p:stCondLst>
                                  <p:childTnLst>
                                    <p:set>
                                      <p:cBhvr>
                                        <p:cTn id="156" dur="1" fill="hold">
                                          <p:stCondLst>
                                            <p:cond delay="0"/>
                                          </p:stCondLst>
                                        </p:cTn>
                                        <p:tgtEl>
                                          <p:spTgt spid="95"/>
                                        </p:tgtEl>
                                        <p:attrNameLst>
                                          <p:attrName>style.visibility</p:attrName>
                                        </p:attrNameLst>
                                      </p:cBhvr>
                                      <p:to>
                                        <p:strVal val="visible"/>
                                      </p:to>
                                    </p:set>
                                  </p:childTnLst>
                                </p:cTn>
                              </p:par>
                              <p:par>
                                <p:cTn id="157" presetID="1" presetClass="exit" presetSubtype="0" fill="hold" grpId="3" nodeType="withEffect">
                                  <p:stCondLst>
                                    <p:cond delay="0"/>
                                  </p:stCondLst>
                                  <p:childTnLst>
                                    <p:set>
                                      <p:cBhvr>
                                        <p:cTn id="158" dur="1" fill="hold">
                                          <p:stCondLst>
                                            <p:cond delay="0"/>
                                          </p:stCondLst>
                                        </p:cTn>
                                        <p:tgtEl>
                                          <p:spTgt spid="9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8"/>
                                        </p:tgtEl>
                                        <p:attrNameLst>
                                          <p:attrName>fillcolor</p:attrName>
                                        </p:attrNameLst>
                                      </p:cBhvr>
                                      <p:to>
                                        <p:clrVal>
                                          <a:srgbClr val="FFFFFF"/>
                                        </p:clrVal>
                                      </p:to>
                                    </p:set>
                                    <p:set>
                                      <p:cBhvr>
                                        <p:cTn id="163" dur="indefinite"/>
                                        <p:tgtEl>
                                          <p:spTgt spid="8"/>
                                        </p:tgtEl>
                                        <p:attrNameLst>
                                          <p:attrName>fill.type</p:attrName>
                                        </p:attrNameLst>
                                      </p:cBhvr>
                                      <p:to>
                                        <p:strVal val="solid"/>
                                      </p:to>
                                    </p:set>
                                    <p:set>
                                      <p:cBhvr>
                                        <p:cTn id="164" dur="indefinite"/>
                                        <p:tgtEl>
                                          <p:spTgt spid="8"/>
                                        </p:tgtEl>
                                        <p:attrNameLst>
                                          <p:attrName>fill.on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42"/>
                                        </p:tgtEl>
                                        <p:attrNameLst>
                                          <p:attrName>style.color</p:attrName>
                                        </p:attrNameLst>
                                      </p:cBhvr>
                                      <p:to>
                                        <p:clrVal>
                                          <a:srgbClr val="000000"/>
                                        </p:clrVal>
                                      </p:to>
                                    </p:set>
                                  </p:childTnLst>
                                </p:cTn>
                              </p:par>
                              <p:par>
                                <p:cTn id="167" presetID="3" presetClass="emph" presetSubtype="1" grpId="2" nodeType="withEffect">
                                  <p:stCondLst>
                                    <p:cond delay="0"/>
                                  </p:stCondLst>
                                  <p:childTnLst>
                                    <p:set>
                                      <p:cBhvr override="childStyle">
                                        <p:cTn id="168" dur="indefinite"/>
                                        <p:tgtEl>
                                          <p:spTgt spid="48"/>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29"/>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7"/>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grpId="0" nodeType="clickEffect">
                                  <p:stCondLst>
                                    <p:cond delay="0"/>
                                  </p:stCondLst>
                                  <p:childTnLst>
                                    <p:set>
                                      <p:cBhvr override="childStyle">
                                        <p:cTn id="178" dur="indefinite"/>
                                        <p:tgtEl>
                                          <p:spTgt spid="5"/>
                                        </p:tgtEl>
                                        <p:attrNameLst>
                                          <p:attrName>style.color</p:attrName>
                                        </p:attrNameLst>
                                      </p:cBhvr>
                                      <p:to>
                                        <p:clrVal>
                                          <a:srgbClr val="0E57C4"/>
                                        </p:clrVal>
                                      </p:to>
                                    </p:set>
                                  </p:childTnLst>
                                </p:cTn>
                              </p:par>
                              <p:par>
                                <p:cTn id="179" presetID="3" presetClass="emph" presetSubtype="1" grpId="0" nodeType="withEffect">
                                  <p:stCondLst>
                                    <p:cond delay="0"/>
                                  </p:stCondLst>
                                  <p:childTnLst>
                                    <p:set>
                                      <p:cBhvr override="childStyle">
                                        <p:cTn id="180" dur="indefinite"/>
                                        <p:tgtEl>
                                          <p:spTgt spid="44"/>
                                        </p:tgtEl>
                                        <p:attrNameLst>
                                          <p:attrName>style.color</p:attrName>
                                        </p:attrNameLst>
                                      </p:cBhvr>
                                      <p:to>
                                        <p:clrVal>
                                          <a:srgbClr val="0E57C4"/>
                                        </p:clrVal>
                                      </p:to>
                                    </p:set>
                                  </p:childTnLst>
                                </p:cTn>
                              </p:par>
                              <p:par>
                                <p:cTn id="181" presetID="3" presetClass="emph" presetSubtype="1" grpId="0" nodeType="withEffect">
                                  <p:stCondLst>
                                    <p:cond delay="0"/>
                                  </p:stCondLst>
                                  <p:childTnLst>
                                    <p:set>
                                      <p:cBhvr override="childStyle">
                                        <p:cTn id="182" dur="indefinite"/>
                                        <p:tgtEl>
                                          <p:spTgt spid="46"/>
                                        </p:tgtEl>
                                        <p:attrNameLst>
                                          <p:attrName>style.color</p:attrName>
                                        </p:attrNameLst>
                                      </p:cBhvr>
                                      <p:to>
                                        <p:clrVal>
                                          <a:srgbClr val="00B050"/>
                                        </p:clrVal>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12"/>
                                        </p:tgtEl>
                                        <p:attrNameLst>
                                          <p:attrName>fillcolor</p:attrName>
                                        </p:attrNameLst>
                                      </p:cBhvr>
                                      <p:to>
                                        <p:clrVal>
                                          <a:srgbClr val="0E57C4"/>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0"/>
                                        </p:tgtEl>
                                        <p:attrNameLst>
                                          <p:attrName>fillcolor</p:attrName>
                                        </p:attrNameLst>
                                      </p:cBhvr>
                                      <p:to>
                                        <p:clrVal>
                                          <a:srgbClr val="00B050"/>
                                        </p:clrVal>
                                      </p:to>
                                    </p:set>
                                    <p:set>
                                      <p:cBhvr>
                                        <p:cTn id="191" dur="indefinite"/>
                                        <p:tgtEl>
                                          <p:spTgt spid="10"/>
                                        </p:tgtEl>
                                        <p:attrNameLst>
                                          <p:attrName>fill.type</p:attrName>
                                        </p:attrNameLst>
                                      </p:cBhvr>
                                      <p:to>
                                        <p:strVal val="solid"/>
                                      </p:to>
                                    </p:set>
                                    <p:set>
                                      <p:cBhvr>
                                        <p:cTn id="192" dur="indefinite"/>
                                        <p:tgtEl>
                                          <p:spTgt spid="10"/>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2" nodeType="clickEffect">
                                  <p:stCondLst>
                                    <p:cond delay="0"/>
                                  </p:stCondLst>
                                  <p:childTnLst>
                                    <p:set>
                                      <p:cBhvr>
                                        <p:cTn id="196" dur="1" fill="hold">
                                          <p:stCondLst>
                                            <p:cond delay="0"/>
                                          </p:stCondLst>
                                        </p:cTn>
                                        <p:tgtEl>
                                          <p:spTgt spid="93"/>
                                        </p:tgtEl>
                                        <p:attrNameLst>
                                          <p:attrName>style.visibility</p:attrName>
                                        </p:attrNameLst>
                                      </p:cBhvr>
                                      <p:to>
                                        <p:strVal val="visible"/>
                                      </p:to>
                                    </p:set>
                                  </p:childTnLst>
                                </p:cTn>
                              </p:par>
                              <p:par>
                                <p:cTn id="197" presetID="1" presetClass="exit" presetSubtype="0" fill="hold" grpId="3"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12"/>
                                        </p:tgtEl>
                                        <p:attrNameLst>
                                          <p:attrName>fillcolor</p:attrName>
                                        </p:attrNameLst>
                                      </p:cBhvr>
                                      <p:to>
                                        <p:clrVal>
                                          <a:srgbClr val="FFFFFF"/>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par>
                                <p:cTn id="205" presetID="3" presetClass="emph" presetSubtype="1" grpId="1" nodeType="withEffect">
                                  <p:stCondLst>
                                    <p:cond delay="0"/>
                                  </p:stCondLst>
                                  <p:childTnLst>
                                    <p:set>
                                      <p:cBhvr override="childStyle">
                                        <p:cTn id="206" dur="indefinite"/>
                                        <p:tgtEl>
                                          <p:spTgt spid="46"/>
                                        </p:tgtEl>
                                        <p:attrNameLst>
                                          <p:attrName>style.color</p:attrName>
                                        </p:attrNameLst>
                                      </p:cBhvr>
                                      <p:to>
                                        <p:clrVal>
                                          <a:srgbClr val="000000"/>
                                        </p:clrVal>
                                      </p:to>
                                    </p:set>
                                  </p:childTnLst>
                                </p:cTn>
                              </p:par>
                              <p:par>
                                <p:cTn id="207" presetID="3" presetClass="emph" presetSubtype="1" grpId="5" nodeType="withEffect">
                                  <p:stCondLst>
                                    <p:cond delay="0"/>
                                  </p:stCondLst>
                                  <p:childTnLst>
                                    <p:set>
                                      <p:cBhvr override="childStyle">
                                        <p:cTn id="208" dur="indefinite"/>
                                        <p:tgtEl>
                                          <p:spTgt spid="5"/>
                                        </p:tgtEl>
                                        <p:attrNameLst>
                                          <p:attrName>style.color</p:attrName>
                                        </p:attrNameLst>
                                      </p:cBhvr>
                                      <p:to>
                                        <p:clrVal>
                                          <a:srgbClr val="000000"/>
                                        </p:clrVal>
                                      </p:to>
                                    </p:set>
                                  </p:childTnLst>
                                </p:cTn>
                              </p:par>
                              <p:par>
                                <p:cTn id="209" presetID="3" presetClass="emph" presetSubtype="1" grpId="5" nodeType="withEffect">
                                  <p:stCondLst>
                                    <p:cond delay="0"/>
                                  </p:stCondLst>
                                  <p:childTnLst>
                                    <p:set>
                                      <p:cBhvr override="childStyle">
                                        <p:cTn id="210" dur="indefinite"/>
                                        <p:tgtEl>
                                          <p:spTgt spid="44"/>
                                        </p:tgtEl>
                                        <p:attrNameLst>
                                          <p:attrName>style.color</p:attrName>
                                        </p:attrNameLst>
                                      </p:cBhvr>
                                      <p:to>
                                        <p:clrVal>
                                          <a:srgbClr val="000000"/>
                                        </p:clrVal>
                                      </p:to>
                                    </p:set>
                                  </p:childTnLst>
                                </p:cTn>
                              </p:par>
                            </p:childTnLst>
                          </p:cTn>
                        </p:par>
                      </p:childTnLst>
                    </p:cTn>
                  </p:par>
                  <p:par>
                    <p:cTn id="211" fill="hold">
                      <p:stCondLst>
                        <p:cond delay="indefinite"/>
                      </p:stCondLst>
                      <p:childTnLst>
                        <p:par>
                          <p:cTn id="212" fill="hold">
                            <p:stCondLst>
                              <p:cond delay="0"/>
                            </p:stCondLst>
                            <p:childTnLst>
                              <p:par>
                                <p:cTn id="213" presetID="3" presetClass="emph" presetSubtype="1" grpId="0" nodeType="clickEffect">
                                  <p:stCondLst>
                                    <p:cond delay="0"/>
                                  </p:stCondLst>
                                  <p:childTnLst>
                                    <p:set>
                                      <p:cBhvr override="childStyle">
                                        <p:cTn id="214" dur="indefinite"/>
                                        <p:tgtEl>
                                          <p:spTgt spid="52"/>
                                        </p:tgtEl>
                                        <p:attrNameLst>
                                          <p:attrName>style.color</p:attrName>
                                        </p:attrNameLst>
                                      </p:cBhvr>
                                      <p:to>
                                        <p:clrVal>
                                          <a:srgbClr val="00B050"/>
                                        </p:clrVal>
                                      </p:to>
                                    </p:set>
                                  </p:childTnLst>
                                </p:cTn>
                              </p:par>
                              <p:par>
                                <p:cTn id="215" presetID="3" presetClass="emph" presetSubtype="1" grpId="0" nodeType="withEffect">
                                  <p:stCondLst>
                                    <p:cond delay="0"/>
                                  </p:stCondLst>
                                  <p:childTnLst>
                                    <p:set>
                                      <p:cBhvr override="childStyle">
                                        <p:cTn id="216" dur="indefinite"/>
                                        <p:tgtEl>
                                          <p:spTgt spid="7"/>
                                        </p:tgtEl>
                                        <p:attrNameLst>
                                          <p:attrName>style.color</p:attrName>
                                        </p:attrNameLst>
                                      </p:cBhvr>
                                      <p:to>
                                        <p:clrVal>
                                          <a:srgbClr val="0E57C4"/>
                                        </p:clrVal>
                                      </p:to>
                                    </p:set>
                                  </p:childTnLst>
                                </p:cTn>
                              </p:par>
                              <p:par>
                                <p:cTn id="217" presetID="3" presetClass="emph" presetSubtype="1" grpId="0" nodeType="withEffect">
                                  <p:stCondLst>
                                    <p:cond delay="0"/>
                                  </p:stCondLst>
                                  <p:childTnLst>
                                    <p:set>
                                      <p:cBhvr override="childStyle">
                                        <p:cTn id="218" dur="indefinite"/>
                                        <p:tgtEl>
                                          <p:spTgt spid="9"/>
                                        </p:tgtEl>
                                        <p:attrNameLst>
                                          <p:attrName>style.color</p:attrName>
                                        </p:attrNameLst>
                                      </p:cBhvr>
                                      <p:to>
                                        <p:clrVal>
                                          <a:srgbClr val="0E57C4"/>
                                        </p:clrVal>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00B05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0"/>
                                        </p:tgtEl>
                                        <p:attrNameLst>
                                          <p:attrName>fillcolor</p:attrName>
                                        </p:attrNameLst>
                                      </p:cBhvr>
                                      <p:to>
                                        <p:clrVal>
                                          <a:srgbClr val="0E57C4"/>
                                        </p:clrVal>
                                      </p:to>
                                    </p:set>
                                    <p:set>
                                      <p:cBhvr>
                                        <p:cTn id="227" dur="indefinite"/>
                                        <p:tgtEl>
                                          <p:spTgt spid="10"/>
                                        </p:tgtEl>
                                        <p:attrNameLst>
                                          <p:attrName>fill.type</p:attrName>
                                        </p:attrNameLst>
                                      </p:cBhvr>
                                      <p:to>
                                        <p:strVal val="solid"/>
                                      </p:to>
                                    </p:set>
                                    <p:set>
                                      <p:cBhvr>
                                        <p:cTn id="228" dur="indefinite"/>
                                        <p:tgtEl>
                                          <p:spTgt spid="10"/>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2" nodeType="clickEffect">
                                  <p:stCondLst>
                                    <p:cond delay="0"/>
                                  </p:stCondLst>
                                  <p:childTnLst>
                                    <p:set>
                                      <p:cBhvr>
                                        <p:cTn id="232" dur="1" fill="hold">
                                          <p:stCondLst>
                                            <p:cond delay="0"/>
                                          </p:stCondLst>
                                        </p:cTn>
                                        <p:tgtEl>
                                          <p:spTgt spid="91"/>
                                        </p:tgtEl>
                                        <p:attrNameLst>
                                          <p:attrName>style.visibility</p:attrName>
                                        </p:attrNameLst>
                                      </p:cBhvr>
                                      <p:to>
                                        <p:strVal val="visible"/>
                                      </p:to>
                                    </p:set>
                                  </p:childTnLst>
                                </p:cTn>
                              </p:par>
                              <p:par>
                                <p:cTn id="233" presetID="1" presetClass="exit" presetSubtype="0" fill="hold" grpId="3" nodeType="withEffect">
                                  <p:stCondLst>
                                    <p:cond delay="0"/>
                                  </p:stCondLst>
                                  <p:childTnLst>
                                    <p:set>
                                      <p:cBhvr>
                                        <p:cTn id="234" dur="1" fill="hold">
                                          <p:stCondLst>
                                            <p:cond delay="0"/>
                                          </p:stCondLst>
                                        </p:cTn>
                                        <p:tgtEl>
                                          <p:spTgt spid="93"/>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10"/>
                                        </p:tgtEl>
                                        <p:attrNameLst>
                                          <p:attrName>fillcolor</p:attrName>
                                        </p:attrNameLst>
                                      </p:cBhvr>
                                      <p:to>
                                        <p:clrVal>
                                          <a:srgbClr val="FFFFFF"/>
                                        </p:clrVal>
                                      </p:to>
                                    </p:set>
                                    <p:set>
                                      <p:cBhvr>
                                        <p:cTn id="239" dur="indefinite"/>
                                        <p:tgtEl>
                                          <p:spTgt spid="10"/>
                                        </p:tgtEl>
                                        <p:attrNameLst>
                                          <p:attrName>fill.type</p:attrName>
                                        </p:attrNameLst>
                                      </p:cBhvr>
                                      <p:to>
                                        <p:strVal val="solid"/>
                                      </p:to>
                                    </p:set>
                                    <p:set>
                                      <p:cBhvr>
                                        <p:cTn id="240" dur="indefinite"/>
                                        <p:tgtEl>
                                          <p:spTgt spid="10"/>
                                        </p:tgtEl>
                                        <p:attrNameLst>
                                          <p:attrName>fill.on</p:attrName>
                                        </p:attrNameLst>
                                      </p:cBhvr>
                                      <p:to>
                                        <p:strVal val="true"/>
                                      </p:to>
                                    </p:set>
                                  </p:childTnLst>
                                </p:cTn>
                              </p:par>
                              <p:par>
                                <p:cTn id="241" presetID="3" presetClass="emph" presetSubtype="1" grpId="1" nodeType="withEffect">
                                  <p:stCondLst>
                                    <p:cond delay="0"/>
                                  </p:stCondLst>
                                  <p:childTnLst>
                                    <p:set>
                                      <p:cBhvr override="childStyle">
                                        <p:cTn id="242" dur="indefinite"/>
                                        <p:tgtEl>
                                          <p:spTgt spid="52"/>
                                        </p:tgtEl>
                                        <p:attrNameLst>
                                          <p:attrName>style.color</p:attrName>
                                        </p:attrNameLst>
                                      </p:cBhvr>
                                      <p:to>
                                        <p:clrVal>
                                          <a:srgbClr val="000000"/>
                                        </p:clrVal>
                                      </p:to>
                                    </p:set>
                                  </p:childTnLst>
                                </p:cTn>
                              </p:par>
                              <p:par>
                                <p:cTn id="243" presetID="3" presetClass="emph" presetSubtype="1" grpId="1" nodeType="withEffect">
                                  <p:stCondLst>
                                    <p:cond delay="0"/>
                                  </p:stCondLst>
                                  <p:childTnLst>
                                    <p:set>
                                      <p:cBhvr override="childStyle">
                                        <p:cTn id="244" dur="indefinite"/>
                                        <p:tgtEl>
                                          <p:spTgt spid="7"/>
                                        </p:tgtEl>
                                        <p:attrNameLst>
                                          <p:attrName>style.color</p:attrName>
                                        </p:attrNameLst>
                                      </p:cBhvr>
                                      <p:to>
                                        <p:clrVal>
                                          <a:srgbClr val="000000"/>
                                        </p:clrVal>
                                      </p:to>
                                    </p:set>
                                  </p:childTnLst>
                                </p:cTn>
                              </p:par>
                              <p:par>
                                <p:cTn id="245" presetID="3" presetClass="emph" presetSubtype="1" grpId="1" nodeType="withEffect">
                                  <p:stCondLst>
                                    <p:cond delay="0"/>
                                  </p:stCondLst>
                                  <p:childTnLst>
                                    <p:set>
                                      <p:cBhvr override="childStyle">
                                        <p:cTn id="246" dur="indefinite"/>
                                        <p:tgtEl>
                                          <p:spTgt spid="9"/>
                                        </p:tgtEl>
                                        <p:attrNameLst>
                                          <p:attrName>style.color</p:attrName>
                                        </p:attrNameLst>
                                      </p:cBhvr>
                                      <p:to>
                                        <p:clrVal>
                                          <a:srgbClr val="000000"/>
                                        </p:clrVal>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131"/>
                                        </p:tgtEl>
                                        <p:attrNameLst>
                                          <p:attrName>style.visibility</p:attrName>
                                        </p:attrNameLst>
                                      </p:cBhvr>
                                      <p:to>
                                        <p:strVal val="visible"/>
                                      </p:to>
                                    </p:set>
                                  </p:childTnLst>
                                </p:cTn>
                              </p:par>
                              <p:par>
                                <p:cTn id="251" presetID="1" presetClass="exit" presetSubtype="0" fill="hold" grpId="1" nodeType="withEffect">
                                  <p:stCondLst>
                                    <p:cond delay="0"/>
                                  </p:stCondLst>
                                  <p:childTnLst>
                                    <p:set>
                                      <p:cBhvr>
                                        <p:cTn id="252" dur="1" fill="hold">
                                          <p:stCondLst>
                                            <p:cond delay="0"/>
                                          </p:stCondLst>
                                        </p:cTn>
                                        <p:tgtEl>
                                          <p:spTgt spid="129"/>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46"/>
                                        </p:tgtEl>
                                        <p:attrNameLst>
                                          <p:attrName>style.color</p:attrName>
                                        </p:attrNameLst>
                                      </p:cBhvr>
                                      <p:to>
                                        <p:clrVal>
                                          <a:srgbClr val="00B050"/>
                                        </p:clrVal>
                                      </p:to>
                                    </p:set>
                                  </p:childTnLst>
                                </p:cTn>
                              </p:par>
                              <p:par>
                                <p:cTn id="257" presetID="3" presetClass="emph" presetSubtype="1" grpId="1" nodeType="withEffect">
                                  <p:stCondLst>
                                    <p:cond delay="0"/>
                                  </p:stCondLst>
                                  <p:childTnLst>
                                    <p:set>
                                      <p:cBhvr override="childStyle">
                                        <p:cTn id="258" dur="indefinite"/>
                                        <p:tgtEl>
                                          <p:spTgt spid="5"/>
                                        </p:tgtEl>
                                        <p:attrNameLst>
                                          <p:attrName>style.color</p:attrName>
                                        </p:attrNameLst>
                                      </p:cBhvr>
                                      <p:to>
                                        <p:clrVal>
                                          <a:srgbClr val="0E57C4"/>
                                        </p:clrVal>
                                      </p:to>
                                    </p:set>
                                  </p:childTnLst>
                                </p:cTn>
                              </p:par>
                              <p:par>
                                <p:cTn id="259" presetID="3" presetClass="emph" presetSubtype="1" grpId="1" nodeType="withEffect">
                                  <p:stCondLst>
                                    <p:cond delay="0"/>
                                  </p:stCondLst>
                                  <p:childTnLst>
                                    <p:set>
                                      <p:cBhvr override="childStyle">
                                        <p:cTn id="260" dur="indefinite"/>
                                        <p:tgtEl>
                                          <p:spTgt spid="44"/>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1" presetClass="emph" presetSubtype="1" nodeType="clickEffect">
                                  <p:stCondLst>
                                    <p:cond delay="0"/>
                                  </p:stCondLst>
                                  <p:childTnLst>
                                    <p:set>
                                      <p:cBhvr>
                                        <p:cTn id="264" dur="indefinite"/>
                                        <p:tgtEl>
                                          <p:spTgt spid="12"/>
                                        </p:tgtEl>
                                        <p:attrNameLst>
                                          <p:attrName>fillcolor</p:attrName>
                                        </p:attrNameLst>
                                      </p:cBhvr>
                                      <p:to>
                                        <p:clrVal>
                                          <a:srgbClr val="0E57C4"/>
                                        </p:clrVal>
                                      </p:to>
                                    </p:set>
                                    <p:set>
                                      <p:cBhvr>
                                        <p:cTn id="265" dur="indefinite"/>
                                        <p:tgtEl>
                                          <p:spTgt spid="12"/>
                                        </p:tgtEl>
                                        <p:attrNameLst>
                                          <p:attrName>fill.type</p:attrName>
                                        </p:attrNameLst>
                                      </p:cBhvr>
                                      <p:to>
                                        <p:strVal val="solid"/>
                                      </p:to>
                                    </p:set>
                                    <p:set>
                                      <p:cBhvr>
                                        <p:cTn id="266" dur="indefinite"/>
                                        <p:tgtEl>
                                          <p:spTgt spid="12"/>
                                        </p:tgtEl>
                                        <p:attrNameLst>
                                          <p:attrName>fill.on</p:attrName>
                                        </p:attrNameLst>
                                      </p:cBhvr>
                                      <p:to>
                                        <p:strVal val="true"/>
                                      </p:to>
                                    </p:set>
                                  </p:childTnLst>
                                </p:cTn>
                              </p:par>
                              <p:par>
                                <p:cTn id="267" presetID="1" presetClass="emph" presetSubtype="1" nodeType="withEffect">
                                  <p:stCondLst>
                                    <p:cond delay="0"/>
                                  </p:stCondLst>
                                  <p:childTnLst>
                                    <p:set>
                                      <p:cBhvr>
                                        <p:cTn id="268" dur="indefinite"/>
                                        <p:tgtEl>
                                          <p:spTgt spid="10"/>
                                        </p:tgtEl>
                                        <p:attrNameLst>
                                          <p:attrName>fillcolor</p:attrName>
                                        </p:attrNameLst>
                                      </p:cBhvr>
                                      <p:to>
                                        <p:clrVal>
                                          <a:srgbClr val="00B050"/>
                                        </p:clrVal>
                                      </p:to>
                                    </p:set>
                                    <p:set>
                                      <p:cBhvr>
                                        <p:cTn id="269" dur="indefinite"/>
                                        <p:tgtEl>
                                          <p:spTgt spid="10"/>
                                        </p:tgtEl>
                                        <p:attrNameLst>
                                          <p:attrName>fill.type</p:attrName>
                                        </p:attrNameLst>
                                      </p:cBhvr>
                                      <p:to>
                                        <p:strVal val="solid"/>
                                      </p:to>
                                    </p:set>
                                    <p:set>
                                      <p:cBhvr>
                                        <p:cTn id="270" dur="indefinite"/>
                                        <p:tgtEl>
                                          <p:spTgt spid="10"/>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2" nodeType="clickEffect">
                                  <p:stCondLst>
                                    <p:cond delay="0"/>
                                  </p:stCondLst>
                                  <p:childTnLst>
                                    <p:set>
                                      <p:cBhvr>
                                        <p:cTn id="274" dur="1" fill="hold">
                                          <p:stCondLst>
                                            <p:cond delay="0"/>
                                          </p:stCondLst>
                                        </p:cTn>
                                        <p:tgtEl>
                                          <p:spTgt spid="89"/>
                                        </p:tgtEl>
                                        <p:attrNameLst>
                                          <p:attrName>style.visibility</p:attrName>
                                        </p:attrNameLst>
                                      </p:cBhvr>
                                      <p:to>
                                        <p:strVal val="visible"/>
                                      </p:to>
                                    </p:set>
                                  </p:childTnLst>
                                </p:cTn>
                              </p:par>
                              <p:par>
                                <p:cTn id="275" presetID="1" presetClass="exit" presetSubtype="0" fill="hold" grpId="3" nodeType="withEffect">
                                  <p:stCondLst>
                                    <p:cond delay="0"/>
                                  </p:stCondLst>
                                  <p:childTnLst>
                                    <p:set>
                                      <p:cBhvr>
                                        <p:cTn id="276" dur="1" fill="hold">
                                          <p:stCondLst>
                                            <p:cond delay="0"/>
                                          </p:stCondLst>
                                        </p:cTn>
                                        <p:tgtEl>
                                          <p:spTgt spid="91"/>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2"/>
                                        </p:tgtEl>
                                        <p:attrNameLst>
                                          <p:attrName>fillcolor</p:attrName>
                                        </p:attrNameLst>
                                      </p:cBhvr>
                                      <p:to>
                                        <p:clrVal>
                                          <a:srgbClr val="FFFFFF"/>
                                        </p:clrVal>
                                      </p:to>
                                    </p:set>
                                    <p:set>
                                      <p:cBhvr>
                                        <p:cTn id="281" dur="indefinite"/>
                                        <p:tgtEl>
                                          <p:spTgt spid="12"/>
                                        </p:tgtEl>
                                        <p:attrNameLst>
                                          <p:attrName>fill.type</p:attrName>
                                        </p:attrNameLst>
                                      </p:cBhvr>
                                      <p:to>
                                        <p:strVal val="solid"/>
                                      </p:to>
                                    </p:set>
                                    <p:set>
                                      <p:cBhvr>
                                        <p:cTn id="282" dur="indefinite"/>
                                        <p:tgtEl>
                                          <p:spTgt spid="12"/>
                                        </p:tgtEl>
                                        <p:attrNameLst>
                                          <p:attrName>fill.on</p:attrName>
                                        </p:attrNameLst>
                                      </p:cBhvr>
                                      <p:to>
                                        <p:strVal val="true"/>
                                      </p:to>
                                    </p:set>
                                  </p:childTnLst>
                                </p:cTn>
                              </p:par>
                              <p:par>
                                <p:cTn id="283" presetID="3" presetClass="emph" presetSubtype="1" grpId="3" nodeType="withEffect">
                                  <p:stCondLst>
                                    <p:cond delay="0"/>
                                  </p:stCondLst>
                                  <p:childTnLst>
                                    <p:set>
                                      <p:cBhvr override="childStyle">
                                        <p:cTn id="284" dur="indefinite"/>
                                        <p:tgtEl>
                                          <p:spTgt spid="46"/>
                                        </p:tgtEl>
                                        <p:attrNameLst>
                                          <p:attrName>style.color</p:attrName>
                                        </p:attrNameLst>
                                      </p:cBhvr>
                                      <p:to>
                                        <p:clrVal>
                                          <a:srgbClr val="000000"/>
                                        </p:clrVal>
                                      </p:to>
                                    </p:set>
                                  </p:childTnLst>
                                </p:cTn>
                              </p:par>
                              <p:par>
                                <p:cTn id="285" presetID="3" presetClass="emph" presetSubtype="1" grpId="2" nodeType="withEffect">
                                  <p:stCondLst>
                                    <p:cond delay="0"/>
                                  </p:stCondLst>
                                  <p:childTnLst>
                                    <p:set>
                                      <p:cBhvr override="childStyle">
                                        <p:cTn id="286" dur="indefinite"/>
                                        <p:tgtEl>
                                          <p:spTgt spid="5"/>
                                        </p:tgtEl>
                                        <p:attrNameLst>
                                          <p:attrName>style.color</p:attrName>
                                        </p:attrNameLst>
                                      </p:cBhvr>
                                      <p:to>
                                        <p:clrVal>
                                          <a:srgbClr val="000000"/>
                                        </p:clrVal>
                                      </p:to>
                                    </p:set>
                                  </p:childTnLst>
                                </p:cTn>
                              </p:par>
                              <p:par>
                                <p:cTn id="287" presetID="3" presetClass="emph" presetSubtype="1" grpId="2" nodeType="withEffect">
                                  <p:stCondLst>
                                    <p:cond delay="0"/>
                                  </p:stCondLst>
                                  <p:childTnLst>
                                    <p:set>
                                      <p:cBhvr override="childStyle">
                                        <p:cTn id="288" dur="indefinite"/>
                                        <p:tgtEl>
                                          <p:spTgt spid="44"/>
                                        </p:tgtEl>
                                        <p:attrNameLst>
                                          <p:attrName>style.color</p:attrName>
                                        </p:attrNameLst>
                                      </p:cBhvr>
                                      <p:to>
                                        <p:clrVal>
                                          <a:srgbClr val="000000"/>
                                        </p:clrVal>
                                      </p:to>
                                    </p:set>
                                  </p:childTnLst>
                                </p:cTn>
                              </p:par>
                            </p:childTnLst>
                          </p:cTn>
                        </p:par>
                      </p:childTnLst>
                    </p:cTn>
                  </p:par>
                  <p:par>
                    <p:cTn id="289" fill="hold">
                      <p:stCondLst>
                        <p:cond delay="indefinite"/>
                      </p:stCondLst>
                      <p:childTnLst>
                        <p:par>
                          <p:cTn id="290" fill="hold">
                            <p:stCondLst>
                              <p:cond delay="0"/>
                            </p:stCondLst>
                            <p:childTnLst>
                              <p:par>
                                <p:cTn id="291" presetID="3" presetClass="emph" presetSubtype="1" grpId="2" nodeType="clickEffect">
                                  <p:stCondLst>
                                    <p:cond delay="0"/>
                                  </p:stCondLst>
                                  <p:childTnLst>
                                    <p:set>
                                      <p:cBhvr override="childStyle">
                                        <p:cTn id="292" dur="indefinite"/>
                                        <p:tgtEl>
                                          <p:spTgt spid="52"/>
                                        </p:tgtEl>
                                        <p:attrNameLst>
                                          <p:attrName>style.color</p:attrName>
                                        </p:attrNameLst>
                                      </p:cBhvr>
                                      <p:to>
                                        <p:clrVal>
                                          <a:srgbClr val="00B050"/>
                                        </p:clrVal>
                                      </p:to>
                                    </p:set>
                                  </p:childTnLst>
                                </p:cTn>
                              </p:par>
                              <p:par>
                                <p:cTn id="293" presetID="3" presetClass="emph" presetSubtype="1" grpId="2" nodeType="withEffect">
                                  <p:stCondLst>
                                    <p:cond delay="0"/>
                                  </p:stCondLst>
                                  <p:childTnLst>
                                    <p:set>
                                      <p:cBhvr override="childStyle">
                                        <p:cTn id="294" dur="indefinite"/>
                                        <p:tgtEl>
                                          <p:spTgt spid="7"/>
                                        </p:tgtEl>
                                        <p:attrNameLst>
                                          <p:attrName>style.color</p:attrName>
                                        </p:attrNameLst>
                                      </p:cBhvr>
                                      <p:to>
                                        <p:clrVal>
                                          <a:srgbClr val="0E57C4"/>
                                        </p:clrVal>
                                      </p:to>
                                    </p:set>
                                  </p:childTnLst>
                                </p:cTn>
                              </p:par>
                              <p:par>
                                <p:cTn id="295" presetID="3" presetClass="emph" presetSubtype="1" grpId="2" nodeType="withEffect">
                                  <p:stCondLst>
                                    <p:cond delay="0"/>
                                  </p:stCondLst>
                                  <p:childTnLst>
                                    <p:set>
                                      <p:cBhvr override="childStyle">
                                        <p:cTn id="296" dur="indefinite"/>
                                        <p:tgtEl>
                                          <p:spTgt spid="9"/>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0"/>
                                        </p:tgtEl>
                                        <p:attrNameLst>
                                          <p:attrName>fillcolor</p:attrName>
                                        </p:attrNameLst>
                                      </p:cBhvr>
                                      <p:to>
                                        <p:clrVal>
                                          <a:srgbClr val="0E57C4"/>
                                        </p:clrVal>
                                      </p:to>
                                    </p:set>
                                    <p:set>
                                      <p:cBhvr>
                                        <p:cTn id="301" dur="indefinite"/>
                                        <p:tgtEl>
                                          <p:spTgt spid="10"/>
                                        </p:tgtEl>
                                        <p:attrNameLst>
                                          <p:attrName>fill.type</p:attrName>
                                        </p:attrNameLst>
                                      </p:cBhvr>
                                      <p:to>
                                        <p:strVal val="solid"/>
                                      </p:to>
                                    </p:set>
                                    <p:set>
                                      <p:cBhvr>
                                        <p:cTn id="302" dur="indefinite"/>
                                        <p:tgtEl>
                                          <p:spTgt spid="10"/>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12"/>
                                        </p:tgtEl>
                                        <p:attrNameLst>
                                          <p:attrName>fillcolor</p:attrName>
                                        </p:attrNameLst>
                                      </p:cBhvr>
                                      <p:to>
                                        <p:clrVal>
                                          <a:srgbClr val="00B050"/>
                                        </p:clrVal>
                                      </p:to>
                                    </p:set>
                                    <p:set>
                                      <p:cBhvr>
                                        <p:cTn id="305" dur="indefinite"/>
                                        <p:tgtEl>
                                          <p:spTgt spid="12"/>
                                        </p:tgtEl>
                                        <p:attrNameLst>
                                          <p:attrName>fill.type</p:attrName>
                                        </p:attrNameLst>
                                      </p:cBhvr>
                                      <p:to>
                                        <p:strVal val="solid"/>
                                      </p:to>
                                    </p:set>
                                    <p:set>
                                      <p:cBhvr>
                                        <p:cTn id="306" dur="indefinite"/>
                                        <p:tgtEl>
                                          <p:spTgt spid="12"/>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2" nodeType="clickEffect">
                                  <p:stCondLst>
                                    <p:cond delay="0"/>
                                  </p:stCondLst>
                                  <p:childTnLst>
                                    <p:set>
                                      <p:cBhvr>
                                        <p:cTn id="310" dur="1" fill="hold">
                                          <p:stCondLst>
                                            <p:cond delay="0"/>
                                          </p:stCondLst>
                                        </p:cTn>
                                        <p:tgtEl>
                                          <p:spTgt spid="87"/>
                                        </p:tgtEl>
                                        <p:attrNameLst>
                                          <p:attrName>style.visibility</p:attrName>
                                        </p:attrNameLst>
                                      </p:cBhvr>
                                      <p:to>
                                        <p:strVal val="visible"/>
                                      </p:to>
                                    </p:set>
                                  </p:childTnLst>
                                </p:cTn>
                              </p:par>
                              <p:par>
                                <p:cTn id="311" presetID="1" presetClass="exit" presetSubtype="0" fill="hold" grpId="3" nodeType="withEffect">
                                  <p:stCondLst>
                                    <p:cond delay="0"/>
                                  </p:stCondLst>
                                  <p:childTnLst>
                                    <p:set>
                                      <p:cBhvr>
                                        <p:cTn id="312" dur="1" fill="hold">
                                          <p:stCondLst>
                                            <p:cond delay="0"/>
                                          </p:stCondLst>
                                        </p:cTn>
                                        <p:tgtEl>
                                          <p:spTgt spid="89"/>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mph" presetSubtype="1" nodeType="clickEffect">
                                  <p:stCondLst>
                                    <p:cond delay="0"/>
                                  </p:stCondLst>
                                  <p:childTnLst>
                                    <p:set>
                                      <p:cBhvr>
                                        <p:cTn id="316" dur="indefinite"/>
                                        <p:tgtEl>
                                          <p:spTgt spid="10"/>
                                        </p:tgtEl>
                                        <p:attrNameLst>
                                          <p:attrName>fillcolor</p:attrName>
                                        </p:attrNameLst>
                                      </p:cBhvr>
                                      <p:to>
                                        <p:clrVal>
                                          <a:srgbClr val="FFFFFF"/>
                                        </p:clrVal>
                                      </p:to>
                                    </p:set>
                                    <p:set>
                                      <p:cBhvr>
                                        <p:cTn id="317" dur="indefinite"/>
                                        <p:tgtEl>
                                          <p:spTgt spid="10"/>
                                        </p:tgtEl>
                                        <p:attrNameLst>
                                          <p:attrName>fill.type</p:attrName>
                                        </p:attrNameLst>
                                      </p:cBhvr>
                                      <p:to>
                                        <p:strVal val="solid"/>
                                      </p:to>
                                    </p:set>
                                    <p:set>
                                      <p:cBhvr>
                                        <p:cTn id="318" dur="indefinite"/>
                                        <p:tgtEl>
                                          <p:spTgt spid="10"/>
                                        </p:tgtEl>
                                        <p:attrNameLst>
                                          <p:attrName>fill.on</p:attrName>
                                        </p:attrNameLst>
                                      </p:cBhvr>
                                      <p:to>
                                        <p:strVal val="true"/>
                                      </p:to>
                                    </p:set>
                                  </p:childTnLst>
                                </p:cTn>
                              </p:par>
                              <p:par>
                                <p:cTn id="319" presetID="3" presetClass="emph" presetSubtype="1" grpId="3" nodeType="withEffect">
                                  <p:stCondLst>
                                    <p:cond delay="0"/>
                                  </p:stCondLst>
                                  <p:childTnLst>
                                    <p:set>
                                      <p:cBhvr override="childStyle">
                                        <p:cTn id="320" dur="indefinite"/>
                                        <p:tgtEl>
                                          <p:spTgt spid="52"/>
                                        </p:tgtEl>
                                        <p:attrNameLst>
                                          <p:attrName>style.color</p:attrName>
                                        </p:attrNameLst>
                                      </p:cBhvr>
                                      <p:to>
                                        <p:clrVal>
                                          <a:srgbClr val="000000"/>
                                        </p:clrVal>
                                      </p:to>
                                    </p:set>
                                  </p:childTnLst>
                                </p:cTn>
                              </p:par>
                              <p:par>
                                <p:cTn id="321" presetID="3" presetClass="emph" presetSubtype="1" grpId="3" nodeType="withEffect">
                                  <p:stCondLst>
                                    <p:cond delay="0"/>
                                  </p:stCondLst>
                                  <p:childTnLst>
                                    <p:set>
                                      <p:cBhvr override="childStyle">
                                        <p:cTn id="322" dur="indefinite"/>
                                        <p:tgtEl>
                                          <p:spTgt spid="7"/>
                                        </p:tgtEl>
                                        <p:attrNameLst>
                                          <p:attrName>style.color</p:attrName>
                                        </p:attrNameLst>
                                      </p:cBhvr>
                                      <p:to>
                                        <p:clrVal>
                                          <a:srgbClr val="000000"/>
                                        </p:clrVal>
                                      </p:to>
                                    </p:set>
                                  </p:childTnLst>
                                </p:cTn>
                              </p:par>
                              <p:par>
                                <p:cTn id="323" presetID="3" presetClass="emph" presetSubtype="1" grpId="3" nodeType="withEffect">
                                  <p:stCondLst>
                                    <p:cond delay="0"/>
                                  </p:stCondLst>
                                  <p:childTnLst>
                                    <p:set>
                                      <p:cBhvr override="childStyle">
                                        <p:cTn id="324" dur="indefinite"/>
                                        <p:tgtEl>
                                          <p:spTgt spid="9"/>
                                        </p:tgtEl>
                                        <p:attrNameLst>
                                          <p:attrName>style.color</p:attrName>
                                        </p:attrNameLst>
                                      </p:cBhvr>
                                      <p:to>
                                        <p:clrVal>
                                          <a:srgbClr val="000000"/>
                                        </p:clrVal>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grpId="0" nodeType="clickEffect">
                                  <p:stCondLst>
                                    <p:cond delay="0"/>
                                  </p:stCondLst>
                                  <p:childTnLst>
                                    <p:set>
                                      <p:cBhvr>
                                        <p:cTn id="328" dur="1" fill="hold">
                                          <p:stCondLst>
                                            <p:cond delay="0"/>
                                          </p:stCondLst>
                                        </p:cTn>
                                        <p:tgtEl>
                                          <p:spTgt spid="133"/>
                                        </p:tgtEl>
                                        <p:attrNameLst>
                                          <p:attrName>style.visibility</p:attrName>
                                        </p:attrNameLst>
                                      </p:cBhvr>
                                      <p:to>
                                        <p:strVal val="visible"/>
                                      </p:to>
                                    </p:set>
                                  </p:childTnLst>
                                </p:cTn>
                              </p:par>
                              <p:par>
                                <p:cTn id="329" presetID="1" presetClass="exit" presetSubtype="0" fill="hold" grpId="1" nodeType="withEffect">
                                  <p:stCondLst>
                                    <p:cond delay="0"/>
                                  </p:stCondLst>
                                  <p:childTnLst>
                                    <p:set>
                                      <p:cBhvr>
                                        <p:cTn id="330" dur="1" fill="hold">
                                          <p:stCondLst>
                                            <p:cond delay="0"/>
                                          </p:stCondLst>
                                        </p:cTn>
                                        <p:tgtEl>
                                          <p:spTgt spid="13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4" nodeType="clickEffect">
                                  <p:stCondLst>
                                    <p:cond delay="0"/>
                                  </p:stCondLst>
                                  <p:childTnLst>
                                    <p:set>
                                      <p:cBhvr override="childStyle">
                                        <p:cTn id="334" dur="indefinite"/>
                                        <p:tgtEl>
                                          <p:spTgt spid="46"/>
                                        </p:tgtEl>
                                        <p:attrNameLst>
                                          <p:attrName>style.color</p:attrName>
                                        </p:attrNameLst>
                                      </p:cBhvr>
                                      <p:to>
                                        <p:clrVal>
                                          <a:srgbClr val="0E57C4"/>
                                        </p:clrVal>
                                      </p:to>
                                    </p:set>
                                  </p:childTnLst>
                                </p:cTn>
                              </p:par>
                              <p:par>
                                <p:cTn id="335" presetID="3" presetClass="emph" presetSubtype="1" grpId="3" nodeType="withEffect">
                                  <p:stCondLst>
                                    <p:cond delay="0"/>
                                  </p:stCondLst>
                                  <p:childTnLst>
                                    <p:set>
                                      <p:cBhvr override="childStyle">
                                        <p:cTn id="336" dur="indefinite"/>
                                        <p:tgtEl>
                                          <p:spTgt spid="5"/>
                                        </p:tgtEl>
                                        <p:attrNameLst>
                                          <p:attrName>style.color</p:attrName>
                                        </p:attrNameLst>
                                      </p:cBhvr>
                                      <p:to>
                                        <p:clrVal>
                                          <a:srgbClr val="00B050"/>
                                        </p:clrVal>
                                      </p:to>
                                    </p:set>
                                  </p:childTnLst>
                                </p:cTn>
                              </p:par>
                              <p:par>
                                <p:cTn id="337" presetID="3" presetClass="emph" presetSubtype="1" grpId="3" nodeType="withEffect">
                                  <p:stCondLst>
                                    <p:cond delay="0"/>
                                  </p:stCondLst>
                                  <p:childTnLst>
                                    <p:set>
                                      <p:cBhvr override="childStyle">
                                        <p:cTn id="338" dur="indefinite"/>
                                        <p:tgtEl>
                                          <p:spTgt spid="44"/>
                                        </p:tgtEl>
                                        <p:attrNameLst>
                                          <p:attrName>style.color</p:attrName>
                                        </p:attrNameLst>
                                      </p:cBhvr>
                                      <p:to>
                                        <p:clrVal>
                                          <a:srgbClr val="0E57C4"/>
                                        </p:clrVal>
                                      </p:to>
                                    </p:set>
                                  </p:childTnLst>
                                </p:cTn>
                              </p:par>
                            </p:childTnLst>
                          </p:cTn>
                        </p:par>
                      </p:childTnLst>
                    </p:cTn>
                  </p:par>
                  <p:par>
                    <p:cTn id="339" fill="hold">
                      <p:stCondLst>
                        <p:cond delay="indefinite"/>
                      </p:stCondLst>
                      <p:childTnLst>
                        <p:par>
                          <p:cTn id="340" fill="hold">
                            <p:stCondLst>
                              <p:cond delay="0"/>
                            </p:stCondLst>
                            <p:childTnLst>
                              <p:par>
                                <p:cTn id="341" presetID="1" presetClass="emph" presetSubtype="1" nodeType="clickEffect">
                                  <p:stCondLst>
                                    <p:cond delay="0"/>
                                  </p:stCondLst>
                                  <p:childTnLst>
                                    <p:set>
                                      <p:cBhvr>
                                        <p:cTn id="342" dur="indefinite"/>
                                        <p:tgtEl>
                                          <p:spTgt spid="12"/>
                                        </p:tgtEl>
                                        <p:attrNameLst>
                                          <p:attrName>fillcolor</p:attrName>
                                        </p:attrNameLst>
                                      </p:cBhvr>
                                      <p:to>
                                        <p:clrVal>
                                          <a:srgbClr val="0E57C4"/>
                                        </p:clrVal>
                                      </p:to>
                                    </p:set>
                                    <p:set>
                                      <p:cBhvr>
                                        <p:cTn id="343" dur="indefinite"/>
                                        <p:tgtEl>
                                          <p:spTgt spid="12"/>
                                        </p:tgtEl>
                                        <p:attrNameLst>
                                          <p:attrName>fill.type</p:attrName>
                                        </p:attrNameLst>
                                      </p:cBhvr>
                                      <p:to>
                                        <p:strVal val="solid"/>
                                      </p:to>
                                    </p:set>
                                    <p:set>
                                      <p:cBhvr>
                                        <p:cTn id="344" dur="indefinite"/>
                                        <p:tgtEl>
                                          <p:spTgt spid="12"/>
                                        </p:tgtEl>
                                        <p:attrNameLst>
                                          <p:attrName>fill.on</p:attrName>
                                        </p:attrNameLst>
                                      </p:cBhvr>
                                      <p:to>
                                        <p:strVal val="true"/>
                                      </p:to>
                                    </p:set>
                                  </p:childTnLst>
                                </p:cTn>
                              </p:par>
                              <p:par>
                                <p:cTn id="345" presetID="1" presetClass="emph" presetSubtype="1" nodeType="withEffect">
                                  <p:stCondLst>
                                    <p:cond delay="0"/>
                                  </p:stCondLst>
                                  <p:childTnLst>
                                    <p:set>
                                      <p:cBhvr>
                                        <p:cTn id="346" dur="indefinite"/>
                                        <p:tgtEl>
                                          <p:spTgt spid="14"/>
                                        </p:tgtEl>
                                        <p:attrNameLst>
                                          <p:attrName>fillcolor</p:attrName>
                                        </p:attrNameLst>
                                      </p:cBhvr>
                                      <p:to>
                                        <p:clrVal>
                                          <a:srgbClr val="00B050"/>
                                        </p:clrVal>
                                      </p:to>
                                    </p:set>
                                    <p:set>
                                      <p:cBhvr>
                                        <p:cTn id="347" dur="indefinite"/>
                                        <p:tgtEl>
                                          <p:spTgt spid="14"/>
                                        </p:tgtEl>
                                        <p:attrNameLst>
                                          <p:attrName>fill.type</p:attrName>
                                        </p:attrNameLst>
                                      </p:cBhvr>
                                      <p:to>
                                        <p:strVal val="solid"/>
                                      </p:to>
                                    </p:set>
                                    <p:set>
                                      <p:cBhvr>
                                        <p:cTn id="348" dur="indefinite"/>
                                        <p:tgtEl>
                                          <p:spTgt spid="14"/>
                                        </p:tgtEl>
                                        <p:attrNameLst>
                                          <p:attrName>fill.on</p:attrName>
                                        </p:attrNameLst>
                                      </p:cBhvr>
                                      <p:to>
                                        <p:strVal val="true"/>
                                      </p:to>
                                    </p:set>
                                  </p:childTnLst>
                                </p:cTn>
                              </p:par>
                            </p:childTnLst>
                          </p:cTn>
                        </p:par>
                      </p:childTnLst>
                    </p:cTn>
                  </p:par>
                  <p:par>
                    <p:cTn id="349" fill="hold">
                      <p:stCondLst>
                        <p:cond delay="indefinite"/>
                      </p:stCondLst>
                      <p:childTnLst>
                        <p:par>
                          <p:cTn id="350" fill="hold">
                            <p:stCondLst>
                              <p:cond delay="0"/>
                            </p:stCondLst>
                            <p:childTnLst>
                              <p:par>
                                <p:cTn id="351" presetID="1" presetClass="entr" presetSubtype="0" fill="hold" grpId="2" nodeType="clickEffect">
                                  <p:stCondLst>
                                    <p:cond delay="0"/>
                                  </p:stCondLst>
                                  <p:childTnLst>
                                    <p:set>
                                      <p:cBhvr>
                                        <p:cTn id="352" dur="1" fill="hold">
                                          <p:stCondLst>
                                            <p:cond delay="0"/>
                                          </p:stCondLst>
                                        </p:cTn>
                                        <p:tgtEl>
                                          <p:spTgt spid="65"/>
                                        </p:tgtEl>
                                        <p:attrNameLst>
                                          <p:attrName>style.visibility</p:attrName>
                                        </p:attrNameLst>
                                      </p:cBhvr>
                                      <p:to>
                                        <p:strVal val="visible"/>
                                      </p:to>
                                    </p:set>
                                  </p:childTnLst>
                                </p:cTn>
                              </p:par>
                              <p:par>
                                <p:cTn id="353" presetID="1" presetClass="exit" presetSubtype="0" fill="hold" grpId="3" nodeType="withEffect">
                                  <p:stCondLst>
                                    <p:cond delay="0"/>
                                  </p:stCondLst>
                                  <p:childTnLst>
                                    <p:set>
                                      <p:cBhvr>
                                        <p:cTn id="354" dur="1" fill="hold">
                                          <p:stCondLst>
                                            <p:cond delay="0"/>
                                          </p:stCondLst>
                                        </p:cTn>
                                        <p:tgtEl>
                                          <p:spTgt spid="87"/>
                                        </p:tgtEl>
                                        <p:attrNameLst>
                                          <p:attrName>style.visibility</p:attrName>
                                        </p:attrNameLst>
                                      </p:cBhvr>
                                      <p:to>
                                        <p:strVal val="hidden"/>
                                      </p:to>
                                    </p:set>
                                  </p:childTnLst>
                                </p:cTn>
                              </p:par>
                            </p:childTnLst>
                          </p:cTn>
                        </p:par>
                      </p:childTnLst>
                    </p:cTn>
                  </p:par>
                  <p:par>
                    <p:cTn id="355" fill="hold">
                      <p:stCondLst>
                        <p:cond delay="indefinite"/>
                      </p:stCondLst>
                      <p:childTnLst>
                        <p:par>
                          <p:cTn id="356" fill="hold">
                            <p:stCondLst>
                              <p:cond delay="0"/>
                            </p:stCondLst>
                            <p:childTnLst>
                              <p:par>
                                <p:cTn id="357" presetID="1" presetClass="emph" presetSubtype="1" nodeType="clickEffect">
                                  <p:stCondLst>
                                    <p:cond delay="0"/>
                                  </p:stCondLst>
                                  <p:childTnLst>
                                    <p:set>
                                      <p:cBhvr>
                                        <p:cTn id="358" dur="indefinite"/>
                                        <p:tgtEl>
                                          <p:spTgt spid="12"/>
                                        </p:tgtEl>
                                        <p:attrNameLst>
                                          <p:attrName>fillcolor</p:attrName>
                                        </p:attrNameLst>
                                      </p:cBhvr>
                                      <p:to>
                                        <p:clrVal>
                                          <a:srgbClr val="FFFFFF"/>
                                        </p:clrVal>
                                      </p:to>
                                    </p:set>
                                    <p:set>
                                      <p:cBhvr>
                                        <p:cTn id="359" dur="indefinite"/>
                                        <p:tgtEl>
                                          <p:spTgt spid="12"/>
                                        </p:tgtEl>
                                        <p:attrNameLst>
                                          <p:attrName>fill.type</p:attrName>
                                        </p:attrNameLst>
                                      </p:cBhvr>
                                      <p:to>
                                        <p:strVal val="solid"/>
                                      </p:to>
                                    </p:set>
                                    <p:set>
                                      <p:cBhvr>
                                        <p:cTn id="360" dur="indefinite"/>
                                        <p:tgtEl>
                                          <p:spTgt spid="12"/>
                                        </p:tgtEl>
                                        <p:attrNameLst>
                                          <p:attrName>fill.on</p:attrName>
                                        </p:attrNameLst>
                                      </p:cBhvr>
                                      <p:to>
                                        <p:strVal val="true"/>
                                      </p:to>
                                    </p:set>
                                  </p:childTnLst>
                                </p:cTn>
                              </p:par>
                              <p:par>
                                <p:cTn id="361" presetID="3" presetClass="emph" presetSubtype="1" grpId="4" nodeType="withEffect">
                                  <p:stCondLst>
                                    <p:cond delay="0"/>
                                  </p:stCondLst>
                                  <p:childTnLst>
                                    <p:set>
                                      <p:cBhvr override="childStyle">
                                        <p:cTn id="362" dur="indefinite"/>
                                        <p:tgtEl>
                                          <p:spTgt spid="5"/>
                                        </p:tgtEl>
                                        <p:attrNameLst>
                                          <p:attrName>style.color</p:attrName>
                                        </p:attrNameLst>
                                      </p:cBhvr>
                                      <p:to>
                                        <p:clrVal>
                                          <a:srgbClr val="000000"/>
                                        </p:clrVal>
                                      </p:to>
                                    </p:set>
                                  </p:childTnLst>
                                </p:cTn>
                              </p:par>
                              <p:par>
                                <p:cTn id="363" presetID="3" presetClass="emph" presetSubtype="1" grpId="4" nodeType="withEffect">
                                  <p:stCondLst>
                                    <p:cond delay="0"/>
                                  </p:stCondLst>
                                  <p:childTnLst>
                                    <p:set>
                                      <p:cBhvr override="childStyle">
                                        <p:cTn id="364" dur="indefinite"/>
                                        <p:tgtEl>
                                          <p:spTgt spid="44"/>
                                        </p:tgtEl>
                                        <p:attrNameLst>
                                          <p:attrName>style.color</p:attrName>
                                        </p:attrNameLst>
                                      </p:cBhvr>
                                      <p:to>
                                        <p:clrVal>
                                          <a:srgbClr val="000000"/>
                                        </p:clrVal>
                                      </p:to>
                                    </p:set>
                                  </p:childTnLst>
                                </p:cTn>
                              </p:par>
                              <p:par>
                                <p:cTn id="365" presetID="3" presetClass="emph" presetSubtype="1" grpId="5" nodeType="withEffect">
                                  <p:stCondLst>
                                    <p:cond delay="0"/>
                                  </p:stCondLst>
                                  <p:childTnLst>
                                    <p:set>
                                      <p:cBhvr override="childStyle">
                                        <p:cTn id="366" dur="indefinite"/>
                                        <p:tgtEl>
                                          <p:spTgt spid="46"/>
                                        </p:tgtEl>
                                        <p:attrNameLst>
                                          <p:attrName>style.color</p:attrName>
                                        </p:attrNameLst>
                                      </p:cBhvr>
                                      <p:to>
                                        <p:clrVal>
                                          <a:srgbClr val="000000"/>
                                        </p:clrVal>
                                      </p:to>
                                    </p:set>
                                  </p:childTnLst>
                                </p:cTn>
                              </p:par>
                            </p:childTnLst>
                          </p:cTn>
                        </p:par>
                      </p:childTnLst>
                    </p:cTn>
                  </p:par>
                  <p:par>
                    <p:cTn id="367" fill="hold">
                      <p:stCondLst>
                        <p:cond delay="indefinite"/>
                      </p:stCondLst>
                      <p:childTnLst>
                        <p:par>
                          <p:cTn id="368" fill="hold">
                            <p:stCondLst>
                              <p:cond delay="0"/>
                            </p:stCondLst>
                            <p:childTnLst>
                              <p:par>
                                <p:cTn id="369" presetID="1" presetClass="emph" presetSubtype="1" nodeType="clickEffect">
                                  <p:stCondLst>
                                    <p:cond delay="0"/>
                                  </p:stCondLst>
                                  <p:childTnLst>
                                    <p:set>
                                      <p:cBhvr>
                                        <p:cTn id="370" dur="indefinite"/>
                                        <p:tgtEl>
                                          <p:spTgt spid="14"/>
                                        </p:tgtEl>
                                        <p:attrNameLst>
                                          <p:attrName>fillcolor</p:attrName>
                                        </p:attrNameLst>
                                      </p:cBhvr>
                                      <p:to>
                                        <p:clrVal>
                                          <a:srgbClr val="FFFFFF"/>
                                        </p:clrVal>
                                      </p:to>
                                    </p:set>
                                    <p:set>
                                      <p:cBhvr>
                                        <p:cTn id="371" dur="indefinite"/>
                                        <p:tgtEl>
                                          <p:spTgt spid="14"/>
                                        </p:tgtEl>
                                        <p:attrNameLst>
                                          <p:attrName>fill.type</p:attrName>
                                        </p:attrNameLst>
                                      </p:cBhvr>
                                      <p:to>
                                        <p:strVal val="solid"/>
                                      </p:to>
                                    </p:set>
                                    <p:set>
                                      <p:cBhvr>
                                        <p:cTn id="372"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4" grpId="0"/>
      <p:bldP spid="44" grpId="1"/>
      <p:bldP spid="44" grpId="2"/>
      <p:bldP spid="44" grpId="3"/>
      <p:bldP spid="44" grpId="4"/>
      <p:bldP spid="44" grpId="5"/>
      <p:bldP spid="46" grpId="0"/>
      <p:bldP spid="46" grpId="1"/>
      <p:bldP spid="46" grpId="2"/>
      <p:bldP spid="46" grpId="3"/>
      <p:bldP spid="46" grpId="4"/>
      <p:bldP spid="46" grpId="5"/>
      <p:bldP spid="48" grpId="0"/>
      <p:bldP spid="48" grpId="1"/>
      <p:bldP spid="48" grpId="2"/>
      <p:bldP spid="52" grpId="0"/>
      <p:bldP spid="52" grpId="1"/>
      <p:bldP spid="52" grpId="2"/>
      <p:bldP spid="52" grpId="3"/>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3" animBg="1"/>
      <p:bldP spid="103" grpId="0" animBg="1"/>
      <p:bldP spid="103" grpId="1" animBg="1"/>
      <p:bldP spid="117" grpId="0" animBg="1"/>
      <p:bldP spid="117" grpId="1" animBg="1"/>
      <p:bldP spid="119" grpId="0" animBg="1"/>
      <p:bldP spid="119" grpId="1" animBg="1"/>
      <p:bldP spid="121" grpId="0" animBg="1"/>
      <p:bldP spid="121" grpId="1" animBg="1"/>
      <p:bldP spid="123" grpId="0" animBg="1"/>
      <p:bldP spid="123" grpId="1" animBg="1"/>
      <p:bldP spid="125" grpId="0" animBg="1"/>
      <p:bldP spid="125" grpId="1" animBg="1"/>
      <p:bldP spid="127" grpId="0" animBg="1"/>
      <p:bldP spid="127" grpId="1" animBg="1"/>
      <p:bldP spid="129" grpId="0" animBg="1"/>
      <p:bldP spid="129" grpId="1" animBg="1"/>
      <p:bldP spid="131" grpId="0" animBg="1"/>
      <p:bldP spid="131" grpId="1" animBg="1"/>
      <p:bldP spid="133" grpId="0" animBg="1"/>
      <p:bldP spid="5" grpId="0"/>
      <p:bldP spid="5" grpId="1"/>
      <p:bldP spid="5" grpId="2"/>
      <p:bldP spid="5" grpId="3"/>
      <p:bldP spid="5" grpId="4"/>
      <p:bldP spid="5" grpId="5"/>
      <p:bldP spid="7" grpId="0"/>
      <p:bldP spid="7" grpId="1"/>
      <p:bldP spid="7" grpId="2"/>
      <p:bldP spid="7" grpId="3"/>
      <p:bldP spid="9" grpId="0"/>
      <p:bldP spid="9" grpId="1"/>
      <p:bldP spid="9" grpId="2"/>
      <p:bldP spid="9" grpId="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rPr>
              <a:t>L =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w | w = </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a</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M</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b</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N</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 and M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 2N</a:t>
            </a: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a:t>
            </a:r>
            <a:endPar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105" name="Rectangle 104">
            <a:extLst>
              <a:ext uri="{FF2B5EF4-FFF2-40B4-BE49-F238E27FC236}">
                <a16:creationId xmlns:a16="http://schemas.microsoft.com/office/drawing/2014/main" id="{D8C7A618-BA40-44FC-81C3-215B5A050D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endParaRPr lang="en-US" sz="2000" b="1" i="1" dirty="0">
              <a:latin typeface="+mj-lt"/>
            </a:endParaRPr>
          </a:p>
        </p:txBody>
      </p:sp>
      <p:sp>
        <p:nvSpPr>
          <p:cNvPr id="135" name="Rectangle 134">
            <a:extLst>
              <a:ext uri="{FF2B5EF4-FFF2-40B4-BE49-F238E27FC236}">
                <a16:creationId xmlns:a16="http://schemas.microsoft.com/office/drawing/2014/main" id="{C8EC5CA1-5EC8-444D-AD64-86C0E34DB63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aabbbb</a:t>
            </a:r>
            <a:endParaRPr lang="en-US" sz="2000" b="1" i="1" dirty="0">
              <a:latin typeface="+mj-lt"/>
            </a:endParaRPr>
          </a:p>
        </p:txBody>
      </p:sp>
      <p:sp>
        <p:nvSpPr>
          <p:cNvPr id="137" name="Rectangle 136">
            <a:extLst>
              <a:ext uri="{FF2B5EF4-FFF2-40B4-BE49-F238E27FC236}">
                <a16:creationId xmlns:a16="http://schemas.microsoft.com/office/drawing/2014/main" id="{7BF3DC0B-3518-4C76-A11F-C906F5104A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abbbb</a:t>
            </a:r>
            <a:endParaRPr lang="en-US" sz="2000" b="1" i="1" dirty="0">
              <a:latin typeface="+mj-lt"/>
            </a:endParaRPr>
          </a:p>
        </p:txBody>
      </p:sp>
      <p:sp>
        <p:nvSpPr>
          <p:cNvPr id="139" name="Rectangle 138">
            <a:extLst>
              <a:ext uri="{FF2B5EF4-FFF2-40B4-BE49-F238E27FC236}">
                <a16:creationId xmlns:a16="http://schemas.microsoft.com/office/drawing/2014/main" id="{D3C766B9-5C82-4275-9A0C-855F57D6B8B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bbbb</a:t>
            </a:r>
            <a:endParaRPr lang="en-US" sz="2000" b="1" i="1" dirty="0">
              <a:latin typeface="+mj-lt"/>
            </a:endParaRPr>
          </a:p>
        </p:txBody>
      </p:sp>
      <p:sp>
        <p:nvSpPr>
          <p:cNvPr id="141" name="Rectangle 140">
            <a:extLst>
              <a:ext uri="{FF2B5EF4-FFF2-40B4-BE49-F238E27FC236}">
                <a16:creationId xmlns:a16="http://schemas.microsoft.com/office/drawing/2014/main" id="{D45D65A5-7135-482B-8955-70A080AB8C1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b</a:t>
            </a:r>
            <a:r>
              <a:rPr lang="en-US" sz="2000" b="1" i="1" dirty="0" err="1">
                <a:latin typeface="+mj-lt"/>
              </a:rPr>
              <a:t>bbb</a:t>
            </a:r>
            <a:endParaRPr lang="en-US" sz="2000" b="1" i="1" dirty="0">
              <a:latin typeface="+mj-lt"/>
            </a:endParaRPr>
          </a:p>
        </p:txBody>
      </p:sp>
      <p:sp>
        <p:nvSpPr>
          <p:cNvPr id="143" name="Rectangle 142">
            <a:extLst>
              <a:ext uri="{FF2B5EF4-FFF2-40B4-BE49-F238E27FC236}">
                <a16:creationId xmlns:a16="http://schemas.microsoft.com/office/drawing/2014/main" id="{E76D08AF-5D95-4390-B7E0-3D06A508128F}"/>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45" name="Rectangle 144">
            <a:extLst>
              <a:ext uri="{FF2B5EF4-FFF2-40B4-BE49-F238E27FC236}">
                <a16:creationId xmlns:a16="http://schemas.microsoft.com/office/drawing/2014/main" id="{8495CF2E-C395-4B25-836F-3742FD4600FE}"/>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47" name="Rectangle 146">
            <a:extLst>
              <a:ext uri="{FF2B5EF4-FFF2-40B4-BE49-F238E27FC236}">
                <a16:creationId xmlns:a16="http://schemas.microsoft.com/office/drawing/2014/main" id="{164B8574-B202-4E86-9B0A-5AFFF7222E2B}"/>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a:t>
            </a:r>
            <a:r>
              <a:rPr lang="en-US" sz="2000" b="1" i="1" dirty="0" err="1">
                <a:solidFill>
                  <a:srgbClr val="FF0000"/>
                </a:solidFill>
                <a:latin typeface="+mj-lt"/>
              </a:rPr>
              <a:t>b</a:t>
            </a:r>
            <a:endParaRPr lang="en-US" sz="2000" b="1" i="1" dirty="0">
              <a:solidFill>
                <a:srgbClr val="FF0000"/>
              </a:solidFill>
              <a:latin typeface="+mj-lt"/>
            </a:endParaRPr>
          </a:p>
        </p:txBody>
      </p:sp>
      <p:sp>
        <p:nvSpPr>
          <p:cNvPr id="149" name="Rectangle 148">
            <a:extLst>
              <a:ext uri="{FF2B5EF4-FFF2-40B4-BE49-F238E27FC236}">
                <a16:creationId xmlns:a16="http://schemas.microsoft.com/office/drawing/2014/main" id="{4D0A3974-2CAF-459B-9A89-36501DC3AB0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55" name="Rectangle 54">
            <a:extLst>
              <a:ext uri="{FF2B5EF4-FFF2-40B4-BE49-F238E27FC236}">
                <a16:creationId xmlns:a16="http://schemas.microsoft.com/office/drawing/2014/main" id="{E820FE5E-0EB2-4097-B4E1-E21D764EC52F}"/>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57" name="Rectangle 56">
            <a:extLst>
              <a:ext uri="{FF2B5EF4-FFF2-40B4-BE49-F238E27FC236}">
                <a16:creationId xmlns:a16="http://schemas.microsoft.com/office/drawing/2014/main" id="{D5D63E65-23BE-460C-9C4F-6982CDBFB8EA}"/>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3" name="Rectangle 52">
            <a:extLst>
              <a:ext uri="{FF2B5EF4-FFF2-40B4-BE49-F238E27FC236}">
                <a16:creationId xmlns:a16="http://schemas.microsoft.com/office/drawing/2014/main" id="{33DAACCD-EB76-49D4-991C-A40CCF1F9066}"/>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8" name="Rectangle 57">
            <a:extLst>
              <a:ext uri="{FF2B5EF4-FFF2-40B4-BE49-F238E27FC236}">
                <a16:creationId xmlns:a16="http://schemas.microsoft.com/office/drawing/2014/main" id="{216753AF-C1BA-4717-B7AF-47A231D074E5}"/>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9" name="Rectangle 58">
            <a:extLst>
              <a:ext uri="{FF2B5EF4-FFF2-40B4-BE49-F238E27FC236}">
                <a16:creationId xmlns:a16="http://schemas.microsoft.com/office/drawing/2014/main" id="{7B3FB28F-9EA7-4FFA-9C2A-C4F6469F0969}"/>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60" name="Rectangle 59">
            <a:extLst>
              <a:ext uri="{FF2B5EF4-FFF2-40B4-BE49-F238E27FC236}">
                <a16:creationId xmlns:a16="http://schemas.microsoft.com/office/drawing/2014/main" id="{7F6B1403-3BB6-4F8C-A6BD-84A99A50D56F}"/>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61" name="Rectangle 60">
            <a:extLst>
              <a:ext uri="{FF2B5EF4-FFF2-40B4-BE49-F238E27FC236}">
                <a16:creationId xmlns:a16="http://schemas.microsoft.com/office/drawing/2014/main" id="{C244E57D-D834-42DD-A524-7B512C7023D1}"/>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62" name="Rectangle 61">
            <a:extLst>
              <a:ext uri="{FF2B5EF4-FFF2-40B4-BE49-F238E27FC236}">
                <a16:creationId xmlns:a16="http://schemas.microsoft.com/office/drawing/2014/main" id="{A103C7FF-8496-4E82-AC64-D6EB2FBD5087}"/>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37102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grpId="0"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grpId="1" nodeType="clickEffect">
                                  <p:stCondLst>
                                    <p:cond delay="0"/>
                                  </p:stCondLst>
                                  <p:childTnLst>
                                    <p:set>
                                      <p:cBhvr>
                                        <p:cTn id="20" dur="indefinite"/>
                                        <p:tgtEl>
                                          <p:spTgt spid="4"/>
                                        </p:tgtEl>
                                        <p:attrNameLst>
                                          <p:attrName>fillcolor</p:attrName>
                                        </p:attrNameLst>
                                      </p:cBhvr>
                                      <p:to>
                                        <p:clrVal>
                                          <a:srgbClr val="0E57C4"/>
                                        </p:clrVal>
                                      </p:to>
                                    </p:set>
                                    <p:set>
                                      <p:cBhvr>
                                        <p:cTn id="21" dur="indefinite"/>
                                        <p:tgtEl>
                                          <p:spTgt spid="4"/>
                                        </p:tgtEl>
                                        <p:attrNameLst>
                                          <p:attrName>fill.type</p:attrName>
                                        </p:attrNameLst>
                                      </p:cBhvr>
                                      <p:to>
                                        <p:strVal val="solid"/>
                                      </p:to>
                                    </p:set>
                                    <p:set>
                                      <p:cBhvr>
                                        <p:cTn id="22" dur="indefinite"/>
                                        <p:tgtEl>
                                          <p:spTgt spid="4"/>
                                        </p:tgtEl>
                                        <p:attrNameLst>
                                          <p:attrName>fill.on</p:attrName>
                                        </p:attrNameLst>
                                      </p:cBhvr>
                                      <p:to>
                                        <p:strVal val="true"/>
                                      </p:to>
                                    </p:set>
                                  </p:childTnLst>
                                </p:cTn>
                              </p:par>
                              <p:par>
                                <p:cTn id="23" presetID="1" presetClass="emph" presetSubtype="1" grpId="0" nodeType="withEffect">
                                  <p:stCondLst>
                                    <p:cond delay="0"/>
                                  </p:stCondLst>
                                  <p:childTnLst>
                                    <p:set>
                                      <p:cBhvr>
                                        <p:cTn id="24" dur="indefinite"/>
                                        <p:tgtEl>
                                          <p:spTgt spid="6"/>
                                        </p:tgtEl>
                                        <p:attrNameLst>
                                          <p:attrName>fillcolor</p:attrName>
                                        </p:attrNameLst>
                                      </p:cBhvr>
                                      <p:to>
                                        <p:clrVal>
                                          <a:srgbClr val="00B050"/>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3" presetClass="emph" presetSubtype="1" grpId="0" nodeType="withEffect">
                                  <p:stCondLst>
                                    <p:cond delay="0"/>
                                  </p:stCondLst>
                                  <p:childTnLst>
                                    <p:set>
                                      <p:cBhvr override="childStyle">
                                        <p:cTn id="28" dur="indefinite"/>
                                        <p:tgtEl>
                                          <p:spTgt spid="56"/>
                                        </p:tgtEl>
                                        <p:attrNameLst>
                                          <p:attrName>style.color</p:attrName>
                                        </p:attrNameLst>
                                      </p:cBhvr>
                                      <p:to>
                                        <p:clrVal>
                                          <a:srgbClr val="00B050"/>
                                        </p:clrVal>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grpId="2"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2"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grpId="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grpId="0"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grpId="2"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7"/>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3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9"/>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3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41"/>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3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mph" presetSubtype="1" grpId="1" nodeType="clickEffect">
                                  <p:stCondLst>
                                    <p:cond delay="0"/>
                                  </p:stCondLst>
                                  <p:childTnLst>
                                    <p:set>
                                      <p:cBhvr override="childStyle">
                                        <p:cTn id="116" dur="indefinite"/>
                                        <p:tgtEl>
                                          <p:spTgt spid="48"/>
                                        </p:tgtEl>
                                        <p:attrNameLst>
                                          <p:attrName>style.color</p:attrName>
                                        </p:attrNameLst>
                                      </p:cBhvr>
                                      <p:to>
                                        <p:clrVal>
                                          <a:srgbClr val="0E57C4"/>
                                        </p:clrVal>
                                      </p:to>
                                    </p:set>
                                  </p:childTnLst>
                                </p:cTn>
                              </p:par>
                              <p:par>
                                <p:cTn id="117" presetID="3" presetClass="emph" presetSubtype="1" grpId="1" nodeType="withEffect">
                                  <p:stCondLst>
                                    <p:cond delay="0"/>
                                  </p:stCondLst>
                                  <p:childTnLst>
                                    <p:set>
                                      <p:cBhvr override="childStyle">
                                        <p:cTn id="118" dur="indefinite"/>
                                        <p:tgtEl>
                                          <p:spTgt spid="42"/>
                                        </p:tgtEl>
                                        <p:attrNameLst>
                                          <p:attrName>style.color</p:attrName>
                                        </p:attrNameLst>
                                      </p:cBhvr>
                                      <p:to>
                                        <p:clrVal>
                                          <a:srgbClr val="00B050"/>
                                        </p:clrVal>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grpId="2" nodeType="clickEffect">
                                  <p:stCondLst>
                                    <p:cond delay="0"/>
                                  </p:stCondLst>
                                  <p:childTnLst>
                                    <p:set>
                                      <p:cBhvr>
                                        <p:cTn id="122" dur="indefinite"/>
                                        <p:tgtEl>
                                          <p:spTgt spid="8"/>
                                        </p:tgtEl>
                                        <p:attrNameLst>
                                          <p:attrName>fillcolor</p:attrName>
                                        </p:attrNameLst>
                                      </p:cBhvr>
                                      <p:to>
                                        <p:clrVal>
                                          <a:srgbClr val="0E57C4"/>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grpId="0" nodeType="withEffect">
                                  <p:stCondLst>
                                    <p:cond delay="0"/>
                                  </p:stCondLst>
                                  <p:childTnLst>
                                    <p:set>
                                      <p:cBhvr>
                                        <p:cTn id="126" dur="indefinite"/>
                                        <p:tgtEl>
                                          <p:spTgt spid="12"/>
                                        </p:tgtEl>
                                        <p:attrNameLst>
                                          <p:attrName>fillcolor</p:attrName>
                                        </p:attrNameLst>
                                      </p:cBhvr>
                                      <p:to>
                                        <p:clrVal>
                                          <a:srgbClr val="00B050"/>
                                        </p:clrVal>
                                      </p:to>
                                    </p:set>
                                    <p:set>
                                      <p:cBhvr>
                                        <p:cTn id="127" dur="indefinite"/>
                                        <p:tgtEl>
                                          <p:spTgt spid="12"/>
                                        </p:tgtEl>
                                        <p:attrNameLst>
                                          <p:attrName>fill.type</p:attrName>
                                        </p:attrNameLst>
                                      </p:cBhvr>
                                      <p:to>
                                        <p:strVal val="solid"/>
                                      </p:to>
                                    </p:set>
                                    <p:set>
                                      <p:cBhvr>
                                        <p:cTn id="128" dur="indefinite"/>
                                        <p:tgtEl>
                                          <p:spTgt spid="12"/>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2" nodeType="click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xit" presetSubtype="0" fill="hold" grpId="3"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grpId="1" nodeType="clickEffect">
                                  <p:stCondLst>
                                    <p:cond delay="0"/>
                                  </p:stCondLst>
                                  <p:childTnLst>
                                    <p:set>
                                      <p:cBhvr>
                                        <p:cTn id="138" dur="indefinite"/>
                                        <p:tgtEl>
                                          <p:spTgt spid="8"/>
                                        </p:tgtEl>
                                        <p:attrNameLst>
                                          <p:attrName>fillcolor</p:attrName>
                                        </p:attrNameLst>
                                      </p:cBhvr>
                                      <p:to>
                                        <p:clrVal>
                                          <a:srgbClr val="FFFFFF"/>
                                        </p:clrVal>
                                      </p:to>
                                    </p:set>
                                    <p:set>
                                      <p:cBhvr>
                                        <p:cTn id="139" dur="indefinite"/>
                                        <p:tgtEl>
                                          <p:spTgt spid="8"/>
                                        </p:tgtEl>
                                        <p:attrNameLst>
                                          <p:attrName>fill.type</p:attrName>
                                        </p:attrNameLst>
                                      </p:cBhvr>
                                      <p:to>
                                        <p:strVal val="solid"/>
                                      </p:to>
                                    </p:set>
                                    <p:set>
                                      <p:cBhvr>
                                        <p:cTn id="140" dur="indefinite"/>
                                        <p:tgtEl>
                                          <p:spTgt spid="8"/>
                                        </p:tgtEl>
                                        <p:attrNameLst>
                                          <p:attrName>fill.on</p:attrName>
                                        </p:attrNameLst>
                                      </p:cBhvr>
                                      <p:to>
                                        <p:strVal val="true"/>
                                      </p:to>
                                    </p:set>
                                  </p:childTnLst>
                                </p:cTn>
                              </p:par>
                              <p:par>
                                <p:cTn id="141" presetID="3" presetClass="emph" presetSubtype="1" grpId="2" nodeType="withEffect">
                                  <p:stCondLst>
                                    <p:cond delay="0"/>
                                  </p:stCondLst>
                                  <p:childTnLst>
                                    <p:set>
                                      <p:cBhvr override="childStyle">
                                        <p:cTn id="142" dur="indefinite"/>
                                        <p:tgtEl>
                                          <p:spTgt spid="48"/>
                                        </p:tgtEl>
                                        <p:attrNameLst>
                                          <p:attrName>style.color</p:attrName>
                                        </p:attrNameLst>
                                      </p:cBhvr>
                                      <p:to>
                                        <p:clrVal>
                                          <a:srgbClr val="000000"/>
                                        </p:clrVal>
                                      </p:to>
                                    </p:set>
                                  </p:childTnLst>
                                </p:cTn>
                              </p:par>
                              <p:par>
                                <p:cTn id="143" presetID="3" presetClass="emph" presetSubtype="1" grpId="2" nodeType="withEffect">
                                  <p:stCondLst>
                                    <p:cond delay="0"/>
                                  </p:stCondLst>
                                  <p:childTnLst>
                                    <p:set>
                                      <p:cBhvr override="childStyle">
                                        <p:cTn id="144" dur="indefinite"/>
                                        <p:tgtEl>
                                          <p:spTgt spid="42"/>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4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14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grpId="0" nodeType="clickEffect">
                                  <p:stCondLst>
                                    <p:cond delay="0"/>
                                  </p:stCondLst>
                                  <p:childTnLst>
                                    <p:set>
                                      <p:cBhvr override="childStyle">
                                        <p:cTn id="154" dur="indefinite"/>
                                        <p:tgtEl>
                                          <p:spTgt spid="60"/>
                                        </p:tgtEl>
                                        <p:attrNameLst>
                                          <p:attrName>style.color</p:attrName>
                                        </p:attrNameLst>
                                      </p:cBhvr>
                                      <p:to>
                                        <p:clrVal>
                                          <a:srgbClr val="0E57C4"/>
                                        </p:clrVal>
                                      </p:to>
                                    </p:set>
                                  </p:childTnLst>
                                </p:cTn>
                              </p:par>
                              <p:par>
                                <p:cTn id="155" presetID="3" presetClass="emph" presetSubtype="1" grpId="0" nodeType="withEffect">
                                  <p:stCondLst>
                                    <p:cond delay="0"/>
                                  </p:stCondLst>
                                  <p:childTnLst>
                                    <p:set>
                                      <p:cBhvr override="childStyle">
                                        <p:cTn id="156" dur="indefinite"/>
                                        <p:tgtEl>
                                          <p:spTgt spid="53"/>
                                        </p:tgtEl>
                                        <p:attrNameLst>
                                          <p:attrName>style.color</p:attrName>
                                        </p:attrNameLst>
                                      </p:cBhvr>
                                      <p:to>
                                        <p:clrVal>
                                          <a:srgbClr val="0E57C4"/>
                                        </p:clrVal>
                                      </p:to>
                                    </p:set>
                                  </p:childTnLst>
                                </p:cTn>
                              </p:par>
                              <p:par>
                                <p:cTn id="157" presetID="3" presetClass="emph" presetSubtype="1" grpId="0" nodeType="withEffect">
                                  <p:stCondLst>
                                    <p:cond delay="0"/>
                                  </p:stCondLst>
                                  <p:childTnLst>
                                    <p:set>
                                      <p:cBhvr override="childStyle">
                                        <p:cTn id="158" dur="indefinite"/>
                                        <p:tgtEl>
                                          <p:spTgt spid="58"/>
                                        </p:tgtEl>
                                        <p:attrNameLst>
                                          <p:attrName>style.color</p:attrName>
                                        </p:attrNameLst>
                                      </p:cBhvr>
                                      <p:to>
                                        <p:clrVal>
                                          <a:srgbClr val="00B050"/>
                                        </p:clrVal>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grpId="1" nodeType="clickEffect">
                                  <p:stCondLst>
                                    <p:cond delay="0"/>
                                  </p:stCondLst>
                                  <p:childTnLst>
                                    <p:set>
                                      <p:cBhvr>
                                        <p:cTn id="162" dur="indefinite"/>
                                        <p:tgtEl>
                                          <p:spTgt spid="12"/>
                                        </p:tgtEl>
                                        <p:attrNameLst>
                                          <p:attrName>fillcolor</p:attrName>
                                        </p:attrNameLst>
                                      </p:cBhvr>
                                      <p:to>
                                        <p:clrVal>
                                          <a:srgbClr val="0E57C4"/>
                                        </p:clrVal>
                                      </p:to>
                                    </p:set>
                                    <p:set>
                                      <p:cBhvr>
                                        <p:cTn id="163" dur="indefinite"/>
                                        <p:tgtEl>
                                          <p:spTgt spid="12"/>
                                        </p:tgtEl>
                                        <p:attrNameLst>
                                          <p:attrName>fill.type</p:attrName>
                                        </p:attrNameLst>
                                      </p:cBhvr>
                                      <p:to>
                                        <p:strVal val="solid"/>
                                      </p:to>
                                    </p:set>
                                    <p:set>
                                      <p:cBhvr>
                                        <p:cTn id="164" dur="indefinite"/>
                                        <p:tgtEl>
                                          <p:spTgt spid="12"/>
                                        </p:tgtEl>
                                        <p:attrNameLst>
                                          <p:attrName>fill.on</p:attrName>
                                        </p:attrNameLst>
                                      </p:cBhvr>
                                      <p:to>
                                        <p:strVal val="true"/>
                                      </p:to>
                                    </p:set>
                                  </p:childTnLst>
                                </p:cTn>
                              </p:par>
                              <p:par>
                                <p:cTn id="165" presetID="1" presetClass="emph" presetSubtype="1" grpId="0" nodeType="withEffect">
                                  <p:stCondLst>
                                    <p:cond delay="0"/>
                                  </p:stCondLst>
                                  <p:childTnLst>
                                    <p:set>
                                      <p:cBhvr>
                                        <p:cTn id="166" dur="indefinite"/>
                                        <p:tgtEl>
                                          <p:spTgt spid="10"/>
                                        </p:tgtEl>
                                        <p:attrNameLst>
                                          <p:attrName>fillcolor</p:attrName>
                                        </p:attrNameLst>
                                      </p:cBhvr>
                                      <p:to>
                                        <p:clrVal>
                                          <a:srgbClr val="00B050"/>
                                        </p:clrVal>
                                      </p:to>
                                    </p:set>
                                    <p:set>
                                      <p:cBhvr>
                                        <p:cTn id="167" dur="indefinite"/>
                                        <p:tgtEl>
                                          <p:spTgt spid="10"/>
                                        </p:tgtEl>
                                        <p:attrNameLst>
                                          <p:attrName>fill.type</p:attrName>
                                        </p:attrNameLst>
                                      </p:cBhvr>
                                      <p:to>
                                        <p:strVal val="solid"/>
                                      </p:to>
                                    </p:set>
                                    <p:set>
                                      <p:cBhvr>
                                        <p:cTn id="168" dur="indefinite"/>
                                        <p:tgtEl>
                                          <p:spTgt spid="10"/>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2" nodeType="clickEffect">
                                  <p:stCondLst>
                                    <p:cond delay="0"/>
                                  </p:stCondLst>
                                  <p:childTnLst>
                                    <p:set>
                                      <p:cBhvr>
                                        <p:cTn id="172" dur="1" fill="hold">
                                          <p:stCondLst>
                                            <p:cond delay="0"/>
                                          </p:stCondLst>
                                        </p:cTn>
                                        <p:tgtEl>
                                          <p:spTgt spid="89"/>
                                        </p:tgtEl>
                                        <p:attrNameLst>
                                          <p:attrName>style.visibility</p:attrName>
                                        </p:attrNameLst>
                                      </p:cBhvr>
                                      <p:to>
                                        <p:strVal val="visible"/>
                                      </p:to>
                                    </p:set>
                                  </p:childTnLst>
                                </p:cTn>
                              </p:par>
                              <p:par>
                                <p:cTn id="173" presetID="1" presetClass="exit" presetSubtype="0" fill="hold" grpId="3" nodeType="withEffect">
                                  <p:stCondLst>
                                    <p:cond delay="0"/>
                                  </p:stCondLst>
                                  <p:childTnLst>
                                    <p:set>
                                      <p:cBhvr>
                                        <p:cTn id="174" dur="1" fill="hold">
                                          <p:stCondLst>
                                            <p:cond delay="0"/>
                                          </p:stCondLst>
                                        </p:cTn>
                                        <p:tgtEl>
                                          <p:spTgt spid="9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grpId="2" nodeType="clickEffect">
                                  <p:stCondLst>
                                    <p:cond delay="0"/>
                                  </p:stCondLst>
                                  <p:childTnLst>
                                    <p:set>
                                      <p:cBhvr>
                                        <p:cTn id="178" dur="indefinite"/>
                                        <p:tgtEl>
                                          <p:spTgt spid="12"/>
                                        </p:tgtEl>
                                        <p:attrNameLst>
                                          <p:attrName>fillcolor</p:attrName>
                                        </p:attrNameLst>
                                      </p:cBhvr>
                                      <p:to>
                                        <p:clrVal>
                                          <a:srgbClr val="FFFFFF"/>
                                        </p:clrVal>
                                      </p:to>
                                    </p:set>
                                    <p:set>
                                      <p:cBhvr>
                                        <p:cTn id="179" dur="indefinite"/>
                                        <p:tgtEl>
                                          <p:spTgt spid="12"/>
                                        </p:tgtEl>
                                        <p:attrNameLst>
                                          <p:attrName>fill.type</p:attrName>
                                        </p:attrNameLst>
                                      </p:cBhvr>
                                      <p:to>
                                        <p:strVal val="solid"/>
                                      </p:to>
                                    </p:set>
                                    <p:set>
                                      <p:cBhvr>
                                        <p:cTn id="180" dur="indefinite"/>
                                        <p:tgtEl>
                                          <p:spTgt spid="12"/>
                                        </p:tgtEl>
                                        <p:attrNameLst>
                                          <p:attrName>fill.on</p:attrName>
                                        </p:attrNameLst>
                                      </p:cBhvr>
                                      <p:to>
                                        <p:strVal val="true"/>
                                      </p:to>
                                    </p:set>
                                  </p:childTnLst>
                                </p:cTn>
                              </p:par>
                              <p:par>
                                <p:cTn id="181" presetID="3" presetClass="emph" presetSubtype="1" grpId="1" nodeType="withEffect">
                                  <p:stCondLst>
                                    <p:cond delay="0"/>
                                  </p:stCondLst>
                                  <p:childTnLst>
                                    <p:set>
                                      <p:cBhvr override="childStyle">
                                        <p:cTn id="182" dur="indefinite"/>
                                        <p:tgtEl>
                                          <p:spTgt spid="58"/>
                                        </p:tgtEl>
                                        <p:attrNameLst>
                                          <p:attrName>style.color</p:attrName>
                                        </p:attrNameLst>
                                      </p:cBhvr>
                                      <p:to>
                                        <p:clrVal>
                                          <a:srgbClr val="000000"/>
                                        </p:clrVal>
                                      </p:to>
                                    </p:set>
                                  </p:childTnLst>
                                </p:cTn>
                              </p:par>
                              <p:par>
                                <p:cTn id="183" presetID="3" presetClass="emph" presetSubtype="1" grpId="5" nodeType="withEffect">
                                  <p:stCondLst>
                                    <p:cond delay="0"/>
                                  </p:stCondLst>
                                  <p:childTnLst>
                                    <p:set>
                                      <p:cBhvr override="childStyle">
                                        <p:cTn id="184" dur="indefinite"/>
                                        <p:tgtEl>
                                          <p:spTgt spid="60"/>
                                        </p:tgtEl>
                                        <p:attrNameLst>
                                          <p:attrName>style.color</p:attrName>
                                        </p:attrNameLst>
                                      </p:cBhvr>
                                      <p:to>
                                        <p:clrVal>
                                          <a:srgbClr val="000000"/>
                                        </p:clrVal>
                                      </p:to>
                                    </p:set>
                                  </p:childTnLst>
                                </p:cTn>
                              </p:par>
                              <p:par>
                                <p:cTn id="185" presetID="3" presetClass="emph" presetSubtype="1" grpId="5" nodeType="withEffect">
                                  <p:stCondLst>
                                    <p:cond delay="0"/>
                                  </p:stCondLst>
                                  <p:childTnLst>
                                    <p:set>
                                      <p:cBhvr override="childStyle">
                                        <p:cTn id="186" dur="indefinite"/>
                                        <p:tgtEl>
                                          <p:spTgt spid="53"/>
                                        </p:tgtEl>
                                        <p:attrNameLst>
                                          <p:attrName>style.color</p:attrName>
                                        </p:attrNameLst>
                                      </p:cBhvr>
                                      <p:to>
                                        <p:clrVal>
                                          <a:srgbClr val="000000"/>
                                        </p:clrVal>
                                      </p:to>
                                    </p:set>
                                  </p:childTnLst>
                                </p:cTn>
                              </p:par>
                            </p:childTnLst>
                          </p:cTn>
                        </p:par>
                      </p:childTnLst>
                    </p:cTn>
                  </p:par>
                  <p:par>
                    <p:cTn id="187" fill="hold">
                      <p:stCondLst>
                        <p:cond delay="indefinite"/>
                      </p:stCondLst>
                      <p:childTnLst>
                        <p:par>
                          <p:cTn id="188" fill="hold">
                            <p:stCondLst>
                              <p:cond delay="0"/>
                            </p:stCondLst>
                            <p:childTnLst>
                              <p:par>
                                <p:cTn id="189" presetID="3" presetClass="emph" presetSubtype="1" grpId="0" nodeType="clickEffect">
                                  <p:stCondLst>
                                    <p:cond delay="0"/>
                                  </p:stCondLst>
                                  <p:childTnLst>
                                    <p:set>
                                      <p:cBhvr override="childStyle">
                                        <p:cTn id="190" dur="indefinite"/>
                                        <p:tgtEl>
                                          <p:spTgt spid="59"/>
                                        </p:tgtEl>
                                        <p:attrNameLst>
                                          <p:attrName>style.color</p:attrName>
                                        </p:attrNameLst>
                                      </p:cBhvr>
                                      <p:to>
                                        <p:clrVal>
                                          <a:srgbClr val="00B050"/>
                                        </p:clrVal>
                                      </p:to>
                                    </p:set>
                                  </p:childTnLst>
                                </p:cTn>
                              </p:par>
                              <p:par>
                                <p:cTn id="191" presetID="3" presetClass="emph" presetSubtype="1" grpId="0" nodeType="withEffect">
                                  <p:stCondLst>
                                    <p:cond delay="0"/>
                                  </p:stCondLst>
                                  <p:childTnLst>
                                    <p:set>
                                      <p:cBhvr override="childStyle">
                                        <p:cTn id="192" dur="indefinite"/>
                                        <p:tgtEl>
                                          <p:spTgt spid="61"/>
                                        </p:tgtEl>
                                        <p:attrNameLst>
                                          <p:attrName>style.color</p:attrName>
                                        </p:attrNameLst>
                                      </p:cBhvr>
                                      <p:to>
                                        <p:clrVal>
                                          <a:srgbClr val="0E57C4"/>
                                        </p:clrVal>
                                      </p:to>
                                    </p:set>
                                  </p:childTnLst>
                                </p:cTn>
                              </p:par>
                              <p:par>
                                <p:cTn id="193" presetID="3" presetClass="emph" presetSubtype="1" grpId="0" nodeType="withEffect">
                                  <p:stCondLst>
                                    <p:cond delay="0"/>
                                  </p:stCondLst>
                                  <p:childTnLst>
                                    <p:set>
                                      <p:cBhvr override="childStyle">
                                        <p:cTn id="194" dur="indefinite"/>
                                        <p:tgtEl>
                                          <p:spTgt spid="62"/>
                                        </p:tgtEl>
                                        <p:attrNameLst>
                                          <p:attrName>style.color</p:attrName>
                                        </p:attrNameLst>
                                      </p:cBhvr>
                                      <p:to>
                                        <p:clrVal>
                                          <a:srgbClr val="0E57C4"/>
                                        </p:clrVal>
                                      </p:to>
                                    </p:set>
                                  </p:childTnLst>
                                </p:cTn>
                              </p:par>
                            </p:childTnLst>
                          </p:cTn>
                        </p:par>
                      </p:childTnLst>
                    </p:cTn>
                  </p:par>
                  <p:par>
                    <p:cTn id="195" fill="hold">
                      <p:stCondLst>
                        <p:cond delay="indefinite"/>
                      </p:stCondLst>
                      <p:childTnLst>
                        <p:par>
                          <p:cTn id="196" fill="hold">
                            <p:stCondLst>
                              <p:cond delay="0"/>
                            </p:stCondLst>
                            <p:childTnLst>
                              <p:par>
                                <p:cTn id="197" presetID="1" presetClass="emph" presetSubtype="1" grpId="1" nodeType="clickEffect">
                                  <p:stCondLst>
                                    <p:cond delay="0"/>
                                  </p:stCondLst>
                                  <p:childTnLst>
                                    <p:set>
                                      <p:cBhvr>
                                        <p:cTn id="198" dur="indefinite"/>
                                        <p:tgtEl>
                                          <p:spTgt spid="10"/>
                                        </p:tgtEl>
                                        <p:attrNameLst>
                                          <p:attrName>fillcolor</p:attrName>
                                        </p:attrNameLst>
                                      </p:cBhvr>
                                      <p:to>
                                        <p:clrVal>
                                          <a:srgbClr val="0E57C4"/>
                                        </p:clrVal>
                                      </p:to>
                                    </p:set>
                                    <p:set>
                                      <p:cBhvr>
                                        <p:cTn id="199" dur="indefinite"/>
                                        <p:tgtEl>
                                          <p:spTgt spid="10"/>
                                        </p:tgtEl>
                                        <p:attrNameLst>
                                          <p:attrName>fill.type</p:attrName>
                                        </p:attrNameLst>
                                      </p:cBhvr>
                                      <p:to>
                                        <p:strVal val="solid"/>
                                      </p:to>
                                    </p:set>
                                    <p:set>
                                      <p:cBhvr>
                                        <p:cTn id="200" dur="indefinite"/>
                                        <p:tgtEl>
                                          <p:spTgt spid="10"/>
                                        </p:tgtEl>
                                        <p:attrNameLst>
                                          <p:attrName>fill.on</p:attrName>
                                        </p:attrNameLst>
                                      </p:cBhvr>
                                      <p:to>
                                        <p:strVal val="true"/>
                                      </p:to>
                                    </p:set>
                                  </p:childTnLst>
                                </p:cTn>
                              </p:par>
                              <p:par>
                                <p:cTn id="201" presetID="1" presetClass="emph" presetSubtype="1" grpId="3" nodeType="withEffect">
                                  <p:stCondLst>
                                    <p:cond delay="0"/>
                                  </p:stCondLst>
                                  <p:childTnLst>
                                    <p:set>
                                      <p:cBhvr>
                                        <p:cTn id="202" dur="indefinite"/>
                                        <p:tgtEl>
                                          <p:spTgt spid="12"/>
                                        </p:tgtEl>
                                        <p:attrNameLst>
                                          <p:attrName>fillcolor</p:attrName>
                                        </p:attrNameLst>
                                      </p:cBhvr>
                                      <p:to>
                                        <p:clrVal>
                                          <a:srgbClr val="00B050"/>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2" nodeType="clickEffect">
                                  <p:stCondLst>
                                    <p:cond delay="0"/>
                                  </p:stCondLst>
                                  <p:childTnLst>
                                    <p:set>
                                      <p:cBhvr>
                                        <p:cTn id="208" dur="1" fill="hold">
                                          <p:stCondLst>
                                            <p:cond delay="0"/>
                                          </p:stCondLst>
                                        </p:cTn>
                                        <p:tgtEl>
                                          <p:spTgt spid="87"/>
                                        </p:tgtEl>
                                        <p:attrNameLst>
                                          <p:attrName>style.visibility</p:attrName>
                                        </p:attrNameLst>
                                      </p:cBhvr>
                                      <p:to>
                                        <p:strVal val="visible"/>
                                      </p:to>
                                    </p:set>
                                  </p:childTnLst>
                                </p:cTn>
                              </p:par>
                              <p:par>
                                <p:cTn id="209" presetID="1" presetClass="exit" presetSubtype="0" fill="hold" grpId="3" nodeType="withEffect">
                                  <p:stCondLst>
                                    <p:cond delay="0"/>
                                  </p:stCondLst>
                                  <p:childTnLst>
                                    <p:set>
                                      <p:cBhvr>
                                        <p:cTn id="210" dur="1" fill="hold">
                                          <p:stCondLst>
                                            <p:cond delay="0"/>
                                          </p:stCondLst>
                                        </p:cTn>
                                        <p:tgtEl>
                                          <p:spTgt spid="8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1" grpId="2" nodeType="clickEffect">
                                  <p:stCondLst>
                                    <p:cond delay="0"/>
                                  </p:stCondLst>
                                  <p:childTnLst>
                                    <p:set>
                                      <p:cBhvr>
                                        <p:cTn id="214" dur="indefinite"/>
                                        <p:tgtEl>
                                          <p:spTgt spid="10"/>
                                        </p:tgtEl>
                                        <p:attrNameLst>
                                          <p:attrName>fillcolor</p:attrName>
                                        </p:attrNameLst>
                                      </p:cBhvr>
                                      <p:to>
                                        <p:clrVal>
                                          <a:srgbClr val="FFFFFF"/>
                                        </p:clrVal>
                                      </p:to>
                                    </p:set>
                                    <p:set>
                                      <p:cBhvr>
                                        <p:cTn id="215" dur="indefinite"/>
                                        <p:tgtEl>
                                          <p:spTgt spid="10"/>
                                        </p:tgtEl>
                                        <p:attrNameLst>
                                          <p:attrName>fill.type</p:attrName>
                                        </p:attrNameLst>
                                      </p:cBhvr>
                                      <p:to>
                                        <p:strVal val="solid"/>
                                      </p:to>
                                    </p:set>
                                    <p:set>
                                      <p:cBhvr>
                                        <p:cTn id="216" dur="indefinite"/>
                                        <p:tgtEl>
                                          <p:spTgt spid="10"/>
                                        </p:tgtEl>
                                        <p:attrNameLst>
                                          <p:attrName>fill.on</p:attrName>
                                        </p:attrNameLst>
                                      </p:cBhvr>
                                      <p:to>
                                        <p:strVal val="true"/>
                                      </p:to>
                                    </p:set>
                                  </p:childTnLst>
                                </p:cTn>
                              </p:par>
                              <p:par>
                                <p:cTn id="217" presetID="3" presetClass="emph" presetSubtype="1" grpId="1" nodeType="withEffect">
                                  <p:stCondLst>
                                    <p:cond delay="0"/>
                                  </p:stCondLst>
                                  <p:childTnLst>
                                    <p:set>
                                      <p:cBhvr override="childStyle">
                                        <p:cTn id="218" dur="indefinite"/>
                                        <p:tgtEl>
                                          <p:spTgt spid="59"/>
                                        </p:tgtEl>
                                        <p:attrNameLst>
                                          <p:attrName>style.color</p:attrName>
                                        </p:attrNameLst>
                                      </p:cBhvr>
                                      <p:to>
                                        <p:clrVal>
                                          <a:srgbClr val="000000"/>
                                        </p:clrVal>
                                      </p:to>
                                    </p:set>
                                  </p:childTnLst>
                                </p:cTn>
                              </p:par>
                              <p:par>
                                <p:cTn id="219" presetID="3" presetClass="emph" presetSubtype="1" grpId="1" nodeType="withEffect">
                                  <p:stCondLst>
                                    <p:cond delay="0"/>
                                  </p:stCondLst>
                                  <p:childTnLst>
                                    <p:set>
                                      <p:cBhvr override="childStyle">
                                        <p:cTn id="220" dur="indefinite"/>
                                        <p:tgtEl>
                                          <p:spTgt spid="61"/>
                                        </p:tgtEl>
                                        <p:attrNameLst>
                                          <p:attrName>style.color</p:attrName>
                                        </p:attrNameLst>
                                      </p:cBhvr>
                                      <p:to>
                                        <p:clrVal>
                                          <a:srgbClr val="000000"/>
                                        </p:clrVal>
                                      </p:to>
                                    </p:set>
                                  </p:childTnLst>
                                </p:cTn>
                              </p:par>
                              <p:par>
                                <p:cTn id="221" presetID="3" presetClass="emph" presetSubtype="1" grpId="1" nodeType="withEffect">
                                  <p:stCondLst>
                                    <p:cond delay="0"/>
                                  </p:stCondLst>
                                  <p:childTnLst>
                                    <p:set>
                                      <p:cBhvr override="childStyle">
                                        <p:cTn id="222" dur="indefinite"/>
                                        <p:tgtEl>
                                          <p:spTgt spid="62"/>
                                        </p:tgtEl>
                                        <p:attrNameLst>
                                          <p:attrName>style.color</p:attrName>
                                        </p:attrNameLst>
                                      </p:cBhvr>
                                      <p:to>
                                        <p:clrVal>
                                          <a:srgbClr val="000000"/>
                                        </p:clrVal>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45"/>
                                        </p:tgtEl>
                                        <p:attrNameLst>
                                          <p:attrName>style.visibility</p:attrName>
                                        </p:attrNameLst>
                                      </p:cBhvr>
                                      <p:to>
                                        <p:strVal val="visible"/>
                                      </p:to>
                                    </p:set>
                                  </p:childTnLst>
                                </p:cTn>
                              </p:par>
                              <p:par>
                                <p:cTn id="227" presetID="1" presetClass="exit" presetSubtype="0" fill="hold" grpId="1" nodeType="withEffect">
                                  <p:stCondLst>
                                    <p:cond delay="0"/>
                                  </p:stCondLst>
                                  <p:childTnLst>
                                    <p:set>
                                      <p:cBhvr>
                                        <p:cTn id="228" dur="1" fill="hold">
                                          <p:stCondLst>
                                            <p:cond delay="0"/>
                                          </p:stCondLst>
                                        </p:cTn>
                                        <p:tgtEl>
                                          <p:spTgt spid="143"/>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3" presetClass="emph" presetSubtype="1" grpId="2" nodeType="clickEffect">
                                  <p:stCondLst>
                                    <p:cond delay="0"/>
                                  </p:stCondLst>
                                  <p:childTnLst>
                                    <p:set>
                                      <p:cBhvr override="childStyle">
                                        <p:cTn id="232" dur="indefinite"/>
                                        <p:tgtEl>
                                          <p:spTgt spid="58"/>
                                        </p:tgtEl>
                                        <p:attrNameLst>
                                          <p:attrName>style.color</p:attrName>
                                        </p:attrNameLst>
                                      </p:cBhvr>
                                      <p:to>
                                        <p:clrVal>
                                          <a:srgbClr val="0E57C4"/>
                                        </p:clrVal>
                                      </p:to>
                                    </p:set>
                                  </p:childTnLst>
                                </p:cTn>
                              </p:par>
                              <p:par>
                                <p:cTn id="233" presetID="3" presetClass="emph" presetSubtype="1" grpId="1" nodeType="withEffect">
                                  <p:stCondLst>
                                    <p:cond delay="0"/>
                                  </p:stCondLst>
                                  <p:childTnLst>
                                    <p:set>
                                      <p:cBhvr override="childStyle">
                                        <p:cTn id="234" dur="indefinite"/>
                                        <p:tgtEl>
                                          <p:spTgt spid="60"/>
                                        </p:tgtEl>
                                        <p:attrNameLst>
                                          <p:attrName>style.color</p:attrName>
                                        </p:attrNameLst>
                                      </p:cBhvr>
                                      <p:to>
                                        <p:clrVal>
                                          <a:srgbClr val="0E57C4"/>
                                        </p:clrVal>
                                      </p:to>
                                    </p:set>
                                  </p:childTnLst>
                                </p:cTn>
                              </p:par>
                              <p:par>
                                <p:cTn id="235" presetID="3" presetClass="emph" presetSubtype="1" grpId="1" nodeType="withEffect">
                                  <p:stCondLst>
                                    <p:cond delay="0"/>
                                  </p:stCondLst>
                                  <p:childTnLst>
                                    <p:set>
                                      <p:cBhvr override="childStyle">
                                        <p:cTn id="236" dur="indefinite"/>
                                        <p:tgtEl>
                                          <p:spTgt spid="53"/>
                                        </p:tgtEl>
                                        <p:attrNameLst>
                                          <p:attrName>style.color</p:attrName>
                                        </p:attrNameLst>
                                      </p:cBhvr>
                                      <p:to>
                                        <p:clrVal>
                                          <a:srgbClr val="00B050"/>
                                        </p:clrVal>
                                      </p:to>
                                    </p:set>
                                  </p:childTnLst>
                                </p:cTn>
                              </p:par>
                            </p:childTnLst>
                          </p:cTn>
                        </p:par>
                      </p:childTnLst>
                    </p:cTn>
                  </p:par>
                  <p:par>
                    <p:cTn id="237" fill="hold">
                      <p:stCondLst>
                        <p:cond delay="indefinite"/>
                      </p:stCondLst>
                      <p:childTnLst>
                        <p:par>
                          <p:cTn id="238" fill="hold">
                            <p:stCondLst>
                              <p:cond delay="0"/>
                            </p:stCondLst>
                            <p:childTnLst>
                              <p:par>
                                <p:cTn id="239" presetID="1" presetClass="emph" presetSubtype="1" grpId="4" nodeType="clickEffect">
                                  <p:stCondLst>
                                    <p:cond delay="0"/>
                                  </p:stCondLst>
                                  <p:childTnLst>
                                    <p:set>
                                      <p:cBhvr>
                                        <p:cTn id="240" dur="indefinite"/>
                                        <p:tgtEl>
                                          <p:spTgt spid="12"/>
                                        </p:tgtEl>
                                        <p:attrNameLst>
                                          <p:attrName>fillcolor</p:attrName>
                                        </p:attrNameLst>
                                      </p:cBhvr>
                                      <p:to>
                                        <p:clrVal>
                                          <a:srgbClr val="0E57C4"/>
                                        </p:clrVal>
                                      </p:to>
                                    </p:set>
                                    <p:set>
                                      <p:cBhvr>
                                        <p:cTn id="241" dur="indefinite"/>
                                        <p:tgtEl>
                                          <p:spTgt spid="12"/>
                                        </p:tgtEl>
                                        <p:attrNameLst>
                                          <p:attrName>fill.type</p:attrName>
                                        </p:attrNameLst>
                                      </p:cBhvr>
                                      <p:to>
                                        <p:strVal val="solid"/>
                                      </p:to>
                                    </p:set>
                                    <p:set>
                                      <p:cBhvr>
                                        <p:cTn id="242" dur="indefinite"/>
                                        <p:tgtEl>
                                          <p:spTgt spid="12"/>
                                        </p:tgtEl>
                                        <p:attrNameLst>
                                          <p:attrName>fill.on</p:attrName>
                                        </p:attrNameLst>
                                      </p:cBhvr>
                                      <p:to>
                                        <p:strVal val="true"/>
                                      </p:to>
                                    </p:set>
                                  </p:childTnLst>
                                </p:cTn>
                              </p:par>
                              <p:par>
                                <p:cTn id="243" presetID="1" presetClass="emph" presetSubtype="1" grpId="0" nodeType="withEffect">
                                  <p:stCondLst>
                                    <p:cond delay="0"/>
                                  </p:stCondLst>
                                  <p:childTnLst>
                                    <p:set>
                                      <p:cBhvr>
                                        <p:cTn id="244" dur="indefinite"/>
                                        <p:tgtEl>
                                          <p:spTgt spid="14"/>
                                        </p:tgtEl>
                                        <p:attrNameLst>
                                          <p:attrName>fillcolor</p:attrName>
                                        </p:attrNameLst>
                                      </p:cBhvr>
                                      <p:to>
                                        <p:clrVal>
                                          <a:srgbClr val="00B050"/>
                                        </p:clrVal>
                                      </p:to>
                                    </p:set>
                                    <p:set>
                                      <p:cBhvr>
                                        <p:cTn id="245" dur="indefinite"/>
                                        <p:tgtEl>
                                          <p:spTgt spid="14"/>
                                        </p:tgtEl>
                                        <p:attrNameLst>
                                          <p:attrName>fill.type</p:attrName>
                                        </p:attrNameLst>
                                      </p:cBhvr>
                                      <p:to>
                                        <p:strVal val="solid"/>
                                      </p:to>
                                    </p:set>
                                    <p:set>
                                      <p:cBhvr>
                                        <p:cTn id="246" dur="indefinite"/>
                                        <p:tgtEl>
                                          <p:spTgt spid="14"/>
                                        </p:tgtEl>
                                        <p:attrNameLst>
                                          <p:attrName>fill.on</p:attrName>
                                        </p:attrNameLst>
                                      </p:cBhvr>
                                      <p:to>
                                        <p:strVal val="tru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2" nodeType="clickEffect">
                                  <p:stCondLst>
                                    <p:cond delay="0"/>
                                  </p:stCondLst>
                                  <p:childTnLst>
                                    <p:set>
                                      <p:cBhvr>
                                        <p:cTn id="250" dur="1" fill="hold">
                                          <p:stCondLst>
                                            <p:cond delay="0"/>
                                          </p:stCondLst>
                                        </p:cTn>
                                        <p:tgtEl>
                                          <p:spTgt spid="65"/>
                                        </p:tgtEl>
                                        <p:attrNameLst>
                                          <p:attrName>style.visibility</p:attrName>
                                        </p:attrNameLst>
                                      </p:cBhvr>
                                      <p:to>
                                        <p:strVal val="visible"/>
                                      </p:to>
                                    </p:set>
                                  </p:childTnLst>
                                </p:cTn>
                              </p:par>
                              <p:par>
                                <p:cTn id="251" presetID="1" presetClass="exit" presetSubtype="0" fill="hold" grpId="3" nodeType="withEffect">
                                  <p:stCondLst>
                                    <p:cond delay="0"/>
                                  </p:stCondLst>
                                  <p:childTnLst>
                                    <p:set>
                                      <p:cBhvr>
                                        <p:cTn id="252" dur="1" fill="hold">
                                          <p:stCondLst>
                                            <p:cond delay="0"/>
                                          </p:stCondLst>
                                        </p:cTn>
                                        <p:tgtEl>
                                          <p:spTgt spid="87"/>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 presetClass="emph" presetSubtype="1" grpId="5" nodeType="clickEffect">
                                  <p:stCondLst>
                                    <p:cond delay="0"/>
                                  </p:stCondLst>
                                  <p:childTnLst>
                                    <p:set>
                                      <p:cBhvr>
                                        <p:cTn id="256" dur="indefinite"/>
                                        <p:tgtEl>
                                          <p:spTgt spid="12"/>
                                        </p:tgtEl>
                                        <p:attrNameLst>
                                          <p:attrName>fillcolor</p:attrName>
                                        </p:attrNameLst>
                                      </p:cBhvr>
                                      <p:to>
                                        <p:clrVal>
                                          <a:srgbClr val="FFFFFF"/>
                                        </p:clrVal>
                                      </p:to>
                                    </p:set>
                                    <p:set>
                                      <p:cBhvr>
                                        <p:cTn id="257" dur="indefinite"/>
                                        <p:tgtEl>
                                          <p:spTgt spid="12"/>
                                        </p:tgtEl>
                                        <p:attrNameLst>
                                          <p:attrName>fill.type</p:attrName>
                                        </p:attrNameLst>
                                      </p:cBhvr>
                                      <p:to>
                                        <p:strVal val="solid"/>
                                      </p:to>
                                    </p:set>
                                    <p:set>
                                      <p:cBhvr>
                                        <p:cTn id="258" dur="indefinite"/>
                                        <p:tgtEl>
                                          <p:spTgt spid="12"/>
                                        </p:tgtEl>
                                        <p:attrNameLst>
                                          <p:attrName>fill.on</p:attrName>
                                        </p:attrNameLst>
                                      </p:cBhvr>
                                      <p:to>
                                        <p:strVal val="true"/>
                                      </p:to>
                                    </p:set>
                                  </p:childTnLst>
                                </p:cTn>
                              </p:par>
                              <p:par>
                                <p:cTn id="259" presetID="3" presetClass="emph" presetSubtype="1" grpId="3" nodeType="withEffect">
                                  <p:stCondLst>
                                    <p:cond delay="0"/>
                                  </p:stCondLst>
                                  <p:childTnLst>
                                    <p:set>
                                      <p:cBhvr override="childStyle">
                                        <p:cTn id="260" dur="indefinite"/>
                                        <p:tgtEl>
                                          <p:spTgt spid="58"/>
                                        </p:tgtEl>
                                        <p:attrNameLst>
                                          <p:attrName>style.color</p:attrName>
                                        </p:attrNameLst>
                                      </p:cBhvr>
                                      <p:to>
                                        <p:clrVal>
                                          <a:srgbClr val="000000"/>
                                        </p:clrVal>
                                      </p:to>
                                    </p:set>
                                  </p:childTnLst>
                                </p:cTn>
                              </p:par>
                              <p:par>
                                <p:cTn id="261" presetID="3" presetClass="emph" presetSubtype="1" grpId="2" nodeType="withEffect">
                                  <p:stCondLst>
                                    <p:cond delay="0"/>
                                  </p:stCondLst>
                                  <p:childTnLst>
                                    <p:set>
                                      <p:cBhvr override="childStyle">
                                        <p:cTn id="262" dur="indefinite"/>
                                        <p:tgtEl>
                                          <p:spTgt spid="60"/>
                                        </p:tgtEl>
                                        <p:attrNameLst>
                                          <p:attrName>style.color</p:attrName>
                                        </p:attrNameLst>
                                      </p:cBhvr>
                                      <p:to>
                                        <p:clrVal>
                                          <a:srgbClr val="000000"/>
                                        </p:clrVal>
                                      </p:to>
                                    </p:set>
                                  </p:childTnLst>
                                </p:cTn>
                              </p:par>
                              <p:par>
                                <p:cTn id="263" presetID="3" presetClass="emph" presetSubtype="1" grpId="2" nodeType="withEffect">
                                  <p:stCondLst>
                                    <p:cond delay="0"/>
                                  </p:stCondLst>
                                  <p:childTnLst>
                                    <p:set>
                                      <p:cBhvr override="childStyle">
                                        <p:cTn id="264" dur="indefinite"/>
                                        <p:tgtEl>
                                          <p:spTgt spid="53"/>
                                        </p:tgtEl>
                                        <p:attrNameLst>
                                          <p:attrName>style.color</p:attrName>
                                        </p:attrNameLst>
                                      </p:cBhvr>
                                      <p:to>
                                        <p:clrVal>
                                          <a:srgbClr val="000000"/>
                                        </p:clrVal>
                                      </p:to>
                                    </p:set>
                                  </p:childTnLst>
                                </p:cTn>
                              </p:par>
                            </p:childTnLst>
                          </p:cTn>
                        </p:par>
                      </p:childTnLst>
                    </p:cTn>
                  </p:par>
                  <p:par>
                    <p:cTn id="265" fill="hold">
                      <p:stCondLst>
                        <p:cond delay="indefinite"/>
                      </p:stCondLst>
                      <p:childTnLst>
                        <p:par>
                          <p:cTn id="266" fill="hold">
                            <p:stCondLst>
                              <p:cond delay="0"/>
                            </p:stCondLst>
                            <p:childTnLst>
                              <p:par>
                                <p:cTn id="267" presetID="3" presetClass="emph" presetSubtype="1" grpId="0" nodeType="clickEffect">
                                  <p:stCondLst>
                                    <p:cond delay="0"/>
                                  </p:stCondLst>
                                  <p:childTnLst>
                                    <p:set>
                                      <p:cBhvr override="childStyle">
                                        <p:cTn id="268" dur="indefinite"/>
                                        <p:tgtEl>
                                          <p:spTgt spid="50"/>
                                        </p:tgtEl>
                                        <p:attrNameLst>
                                          <p:attrName>style.color</p:attrName>
                                        </p:attrNameLst>
                                      </p:cBhvr>
                                      <p:to>
                                        <p:clrVal>
                                          <a:srgbClr val="00B050"/>
                                        </p:clrVal>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147"/>
                                        </p:tgtEl>
                                        <p:attrNameLst>
                                          <p:attrName>style.visibility</p:attrName>
                                        </p:attrNameLst>
                                      </p:cBhvr>
                                      <p:to>
                                        <p:strVal val="visible"/>
                                      </p:to>
                                    </p:set>
                                  </p:childTnLst>
                                </p:cTn>
                              </p:par>
                              <p:par>
                                <p:cTn id="273" presetID="1" presetClass="exit" presetSubtype="0" fill="hold" grpId="1" nodeType="withEffect">
                                  <p:stCondLst>
                                    <p:cond delay="0"/>
                                  </p:stCondLst>
                                  <p:childTnLst>
                                    <p:set>
                                      <p:cBhvr>
                                        <p:cTn id="274" dur="1" fill="hold">
                                          <p:stCondLst>
                                            <p:cond delay="0"/>
                                          </p:stCondLst>
                                        </p:cTn>
                                        <p:tgtEl>
                                          <p:spTgt spid="145"/>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49"/>
                                        </p:tgtEl>
                                        <p:attrNameLst>
                                          <p:attrName>style.visibility</p:attrName>
                                        </p:attrNameLst>
                                      </p:cBhvr>
                                      <p:to>
                                        <p:strVal val="visible"/>
                                      </p:to>
                                    </p:set>
                                  </p:childTnLst>
                                </p:cTn>
                              </p:par>
                              <p:par>
                                <p:cTn id="279" presetID="1" presetClass="exit" presetSubtype="0" fill="hold" grpId="1" nodeType="withEffect">
                                  <p:stCondLst>
                                    <p:cond delay="0"/>
                                  </p:stCondLst>
                                  <p:childTnLst>
                                    <p:set>
                                      <p:cBhvr>
                                        <p:cTn id="280" dur="1" fill="hold">
                                          <p:stCondLst>
                                            <p:cond delay="0"/>
                                          </p:stCondLst>
                                        </p:cTn>
                                        <p:tgtEl>
                                          <p:spTgt spid="147"/>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3" presetClass="emph" presetSubtype="1" grpId="1" nodeType="clickEffect">
                                  <p:stCondLst>
                                    <p:cond delay="0"/>
                                  </p:stCondLst>
                                  <p:childTnLst>
                                    <p:set>
                                      <p:cBhvr override="childStyle">
                                        <p:cTn id="284" dur="indefinite"/>
                                        <p:tgtEl>
                                          <p:spTgt spid="50"/>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P spid="8" grpId="0" animBg="1"/>
      <p:bldP spid="8" grpId="1" animBg="1"/>
      <p:bldP spid="8" grpId="2" animBg="1"/>
      <p:bldP spid="10" grpId="0" animBg="1"/>
      <p:bldP spid="10" grpId="1" animBg="1"/>
      <p:bldP spid="10" grpId="2" animBg="1"/>
      <p:bldP spid="12" grpId="0" animBg="1"/>
      <p:bldP spid="12" grpId="1" animBg="1"/>
      <p:bldP spid="12" grpId="2" animBg="1"/>
      <p:bldP spid="12" grpId="3" animBg="1"/>
      <p:bldP spid="12" grpId="4" animBg="1"/>
      <p:bldP spid="12" grpId="5" animBg="1"/>
      <p:bldP spid="14" grpId="0" animBg="1"/>
      <p:bldP spid="40" grpId="0"/>
      <p:bldP spid="40" grpId="1"/>
      <p:bldP spid="42" grpId="0"/>
      <p:bldP spid="42" grpId="1"/>
      <p:bldP spid="42" grpId="2"/>
      <p:bldP spid="48" grpId="0"/>
      <p:bldP spid="48" grpId="1"/>
      <p:bldP spid="48" grpId="2"/>
      <p:bldP spid="50" grpId="0"/>
      <p:bldP spid="50" grpId="1"/>
      <p:bldP spid="56" grpId="0"/>
      <p:bldP spid="56" grpId="2"/>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3" animBg="1"/>
      <p:bldP spid="105" grpId="0" animBg="1"/>
      <p:bldP spid="105" grpId="1" animBg="1"/>
      <p:bldP spid="135" grpId="0" animBg="1"/>
      <p:bldP spid="135" grpId="1" animBg="1"/>
      <p:bldP spid="137" grpId="0" animBg="1"/>
      <p:bldP spid="137" grpId="1" animBg="1"/>
      <p:bldP spid="139" grpId="0" animBg="1"/>
      <p:bldP spid="139" grpId="1" animBg="1"/>
      <p:bldP spid="141" grpId="0" animBg="1"/>
      <p:bldP spid="141" grpId="1" animBg="1"/>
      <p:bldP spid="143" grpId="0" animBg="1"/>
      <p:bldP spid="143" grpId="1" animBg="1"/>
      <p:bldP spid="145" grpId="0" animBg="1"/>
      <p:bldP spid="145" grpId="1" animBg="1"/>
      <p:bldP spid="147" grpId="0" animBg="1"/>
      <p:bldP spid="147" grpId="1" animBg="1"/>
      <p:bldP spid="149" grpId="0" animBg="1"/>
      <p:bldP spid="53" grpId="0"/>
      <p:bldP spid="53" grpId="1"/>
      <p:bldP spid="53" grpId="2"/>
      <p:bldP spid="53" grpId="5"/>
      <p:bldP spid="58" grpId="0"/>
      <p:bldP spid="58" grpId="1"/>
      <p:bldP spid="58" grpId="2"/>
      <p:bldP spid="58" grpId="3"/>
      <p:bldP spid="59" grpId="0"/>
      <p:bldP spid="59" grpId="1"/>
      <p:bldP spid="60" grpId="0"/>
      <p:bldP spid="60" grpId="1"/>
      <p:bldP spid="60" grpId="2"/>
      <p:bldP spid="60" grpId="5"/>
      <p:bldP spid="61" grpId="0"/>
      <p:bldP spid="61" grpId="1"/>
      <p:bldP spid="62" grpId="0"/>
      <p:bldP spid="6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r>
              <a:rPr lang="en-US" altLang="en-US" sz="2400" dirty="0"/>
              <a:t>A context-free grammar generates a language, a push down automaton recognizes a language.</a:t>
            </a:r>
          </a:p>
          <a:p>
            <a:r>
              <a:rPr lang="en-US" altLang="en-US" b="1" dirty="0"/>
              <a:t>A Language is generated by a CFG  </a:t>
            </a:r>
            <a:r>
              <a:rPr lang="en-US" altLang="en-US" b="1" dirty="0">
                <a:sym typeface="Symbol" panose="05050102010706020507" pitchFamily="18" charset="2"/>
              </a:rPr>
              <a:t> </a:t>
            </a:r>
            <a:r>
              <a:rPr lang="en-US" altLang="en-US" b="1" dirty="0"/>
              <a:t>It is recognized by a PDA</a:t>
            </a:r>
          </a:p>
          <a:p>
            <a:r>
              <a:rPr lang="en-US" altLang="en-US" dirty="0"/>
              <a:t>A language L is context-free if and only if there is a pushdown automata M that recognizes L.</a:t>
            </a:r>
          </a:p>
          <a:p>
            <a:pPr lvl="1"/>
            <a:r>
              <a:rPr lang="en-US" altLang="en-US" u="sng" dirty="0"/>
              <a:t>Two step proof</a:t>
            </a:r>
            <a:r>
              <a:rPr lang="en-US" altLang="en-US" dirty="0"/>
              <a:t>: </a:t>
            </a:r>
          </a:p>
          <a:p>
            <a:pPr marL="909042" lvl="2" indent="-457200">
              <a:buFont typeface="+mj-lt"/>
              <a:buAutoNum type="arabicPeriod"/>
            </a:pPr>
            <a:r>
              <a:rPr lang="en-US" altLang="en-US" dirty="0"/>
              <a:t>Given a CFG G, construct a PDA M</a:t>
            </a:r>
            <a:r>
              <a:rPr lang="en-US" altLang="en-US" baseline="-25000" dirty="0"/>
              <a:t>G</a:t>
            </a:r>
            <a:endParaRPr lang="en-US" altLang="en-US" dirty="0"/>
          </a:p>
          <a:p>
            <a:pPr marL="909042" lvl="2" indent="-457200">
              <a:buFont typeface="+mj-lt"/>
              <a:buAutoNum type="arabicPeriod"/>
            </a:pPr>
            <a:r>
              <a:rPr lang="en-US" altLang="en-US" dirty="0"/>
              <a:t>Given a PDA M, make a CFG G</a:t>
            </a:r>
            <a:r>
              <a:rPr lang="en-US" altLang="en-US" baseline="-25000" dirty="0"/>
              <a:t>M</a:t>
            </a:r>
          </a:p>
          <a:p>
            <a:endParaRPr lang="en-US" altLang="en-US" dirty="0"/>
          </a:p>
          <a:p>
            <a:endParaRPr lang="en-US" altLang="en-US" dirty="0"/>
          </a:p>
          <a:p>
            <a:endParaRPr lang="en-US" dirty="0"/>
          </a:p>
        </p:txBody>
      </p:sp>
    </p:spTree>
    <p:extLst>
      <p:ext uri="{BB962C8B-B14F-4D97-AF65-F5344CB8AC3E}">
        <p14:creationId xmlns:p14="http://schemas.microsoft.com/office/powerpoint/2010/main" val="2561114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E19B60-A53F-4DEF-87E7-4A2AE5D5BD9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D5083F0-5FCA-4C55-8794-48F8B718528A}"/>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0C0E6D58-C8B8-4938-990A-F375D8F3E704}"/>
              </a:ext>
            </a:extLst>
          </p:cNvPr>
          <p:cNvSpPr>
            <a:spLocks noGrp="1"/>
          </p:cNvSpPr>
          <p:nvPr>
            <p:ph type="body" sz="quarter" idx="13"/>
          </p:nvPr>
        </p:nvSpPr>
        <p:spPr/>
        <p:txBody>
          <a:bodyPr/>
          <a:lstStyle/>
          <a:p>
            <a:r>
              <a:rPr lang="en-US" dirty="0"/>
              <a:t>Consider the first example: </a:t>
            </a:r>
            <a:r>
              <a:rPr lang="en-US" altLang="en-US" sz="2400" dirty="0"/>
              <a:t>L = {0</a:t>
            </a:r>
            <a:r>
              <a:rPr lang="en-US" altLang="en-US" sz="2400" baseline="30000" dirty="0"/>
              <a:t>n</a:t>
            </a:r>
            <a:r>
              <a:rPr lang="en-US" altLang="en-US" sz="2400" dirty="0"/>
              <a:t>1</a:t>
            </a:r>
            <a:r>
              <a:rPr lang="en-US" altLang="en-US" sz="2400" baseline="30000" dirty="0"/>
              <a:t>n</a:t>
            </a:r>
            <a:r>
              <a:rPr lang="en-US" altLang="en-US" sz="2400" dirty="0"/>
              <a:t> | n</a:t>
            </a:r>
            <a:r>
              <a:rPr lang="en-US" altLang="en-US" sz="2400" dirty="0">
                <a:cs typeface="Arial" panose="020B0604020202020204" pitchFamily="34" charset="0"/>
              </a:rPr>
              <a:t>≥0</a:t>
            </a:r>
            <a:r>
              <a:rPr lang="en-US" altLang="en-US" sz="2400" dirty="0"/>
              <a:t>}</a:t>
            </a:r>
          </a:p>
          <a:p>
            <a:r>
              <a:rPr lang="en-US" dirty="0"/>
              <a:t>CFG: S </a:t>
            </a:r>
            <a:r>
              <a:rPr lang="en-US" dirty="0">
                <a:sym typeface="Wingdings" panose="05000000000000000000" pitchFamily="2" charset="2"/>
              </a:rPr>
              <a:t> 0S1 | </a:t>
            </a:r>
            <a:r>
              <a:rPr lang="en-US" dirty="0">
                <a:latin typeface="Cambria Math" panose="02040503050406030204" pitchFamily="18" charset="0"/>
                <a:ea typeface="Cambria Math" panose="02040503050406030204" pitchFamily="18" charset="0"/>
                <a:sym typeface="Wingdings" panose="05000000000000000000" pitchFamily="2" charset="2"/>
              </a:rPr>
              <a:t>ε</a:t>
            </a:r>
          </a:p>
          <a:p>
            <a:r>
              <a:rPr lang="en-US" dirty="0"/>
              <a:t>Generating by deriving the string 000111</a:t>
            </a:r>
          </a:p>
          <a:p>
            <a:pPr lvl="1"/>
            <a:r>
              <a:rPr lang="en-US" dirty="0"/>
              <a:t>S </a:t>
            </a:r>
            <a:r>
              <a:rPr lang="en-US" dirty="0">
                <a:sym typeface="Wingdings" panose="05000000000000000000" pitchFamily="2" charset="2"/>
              </a:rPr>
              <a:t> 0S1  00S11  000S111  000111</a:t>
            </a:r>
          </a:p>
          <a:p>
            <a:r>
              <a:rPr lang="en-US" dirty="0">
                <a:sym typeface="Wingdings" panose="05000000000000000000" pitchFamily="2" charset="2"/>
              </a:rPr>
              <a:t>PDA stack:                                                                      Input String:</a:t>
            </a:r>
            <a:endParaRPr lang="en-US" dirty="0"/>
          </a:p>
        </p:txBody>
      </p:sp>
      <p:graphicFrame>
        <p:nvGraphicFramePr>
          <p:cNvPr id="5" name="Table 5">
            <a:extLst>
              <a:ext uri="{FF2B5EF4-FFF2-40B4-BE49-F238E27FC236}">
                <a16:creationId xmlns:a16="http://schemas.microsoft.com/office/drawing/2014/main" id="{CBB644D7-BD54-4F31-A4AD-9BA2BB885AB7}"/>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9" name="Table 5">
            <a:extLst>
              <a:ext uri="{FF2B5EF4-FFF2-40B4-BE49-F238E27FC236}">
                <a16:creationId xmlns:a16="http://schemas.microsoft.com/office/drawing/2014/main" id="{97250201-E742-4F26-9075-6BF2F6EC378B}"/>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1" name="Table 5">
            <a:extLst>
              <a:ext uri="{FF2B5EF4-FFF2-40B4-BE49-F238E27FC236}">
                <a16:creationId xmlns:a16="http://schemas.microsoft.com/office/drawing/2014/main" id="{E52BA554-A246-4FC6-AD34-A992C7D15BC6}"/>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3" name="Table 5">
            <a:extLst>
              <a:ext uri="{FF2B5EF4-FFF2-40B4-BE49-F238E27FC236}">
                <a16:creationId xmlns:a16="http://schemas.microsoft.com/office/drawing/2014/main" id="{F5BC2661-1C0D-43A1-ADCD-4A97280B512F}"/>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5" name="Table 5">
            <a:extLst>
              <a:ext uri="{FF2B5EF4-FFF2-40B4-BE49-F238E27FC236}">
                <a16:creationId xmlns:a16="http://schemas.microsoft.com/office/drawing/2014/main" id="{B49000E2-FB43-447A-805C-73CF889EF075}"/>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6" name="TextBox 15">
            <a:extLst>
              <a:ext uri="{FF2B5EF4-FFF2-40B4-BE49-F238E27FC236}">
                <a16:creationId xmlns:a16="http://schemas.microsoft.com/office/drawing/2014/main" id="{5FC0811C-FB68-4F9C-9180-58385D263447}"/>
              </a:ext>
            </a:extLst>
          </p:cNvPr>
          <p:cNvSpPr txBox="1"/>
          <p:nvPr/>
        </p:nvSpPr>
        <p:spPr>
          <a:xfrm>
            <a:off x="457200" y="3108960"/>
            <a:ext cx="8549640" cy="369332"/>
          </a:xfrm>
          <a:prstGeom prst="rect">
            <a:avLst/>
          </a:prstGeom>
          <a:noFill/>
        </p:spPr>
        <p:txBody>
          <a:bodyPr wrap="square" rtlCol="0">
            <a:spAutoFit/>
          </a:bodyPr>
          <a:lstStyle/>
          <a:p>
            <a:r>
              <a:rPr lang="en-US" b="1" dirty="0"/>
              <a:t>Push $S</a:t>
            </a:r>
            <a:r>
              <a:rPr lang="en-US" dirty="0"/>
              <a:t> – S is the start variable</a:t>
            </a:r>
          </a:p>
        </p:txBody>
      </p:sp>
      <p:graphicFrame>
        <p:nvGraphicFramePr>
          <p:cNvPr id="17" name="Table 5">
            <a:extLst>
              <a:ext uri="{FF2B5EF4-FFF2-40B4-BE49-F238E27FC236}">
                <a16:creationId xmlns:a16="http://schemas.microsoft.com/office/drawing/2014/main" id="{C9ED8889-CF66-47F8-A518-B5DD5E1D624E}"/>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8" name="TextBox 17">
            <a:extLst>
              <a:ext uri="{FF2B5EF4-FFF2-40B4-BE49-F238E27FC236}">
                <a16:creationId xmlns:a16="http://schemas.microsoft.com/office/drawing/2014/main" id="{FF077233-E362-4F2F-BBF8-AA4E0E0597D0}"/>
              </a:ext>
            </a:extLst>
          </p:cNvPr>
          <p:cNvSpPr txBox="1"/>
          <p:nvPr/>
        </p:nvSpPr>
        <p:spPr>
          <a:xfrm>
            <a:off x="457200" y="3108960"/>
            <a:ext cx="8549640" cy="646331"/>
          </a:xfrm>
          <a:prstGeom prst="rect">
            <a:avLst/>
          </a:prstGeom>
          <a:noFill/>
        </p:spPr>
        <p:txBody>
          <a:bodyPr wrap="square" rtlCol="0">
            <a:spAutoFit/>
          </a:bodyPr>
          <a:lstStyle/>
          <a:p>
            <a:r>
              <a:rPr lang="en-US" b="1" dirty="0"/>
              <a:t>Pop S, Push 0S1</a:t>
            </a:r>
            <a:r>
              <a:rPr lang="en-US" dirty="0"/>
              <a:t> – pop top element variable S, Match left side of rule for S, and then push the right side of the rule, push 0S1. As it is a stack, it will be pushed right to left.</a:t>
            </a:r>
          </a:p>
        </p:txBody>
      </p:sp>
      <p:sp>
        <p:nvSpPr>
          <p:cNvPr id="19" name="TextBox 18">
            <a:extLst>
              <a:ext uri="{FF2B5EF4-FFF2-40B4-BE49-F238E27FC236}">
                <a16:creationId xmlns:a16="http://schemas.microsoft.com/office/drawing/2014/main" id="{6705B1AD-D91A-4736-AB67-1F6AA3ED5F43}"/>
              </a:ext>
            </a:extLst>
          </p:cNvPr>
          <p:cNvSpPr txBox="1"/>
          <p:nvPr/>
        </p:nvSpPr>
        <p:spPr>
          <a:xfrm>
            <a:off x="457200" y="3108960"/>
            <a:ext cx="8549640" cy="646331"/>
          </a:xfrm>
          <a:prstGeom prst="rect">
            <a:avLst/>
          </a:prstGeom>
          <a:noFill/>
        </p:spPr>
        <p:txBody>
          <a:bodyPr wrap="square" rtlCol="0">
            <a:spAutoFit/>
          </a:bodyPr>
          <a:lstStyle/>
          <a:p>
            <a:r>
              <a:rPr lang="en-US" b="1" dirty="0"/>
              <a:t>Pop 0 – </a:t>
            </a:r>
            <a:r>
              <a:rPr lang="en-US" dirty="0"/>
              <a:t>pop the top element terminal 0, match it with the first input alphabet, if matches go to the next input alphabet.</a:t>
            </a:r>
          </a:p>
        </p:txBody>
      </p:sp>
      <p:sp>
        <p:nvSpPr>
          <p:cNvPr id="20" name="TextBox 19">
            <a:extLst>
              <a:ext uri="{FF2B5EF4-FFF2-40B4-BE49-F238E27FC236}">
                <a16:creationId xmlns:a16="http://schemas.microsoft.com/office/drawing/2014/main" id="{AD98B0D4-E771-4714-B853-15362FDD7EF7}"/>
              </a:ext>
            </a:extLst>
          </p:cNvPr>
          <p:cNvSpPr txBox="1"/>
          <p:nvPr/>
        </p:nvSpPr>
        <p:spPr>
          <a:xfrm>
            <a:off x="457200" y="3108960"/>
            <a:ext cx="8549640" cy="369332"/>
          </a:xfrm>
          <a:prstGeom prst="rect">
            <a:avLst/>
          </a:prstGeom>
          <a:noFill/>
        </p:spPr>
        <p:txBody>
          <a:bodyPr wrap="square" rtlCol="0">
            <a:spAutoFit/>
          </a:bodyPr>
          <a:lstStyle/>
          <a:p>
            <a:r>
              <a:rPr lang="en-US" b="1" dirty="0"/>
              <a:t>Pop 1 – </a:t>
            </a:r>
            <a:r>
              <a:rPr lang="en-US" dirty="0"/>
              <a:t>Top element terminal 1 matches with current input alphabet</a:t>
            </a:r>
          </a:p>
        </p:txBody>
      </p:sp>
      <p:sp>
        <p:nvSpPr>
          <p:cNvPr id="21" name="TextBox 20">
            <a:extLst>
              <a:ext uri="{FF2B5EF4-FFF2-40B4-BE49-F238E27FC236}">
                <a16:creationId xmlns:a16="http://schemas.microsoft.com/office/drawing/2014/main" id="{B3F350FC-ED8F-4B85-B098-C8A23B1D205D}"/>
              </a:ext>
            </a:extLst>
          </p:cNvPr>
          <p:cNvSpPr txBox="1"/>
          <p:nvPr/>
        </p:nvSpPr>
        <p:spPr>
          <a:xfrm>
            <a:off x="457200" y="3108960"/>
            <a:ext cx="8549640" cy="646331"/>
          </a:xfrm>
          <a:prstGeom prst="rect">
            <a:avLst/>
          </a:prstGeom>
          <a:noFill/>
        </p:spPr>
        <p:txBody>
          <a:bodyPr wrap="square" rtlCol="0">
            <a:spAutoFit/>
          </a:bodyPr>
          <a:lstStyle/>
          <a:p>
            <a:r>
              <a:rPr lang="en-US" b="1" dirty="0"/>
              <a:t>Pop S, [Push </a:t>
            </a:r>
            <a:r>
              <a:rPr lang="el-GR" b="1" dirty="0">
                <a:latin typeface="Cambria Math" panose="02040503050406030204" pitchFamily="18" charset="0"/>
                <a:ea typeface="Cambria Math" panose="02040503050406030204" pitchFamily="18" charset="0"/>
              </a:rPr>
              <a:t>ε</a:t>
            </a:r>
            <a:r>
              <a:rPr lang="en-US" dirty="0"/>
              <a:t> ]– Pop the top element Variable S, Match it with left side of rule, and then push the right side of the rule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As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is empty string not pushed here.</a:t>
            </a:r>
            <a:endParaRPr lang="en-US" dirty="0"/>
          </a:p>
        </p:txBody>
      </p:sp>
      <p:graphicFrame>
        <p:nvGraphicFramePr>
          <p:cNvPr id="23" name="Table 5">
            <a:extLst>
              <a:ext uri="{FF2B5EF4-FFF2-40B4-BE49-F238E27FC236}">
                <a16:creationId xmlns:a16="http://schemas.microsoft.com/office/drawing/2014/main" id="{7FD24E4D-A3AB-48BD-8657-5B4A424BDFA0}"/>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4" name="Table 5">
            <a:extLst>
              <a:ext uri="{FF2B5EF4-FFF2-40B4-BE49-F238E27FC236}">
                <a16:creationId xmlns:a16="http://schemas.microsoft.com/office/drawing/2014/main" id="{9B58532F-EBA4-47CF-BAEC-10DE4003E9DB}"/>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5" name="Table 5">
            <a:extLst>
              <a:ext uri="{FF2B5EF4-FFF2-40B4-BE49-F238E27FC236}">
                <a16:creationId xmlns:a16="http://schemas.microsoft.com/office/drawing/2014/main" id="{12A89BA9-0FC1-4D33-9BD0-DB8FA3A0C3B0}"/>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6" name="Table 5">
            <a:extLst>
              <a:ext uri="{FF2B5EF4-FFF2-40B4-BE49-F238E27FC236}">
                <a16:creationId xmlns:a16="http://schemas.microsoft.com/office/drawing/2014/main" id="{424E1E79-A584-4E2F-995A-2160B42FBE47}"/>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7" name="Table 5">
            <a:extLst>
              <a:ext uri="{FF2B5EF4-FFF2-40B4-BE49-F238E27FC236}">
                <a16:creationId xmlns:a16="http://schemas.microsoft.com/office/drawing/2014/main" id="{DB52E8B9-E818-4412-9112-EF93090F1977}"/>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8" name="Table 5">
            <a:extLst>
              <a:ext uri="{FF2B5EF4-FFF2-40B4-BE49-F238E27FC236}">
                <a16:creationId xmlns:a16="http://schemas.microsoft.com/office/drawing/2014/main" id="{CBA3EE88-9645-4D67-9D83-4537AECC63AC}"/>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9" name="Table 5">
            <a:extLst>
              <a:ext uri="{FF2B5EF4-FFF2-40B4-BE49-F238E27FC236}">
                <a16:creationId xmlns:a16="http://schemas.microsoft.com/office/drawing/2014/main" id="{EADC27E6-1A96-4B62-A26A-5D3D5CEB9FC3}"/>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0" name="Table 5">
            <a:extLst>
              <a:ext uri="{FF2B5EF4-FFF2-40B4-BE49-F238E27FC236}">
                <a16:creationId xmlns:a16="http://schemas.microsoft.com/office/drawing/2014/main" id="{5BBF9D74-5C6D-4032-8838-F1B3B7FACD39}"/>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1" name="Table 5">
            <a:extLst>
              <a:ext uri="{FF2B5EF4-FFF2-40B4-BE49-F238E27FC236}">
                <a16:creationId xmlns:a16="http://schemas.microsoft.com/office/drawing/2014/main" id="{34386582-3BBD-4523-A60C-79DB207AAF8D}"/>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graphicFrame>
        <p:nvGraphicFramePr>
          <p:cNvPr id="32" name="Table 5">
            <a:extLst>
              <a:ext uri="{FF2B5EF4-FFF2-40B4-BE49-F238E27FC236}">
                <a16:creationId xmlns:a16="http://schemas.microsoft.com/office/drawing/2014/main" id="{92E30C1D-6BD8-4B57-AFD4-3F86378BF215}"/>
              </a:ext>
            </a:extLst>
          </p:cNvPr>
          <p:cNvGraphicFramePr>
            <a:graphicFrameLocks noGrp="1"/>
          </p:cNvGraphicFramePr>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sp>
        <p:nvSpPr>
          <p:cNvPr id="33" name="TextBox 32">
            <a:extLst>
              <a:ext uri="{FF2B5EF4-FFF2-40B4-BE49-F238E27FC236}">
                <a16:creationId xmlns:a16="http://schemas.microsoft.com/office/drawing/2014/main" id="{F3DFFA66-D7ED-4C87-81ED-880969DB4FB3}"/>
              </a:ext>
            </a:extLst>
          </p:cNvPr>
          <p:cNvSpPr txBox="1"/>
          <p:nvPr/>
        </p:nvSpPr>
        <p:spPr>
          <a:xfrm>
            <a:off x="457200" y="3108960"/>
            <a:ext cx="8549640" cy="369332"/>
          </a:xfrm>
          <a:prstGeom prst="rect">
            <a:avLst/>
          </a:prstGeom>
          <a:noFill/>
        </p:spPr>
        <p:txBody>
          <a:bodyPr wrap="square" rtlCol="0">
            <a:spAutoFit/>
          </a:bodyPr>
          <a:lstStyle/>
          <a:p>
            <a:r>
              <a:rPr lang="en-US" b="1" dirty="0"/>
              <a:t>Pop $ – </a:t>
            </a:r>
            <a:r>
              <a:rPr lang="en-US" dirty="0"/>
              <a:t>As input has been scanned and end of stack has reached</a:t>
            </a:r>
          </a:p>
        </p:txBody>
      </p:sp>
      <p:sp>
        <p:nvSpPr>
          <p:cNvPr id="34" name="Oval 33">
            <a:extLst>
              <a:ext uri="{FF2B5EF4-FFF2-40B4-BE49-F238E27FC236}">
                <a16:creationId xmlns:a16="http://schemas.microsoft.com/office/drawing/2014/main" id="{8F9521AC-07F7-4DC2-91FE-192996E7AAA1}"/>
              </a:ext>
            </a:extLst>
          </p:cNvPr>
          <p:cNvSpPr/>
          <p:nvPr/>
        </p:nvSpPr>
        <p:spPr>
          <a:xfrm>
            <a:off x="1262045" y="524586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START</a:t>
            </a:r>
            <a:endParaRPr lang="en-US" b="1" baseline="-25000" dirty="0"/>
          </a:p>
        </p:txBody>
      </p:sp>
      <p:sp>
        <p:nvSpPr>
          <p:cNvPr id="36" name="Oval 35">
            <a:extLst>
              <a:ext uri="{FF2B5EF4-FFF2-40B4-BE49-F238E27FC236}">
                <a16:creationId xmlns:a16="http://schemas.microsoft.com/office/drawing/2014/main" id="{2CDF8ECB-B1C7-4BEF-B70A-0239515131F5}"/>
              </a:ext>
            </a:extLst>
          </p:cNvPr>
          <p:cNvSpPr/>
          <p:nvPr/>
        </p:nvSpPr>
        <p:spPr>
          <a:xfrm>
            <a:off x="4004153" y="484521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LOOP</a:t>
            </a:r>
            <a:endParaRPr lang="en-US" dirty="0"/>
          </a:p>
        </p:txBody>
      </p:sp>
      <p:sp>
        <p:nvSpPr>
          <p:cNvPr id="38" name="Oval 37">
            <a:extLst>
              <a:ext uri="{FF2B5EF4-FFF2-40B4-BE49-F238E27FC236}">
                <a16:creationId xmlns:a16="http://schemas.microsoft.com/office/drawing/2014/main" id="{FF4821BD-F6B0-4176-B80E-6155857EACAC}"/>
              </a:ext>
            </a:extLst>
          </p:cNvPr>
          <p:cNvSpPr/>
          <p:nvPr/>
        </p:nvSpPr>
        <p:spPr>
          <a:xfrm>
            <a:off x="7086600" y="5268269"/>
            <a:ext cx="1143000" cy="1143000"/>
          </a:xfrm>
          <a:prstGeom prst="ellipse">
            <a:avLst/>
          </a:prstGeom>
          <a:noFill/>
          <a:ln w="104775" cmpd="dbl">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ACCEPT</a:t>
            </a:r>
            <a:endParaRPr lang="en-US" dirty="0"/>
          </a:p>
        </p:txBody>
      </p:sp>
      <p:cxnSp>
        <p:nvCxnSpPr>
          <p:cNvPr id="40" name="Straight Arrow Connector 39">
            <a:extLst>
              <a:ext uri="{FF2B5EF4-FFF2-40B4-BE49-F238E27FC236}">
                <a16:creationId xmlns:a16="http://schemas.microsoft.com/office/drawing/2014/main" id="{CA1499EF-6B5C-4451-9523-3FA7EF82B4DE}"/>
              </a:ext>
            </a:extLst>
          </p:cNvPr>
          <p:cNvCxnSpPr>
            <a:cxnSpLocks/>
            <a:endCxn id="34" idx="2"/>
          </p:cNvCxnSpPr>
          <p:nvPr/>
        </p:nvCxnSpPr>
        <p:spPr>
          <a:xfrm>
            <a:off x="259080" y="5720542"/>
            <a:ext cx="1002965" cy="28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DADB262-02A5-4A15-80E3-3101ED769F9A}"/>
              </a:ext>
            </a:extLst>
          </p:cNvPr>
          <p:cNvCxnSpPr>
            <a:stCxn id="34" idx="6"/>
            <a:endCxn id="36" idx="2"/>
          </p:cNvCxnSpPr>
          <p:nvPr/>
        </p:nvCxnSpPr>
        <p:spPr>
          <a:xfrm flipV="1">
            <a:off x="2267885" y="5348132"/>
            <a:ext cx="1736268" cy="40065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D594BB3-E03E-4D85-B5BD-BEFF5001BC40}"/>
              </a:ext>
            </a:extLst>
          </p:cNvPr>
          <p:cNvCxnSpPr>
            <a:stCxn id="36" idx="6"/>
            <a:endCxn id="38" idx="2"/>
          </p:cNvCxnSpPr>
          <p:nvPr/>
        </p:nvCxnSpPr>
        <p:spPr>
          <a:xfrm>
            <a:off x="5009993" y="5348132"/>
            <a:ext cx="2076607" cy="49163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54844EB7-7FC3-46C2-8B88-0350CFFD83F5}"/>
              </a:ext>
            </a:extLst>
          </p:cNvPr>
          <p:cNvSpPr/>
          <p:nvPr/>
        </p:nvSpPr>
        <p:spPr>
          <a:xfrm>
            <a:off x="3270310" y="6119107"/>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a:extLst>
              <a:ext uri="{FF2B5EF4-FFF2-40B4-BE49-F238E27FC236}">
                <a16:creationId xmlns:a16="http://schemas.microsoft.com/office/drawing/2014/main" id="{AE9B4498-F7BA-4976-98E4-CD5FE76E03C1}"/>
              </a:ext>
            </a:extLst>
          </p:cNvPr>
          <p:cNvSpPr/>
          <p:nvPr/>
        </p:nvSpPr>
        <p:spPr>
          <a:xfrm>
            <a:off x="5198823" y="6119504"/>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1363F86-58FD-4280-9B44-6A04E68B183A}"/>
              </a:ext>
            </a:extLst>
          </p:cNvPr>
          <p:cNvCxnSpPr>
            <a:stCxn id="36" idx="3"/>
            <a:endCxn id="50" idx="7"/>
          </p:cNvCxnSpPr>
          <p:nvPr/>
        </p:nvCxnSpPr>
        <p:spPr>
          <a:xfrm flipH="1">
            <a:off x="3748226" y="5703750"/>
            <a:ext cx="403229" cy="5008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5B26AF4-C005-42D1-B8F6-EAE078142652}"/>
              </a:ext>
            </a:extLst>
          </p:cNvPr>
          <p:cNvCxnSpPr>
            <a:stCxn id="50" idx="6"/>
            <a:endCxn id="54" idx="2"/>
          </p:cNvCxnSpPr>
          <p:nvPr/>
        </p:nvCxnSpPr>
        <p:spPr>
          <a:xfrm>
            <a:off x="3830223" y="6410872"/>
            <a:ext cx="1368600" cy="39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FB97FCB-DD20-4AC5-B083-71CBDC7D334C}"/>
              </a:ext>
            </a:extLst>
          </p:cNvPr>
          <p:cNvCxnSpPr>
            <a:cxnSpLocks/>
            <a:stCxn id="54" idx="1"/>
            <a:endCxn id="36" idx="5"/>
          </p:cNvCxnSpPr>
          <p:nvPr/>
        </p:nvCxnSpPr>
        <p:spPr>
          <a:xfrm flipH="1" flipV="1">
            <a:off x="4862691" y="5703750"/>
            <a:ext cx="418129" cy="5012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51292D4F-7B61-43FD-8A91-F9FDD86FC0D7}"/>
              </a:ext>
            </a:extLst>
          </p:cNvPr>
          <p:cNvCxnSpPr>
            <a:stCxn id="36" idx="1"/>
            <a:endCxn id="36" idx="7"/>
          </p:cNvCxnSpPr>
          <p:nvPr/>
        </p:nvCxnSpPr>
        <p:spPr>
          <a:xfrm rot="5400000" flipH="1" flipV="1">
            <a:off x="4507073" y="4636896"/>
            <a:ext cx="12700" cy="711236"/>
          </a:xfrm>
          <a:prstGeom prst="curvedConnector3">
            <a:avLst>
              <a:gd name="adj1" fmla="val 2959858"/>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0FF8CD71-64C6-43E8-B060-F4854E43BB9D}"/>
              </a:ext>
            </a:extLst>
          </p:cNvPr>
          <p:cNvSpPr/>
          <p:nvPr/>
        </p:nvSpPr>
        <p:spPr>
          <a:xfrm rot="20866619">
            <a:off x="2479499" y="5188112"/>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66" name="Rectangle 65">
            <a:extLst>
              <a:ext uri="{FF2B5EF4-FFF2-40B4-BE49-F238E27FC236}">
                <a16:creationId xmlns:a16="http://schemas.microsoft.com/office/drawing/2014/main" id="{4EF368BC-F6BB-4B0C-990C-29C5F4BCE1D2}"/>
              </a:ext>
            </a:extLst>
          </p:cNvPr>
          <p:cNvSpPr/>
          <p:nvPr/>
        </p:nvSpPr>
        <p:spPr>
          <a:xfrm rot="923799">
            <a:off x="5600996" y="5224718"/>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0" name="Rectangle 69">
            <a:extLst>
              <a:ext uri="{FF2B5EF4-FFF2-40B4-BE49-F238E27FC236}">
                <a16:creationId xmlns:a16="http://schemas.microsoft.com/office/drawing/2014/main" id="{D756CDEC-9828-476C-A20C-981F2071FA2F}"/>
              </a:ext>
            </a:extLst>
          </p:cNvPr>
          <p:cNvSpPr/>
          <p:nvPr/>
        </p:nvSpPr>
        <p:spPr>
          <a:xfrm rot="18768926">
            <a:off x="3195054" y="558435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1</a:t>
            </a:r>
            <a:endParaRPr lang="en-US" dirty="0"/>
          </a:p>
        </p:txBody>
      </p:sp>
      <p:sp>
        <p:nvSpPr>
          <p:cNvPr id="72" name="Rectangle 71">
            <a:extLst>
              <a:ext uri="{FF2B5EF4-FFF2-40B4-BE49-F238E27FC236}">
                <a16:creationId xmlns:a16="http://schemas.microsoft.com/office/drawing/2014/main" id="{A2B6650C-3504-481F-913A-39D960BB4E15}"/>
              </a:ext>
            </a:extLst>
          </p:cNvPr>
          <p:cNvSpPr/>
          <p:nvPr/>
        </p:nvSpPr>
        <p:spPr>
          <a:xfrm>
            <a:off x="3937194" y="6058255"/>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74" name="Rectangle 73">
            <a:extLst>
              <a:ext uri="{FF2B5EF4-FFF2-40B4-BE49-F238E27FC236}">
                <a16:creationId xmlns:a16="http://schemas.microsoft.com/office/drawing/2014/main" id="{5EA1931D-0DFA-46FF-ABA7-5101F9633AB0}"/>
              </a:ext>
            </a:extLst>
          </p:cNvPr>
          <p:cNvSpPr/>
          <p:nvPr/>
        </p:nvSpPr>
        <p:spPr>
          <a:xfrm rot="2905511">
            <a:off x="4733360" y="5614606"/>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0</a:t>
            </a:r>
            <a:endParaRPr lang="en-US" dirty="0"/>
          </a:p>
        </p:txBody>
      </p:sp>
      <p:sp>
        <p:nvSpPr>
          <p:cNvPr id="76" name="Rectangle 75">
            <a:extLst>
              <a:ext uri="{FF2B5EF4-FFF2-40B4-BE49-F238E27FC236}">
                <a16:creationId xmlns:a16="http://schemas.microsoft.com/office/drawing/2014/main" id="{B31CDE8B-157B-4274-B1AF-0C15B8735C8F}"/>
              </a:ext>
            </a:extLst>
          </p:cNvPr>
          <p:cNvSpPr/>
          <p:nvPr/>
        </p:nvSpPr>
        <p:spPr>
          <a:xfrm>
            <a:off x="4669066" y="450102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8" name="TextBox 77">
            <a:extLst>
              <a:ext uri="{FF2B5EF4-FFF2-40B4-BE49-F238E27FC236}">
                <a16:creationId xmlns:a16="http://schemas.microsoft.com/office/drawing/2014/main" id="{F44EC33C-E6D9-48BA-93FC-56A18423816B}"/>
              </a:ext>
            </a:extLst>
          </p:cNvPr>
          <p:cNvSpPr txBox="1"/>
          <p:nvPr/>
        </p:nvSpPr>
        <p:spPr>
          <a:xfrm>
            <a:off x="6048297" y="6119107"/>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0S1</a:t>
            </a:r>
            <a:endParaRPr lang="en-US" b="1" dirty="0">
              <a:solidFill>
                <a:srgbClr val="FF0000"/>
              </a:solidFill>
            </a:endParaRPr>
          </a:p>
        </p:txBody>
      </p:sp>
      <p:sp>
        <p:nvSpPr>
          <p:cNvPr id="79" name="TextBox 78">
            <a:extLst>
              <a:ext uri="{FF2B5EF4-FFF2-40B4-BE49-F238E27FC236}">
                <a16:creationId xmlns:a16="http://schemas.microsoft.com/office/drawing/2014/main" id="{384A588D-B9A7-4B7A-93B4-7BE1ADEA8A8E}"/>
              </a:ext>
            </a:extLst>
          </p:cNvPr>
          <p:cNvSpPr txBox="1"/>
          <p:nvPr/>
        </p:nvSpPr>
        <p:spPr>
          <a:xfrm>
            <a:off x="6048297" y="4640985"/>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a:t>
            </a:r>
            <a:r>
              <a:rPr lang="el-GR" b="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ε</a:t>
            </a:r>
            <a:endParaRPr lang="en-US" b="1" dirty="0">
              <a:solidFill>
                <a:srgbClr val="FF0000"/>
              </a:solidFill>
            </a:endParaRPr>
          </a:p>
        </p:txBody>
      </p:sp>
    </p:spTree>
    <p:extLst>
      <p:ext uri="{BB962C8B-B14F-4D97-AF65-F5344CB8AC3E}">
        <p14:creationId xmlns:p14="http://schemas.microsoft.com/office/powerpoint/2010/main" val="335412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4"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xit" presetSubtype="0" fill="hold" grpId="3" nodeType="withEffect">
                                  <p:stCondLst>
                                    <p:cond delay="0"/>
                                  </p:stCondLst>
                                  <p:childTnLst>
                                    <p:set>
                                      <p:cBhvr>
                                        <p:cTn id="82" dur="1" fill="hold">
                                          <p:stCondLst>
                                            <p:cond delay="0"/>
                                          </p:stCondLst>
                                        </p:cTn>
                                        <p:tgtEl>
                                          <p:spTgt spid="1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4"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xit" presetSubtype="0" fill="hold" grpId="5"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26"/>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1"/>
                                        </p:tgtEl>
                                        <p:attrNameLst>
                                          <p:attrName>style.visibility</p:attrName>
                                        </p:attrNameLst>
                                      </p:cBhvr>
                                      <p:to>
                                        <p:strVal val="visible"/>
                                      </p:to>
                                    </p:set>
                                  </p:childTnLst>
                                </p:cTn>
                              </p:par>
                              <p:par>
                                <p:cTn id="111" presetID="1" presetClass="exit" presetSubtype="0" fill="hold" grpId="5"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8"/>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27"/>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2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29"/>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2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0"/>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29"/>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31"/>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3"/>
                                        </p:tgtEl>
                                        <p:attrNameLst>
                                          <p:attrName>style.visibility</p:attrName>
                                        </p:attrNameLst>
                                      </p:cBhvr>
                                      <p:to>
                                        <p:strVal val="visible"/>
                                      </p:to>
                                    </p:set>
                                  </p:childTnLst>
                                </p:cTn>
                              </p:par>
                              <p:par>
                                <p:cTn id="147" presetID="1" presetClass="exit" presetSubtype="0" fill="hold" grpId="1" nodeType="withEffect">
                                  <p:stCondLst>
                                    <p:cond delay="0"/>
                                  </p:stCondLst>
                                  <p:childTnLst>
                                    <p:set>
                                      <p:cBhvr>
                                        <p:cTn id="148" dur="1" fill="hold">
                                          <p:stCondLst>
                                            <p:cond delay="0"/>
                                          </p:stCondLst>
                                        </p:cTn>
                                        <p:tgtEl>
                                          <p:spTgt spid="20"/>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2"/>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 presetClass="entr" presetSubtype="8" fill="hold" nodeType="clickEffect">
                                  <p:stCondLst>
                                    <p:cond delay="0"/>
                                  </p:stCondLst>
                                  <p:childTnLst>
                                    <p:set>
                                      <p:cBhvr>
                                        <p:cTn id="158" dur="1" fill="hold">
                                          <p:stCondLst>
                                            <p:cond delay="0"/>
                                          </p:stCondLst>
                                        </p:cTn>
                                        <p:tgtEl>
                                          <p:spTgt spid="40"/>
                                        </p:tgtEl>
                                        <p:attrNameLst>
                                          <p:attrName>style.visibility</p:attrName>
                                        </p:attrNameLst>
                                      </p:cBhvr>
                                      <p:to>
                                        <p:strVal val="visible"/>
                                      </p:to>
                                    </p:set>
                                    <p:anim calcmode="lin" valueType="num">
                                      <p:cBhvr additive="base">
                                        <p:cTn id="159" dur="500" fill="hold"/>
                                        <p:tgtEl>
                                          <p:spTgt spid="40"/>
                                        </p:tgtEl>
                                        <p:attrNameLst>
                                          <p:attrName>ppt_x</p:attrName>
                                        </p:attrNameLst>
                                      </p:cBhvr>
                                      <p:tavLst>
                                        <p:tav tm="0">
                                          <p:val>
                                            <p:strVal val="0-#ppt_w/2"/>
                                          </p:val>
                                        </p:tav>
                                        <p:tav tm="100000">
                                          <p:val>
                                            <p:strVal val="#ppt_x"/>
                                          </p:val>
                                        </p:tav>
                                      </p:tavLst>
                                    </p:anim>
                                    <p:anim calcmode="lin" valueType="num">
                                      <p:cBhvr additive="base">
                                        <p:cTn id="16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grpId="0" nodeType="click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wheel(8)">
                                      <p:cBhvr>
                                        <p:cTn id="165" dur="1000"/>
                                        <p:tgtEl>
                                          <p:spTgt spid="34"/>
                                        </p:tgtEl>
                                      </p:cBhvr>
                                    </p:animEffect>
                                  </p:childTnLst>
                                </p:cTn>
                              </p:par>
                            </p:childTnLst>
                          </p:cTn>
                        </p:par>
                        <p:par>
                          <p:cTn id="166" fill="hold">
                            <p:stCondLst>
                              <p:cond delay="1000"/>
                            </p:stCondLst>
                            <p:childTnLst>
                              <p:par>
                                <p:cTn id="167" presetID="22" presetClass="entr" presetSubtype="8" fill="hold" nodeType="afterEffect">
                                  <p:stCondLst>
                                    <p:cond delay="0"/>
                                  </p:stCondLst>
                                  <p:childTnLst>
                                    <p:set>
                                      <p:cBhvr>
                                        <p:cTn id="168" dur="1" fill="hold">
                                          <p:stCondLst>
                                            <p:cond delay="0"/>
                                          </p:stCondLst>
                                        </p:cTn>
                                        <p:tgtEl>
                                          <p:spTgt spid="42"/>
                                        </p:tgtEl>
                                        <p:attrNameLst>
                                          <p:attrName>style.visibility</p:attrName>
                                        </p:attrNameLst>
                                      </p:cBhvr>
                                      <p:to>
                                        <p:strVal val="visible"/>
                                      </p:to>
                                    </p:set>
                                    <p:animEffect transition="in" filter="wipe(left)">
                                      <p:cBhvr>
                                        <p:cTn id="169" dur="500"/>
                                        <p:tgtEl>
                                          <p:spTgt spid="42"/>
                                        </p:tgtEl>
                                      </p:cBhvr>
                                    </p:animEffect>
                                  </p:childTnLst>
                                </p:cTn>
                              </p:par>
                            </p:childTnLst>
                          </p:cTn>
                        </p:par>
                        <p:par>
                          <p:cTn id="170" fill="hold">
                            <p:stCondLst>
                              <p:cond delay="1500"/>
                            </p:stCondLst>
                            <p:childTnLst>
                              <p:par>
                                <p:cTn id="171" presetID="1" presetClass="entr" presetSubtype="0" fill="hold" grpId="0" nodeType="afterEffect">
                                  <p:stCondLst>
                                    <p:cond delay="0"/>
                                  </p:stCondLst>
                                  <p:childTnLst>
                                    <p:set>
                                      <p:cBhvr>
                                        <p:cTn id="172" dur="1" fill="hold">
                                          <p:stCondLst>
                                            <p:cond delay="0"/>
                                          </p:stCondLst>
                                        </p:cTn>
                                        <p:tgtEl>
                                          <p:spTgt spid="64"/>
                                        </p:tgtEl>
                                        <p:attrNameLst>
                                          <p:attrName>style.visibility</p:attrName>
                                        </p:attrNameLst>
                                      </p:cBhvr>
                                      <p:to>
                                        <p:strVal val="visible"/>
                                      </p:to>
                                    </p:set>
                                  </p:childTnLst>
                                </p:cTn>
                              </p:par>
                            </p:childTnLst>
                          </p:cTn>
                        </p:par>
                        <p:par>
                          <p:cTn id="173" fill="hold">
                            <p:stCondLst>
                              <p:cond delay="1500"/>
                            </p:stCondLst>
                            <p:childTnLst>
                              <p:par>
                                <p:cTn id="174" presetID="21" presetClass="entr" presetSubtype="8" fill="hold" grpId="0" nodeType="afterEffect">
                                  <p:stCondLst>
                                    <p:cond delay="0"/>
                                  </p:stCondLst>
                                  <p:childTnLst>
                                    <p:set>
                                      <p:cBhvr>
                                        <p:cTn id="175" dur="1" fill="hold">
                                          <p:stCondLst>
                                            <p:cond delay="0"/>
                                          </p:stCondLst>
                                        </p:cTn>
                                        <p:tgtEl>
                                          <p:spTgt spid="36"/>
                                        </p:tgtEl>
                                        <p:attrNameLst>
                                          <p:attrName>style.visibility</p:attrName>
                                        </p:attrNameLst>
                                      </p:cBhvr>
                                      <p:to>
                                        <p:strVal val="visible"/>
                                      </p:to>
                                    </p:set>
                                    <p:animEffect transition="in" filter="wheel(8)">
                                      <p:cBhvr>
                                        <p:cTn id="176" dur="1000"/>
                                        <p:tgtEl>
                                          <p:spTgt spid="36"/>
                                        </p:tgtEl>
                                      </p:cBhvr>
                                    </p:animEffect>
                                  </p:childTnLst>
                                </p:cTn>
                              </p:par>
                            </p:childTnLst>
                          </p:cTn>
                        </p:par>
                        <p:par>
                          <p:cTn id="177" fill="hold">
                            <p:stCondLst>
                              <p:cond delay="2500"/>
                            </p:stCondLst>
                            <p:childTnLst>
                              <p:par>
                                <p:cTn id="178" presetID="22" presetClass="entr" presetSubtype="8" fill="hold" nodeType="afterEffect">
                                  <p:stCondLst>
                                    <p:cond delay="0"/>
                                  </p:stCondLst>
                                  <p:childTnLst>
                                    <p:set>
                                      <p:cBhvr>
                                        <p:cTn id="179" dur="1" fill="hold">
                                          <p:stCondLst>
                                            <p:cond delay="0"/>
                                          </p:stCondLst>
                                        </p:cTn>
                                        <p:tgtEl>
                                          <p:spTgt spid="44"/>
                                        </p:tgtEl>
                                        <p:attrNameLst>
                                          <p:attrName>style.visibility</p:attrName>
                                        </p:attrNameLst>
                                      </p:cBhvr>
                                      <p:to>
                                        <p:strVal val="visible"/>
                                      </p:to>
                                    </p:set>
                                    <p:animEffect transition="in" filter="wipe(left)">
                                      <p:cBhvr>
                                        <p:cTn id="180" dur="500"/>
                                        <p:tgtEl>
                                          <p:spTgt spid="44"/>
                                        </p:tgtEl>
                                      </p:cBhvr>
                                    </p:animEffect>
                                  </p:childTnLst>
                                </p:cTn>
                              </p:par>
                            </p:childTnLst>
                          </p:cTn>
                        </p:par>
                        <p:par>
                          <p:cTn id="181" fill="hold">
                            <p:stCondLst>
                              <p:cond delay="3000"/>
                            </p:stCondLst>
                            <p:childTnLst>
                              <p:par>
                                <p:cTn id="182" presetID="1" presetClass="entr" presetSubtype="0" fill="hold" grpId="0" nodeType="afterEffect">
                                  <p:stCondLst>
                                    <p:cond delay="0"/>
                                  </p:stCondLst>
                                  <p:childTnLst>
                                    <p:set>
                                      <p:cBhvr>
                                        <p:cTn id="183" dur="1" fill="hold">
                                          <p:stCondLst>
                                            <p:cond delay="0"/>
                                          </p:stCondLst>
                                        </p:cTn>
                                        <p:tgtEl>
                                          <p:spTgt spid="66"/>
                                        </p:tgtEl>
                                        <p:attrNameLst>
                                          <p:attrName>style.visibility</p:attrName>
                                        </p:attrNameLst>
                                      </p:cBhvr>
                                      <p:to>
                                        <p:strVal val="visible"/>
                                      </p:to>
                                    </p:set>
                                  </p:childTnLst>
                                </p:cTn>
                              </p:par>
                            </p:childTnLst>
                          </p:cTn>
                        </p:par>
                        <p:par>
                          <p:cTn id="184" fill="hold">
                            <p:stCondLst>
                              <p:cond delay="3000"/>
                            </p:stCondLst>
                            <p:childTnLst>
                              <p:par>
                                <p:cTn id="185" presetID="21" presetClass="entr" presetSubtype="8" fill="hold" grpId="0" nodeType="after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wheel(8)">
                                      <p:cBhvr>
                                        <p:cTn id="187" dur="1000"/>
                                        <p:tgtEl>
                                          <p:spTgt spid="38"/>
                                        </p:tgtEl>
                                      </p:cBhvr>
                                    </p:animEffec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78"/>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2" fill="hold" nodeType="clickEffect">
                                  <p:stCondLst>
                                    <p:cond delay="0"/>
                                  </p:stCondLst>
                                  <p:childTnLst>
                                    <p:set>
                                      <p:cBhvr>
                                        <p:cTn id="195" dur="1" fill="hold">
                                          <p:stCondLst>
                                            <p:cond delay="0"/>
                                          </p:stCondLst>
                                        </p:cTn>
                                        <p:tgtEl>
                                          <p:spTgt spid="56"/>
                                        </p:tgtEl>
                                        <p:attrNameLst>
                                          <p:attrName>style.visibility</p:attrName>
                                        </p:attrNameLst>
                                      </p:cBhvr>
                                      <p:to>
                                        <p:strVal val="visible"/>
                                      </p:to>
                                    </p:set>
                                    <p:animEffect transition="in" filter="wipe(right)">
                                      <p:cBhvr>
                                        <p:cTn id="196" dur="500"/>
                                        <p:tgtEl>
                                          <p:spTgt spid="56"/>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childTnLst>
                          </p:cTn>
                        </p:par>
                        <p:par>
                          <p:cTn id="200" fill="hold">
                            <p:stCondLst>
                              <p:cond delay="500"/>
                            </p:stCondLst>
                            <p:childTnLst>
                              <p:par>
                                <p:cTn id="201" presetID="21" presetClass="entr" presetSubtype="8" fill="hold" grpId="0" nodeType="after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wheel(8)">
                                      <p:cBhvr>
                                        <p:cTn id="203" dur="1000"/>
                                        <p:tgtEl>
                                          <p:spTgt spid="50"/>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58"/>
                                        </p:tgtEl>
                                        <p:attrNameLst>
                                          <p:attrName>style.visibility</p:attrName>
                                        </p:attrNameLst>
                                      </p:cBhvr>
                                      <p:to>
                                        <p:strVal val="visible"/>
                                      </p:to>
                                    </p:set>
                                    <p:animEffect transition="in" filter="wipe(left)">
                                      <p:cBhvr>
                                        <p:cTn id="208" dur="500"/>
                                        <p:tgtEl>
                                          <p:spTgt spid="58"/>
                                        </p:tgtEl>
                                      </p:cBhvr>
                                    </p:animEffect>
                                  </p:childTnLst>
                                </p:cTn>
                              </p:par>
                            </p:childTnLst>
                          </p:cTn>
                        </p:par>
                        <p:par>
                          <p:cTn id="209" fill="hold">
                            <p:stCondLst>
                              <p:cond delay="500"/>
                            </p:stCondLst>
                            <p:childTnLst>
                              <p:par>
                                <p:cTn id="210" presetID="1" presetClass="entr" presetSubtype="0" fill="hold" grpId="0" nodeType="afterEffect">
                                  <p:stCondLst>
                                    <p:cond delay="0"/>
                                  </p:stCondLst>
                                  <p:childTnLst>
                                    <p:set>
                                      <p:cBhvr>
                                        <p:cTn id="211" dur="1" fill="hold">
                                          <p:stCondLst>
                                            <p:cond delay="0"/>
                                          </p:stCondLst>
                                        </p:cTn>
                                        <p:tgtEl>
                                          <p:spTgt spid="72"/>
                                        </p:tgtEl>
                                        <p:attrNameLst>
                                          <p:attrName>style.visibility</p:attrName>
                                        </p:attrNameLst>
                                      </p:cBhvr>
                                      <p:to>
                                        <p:strVal val="visible"/>
                                      </p:to>
                                    </p:set>
                                  </p:childTnLst>
                                </p:cTn>
                              </p:par>
                            </p:childTnLst>
                          </p:cTn>
                        </p:par>
                        <p:par>
                          <p:cTn id="212" fill="hold">
                            <p:stCondLst>
                              <p:cond delay="500"/>
                            </p:stCondLst>
                            <p:childTnLst>
                              <p:par>
                                <p:cTn id="213" presetID="21" presetClass="entr" presetSubtype="8" fill="hold" grpId="0" nodeType="afterEffect">
                                  <p:stCondLst>
                                    <p:cond delay="0"/>
                                  </p:stCondLst>
                                  <p:childTnLst>
                                    <p:set>
                                      <p:cBhvr>
                                        <p:cTn id="214" dur="1" fill="hold">
                                          <p:stCondLst>
                                            <p:cond delay="0"/>
                                          </p:stCondLst>
                                        </p:cTn>
                                        <p:tgtEl>
                                          <p:spTgt spid="54"/>
                                        </p:tgtEl>
                                        <p:attrNameLst>
                                          <p:attrName>style.visibility</p:attrName>
                                        </p:attrNameLst>
                                      </p:cBhvr>
                                      <p:to>
                                        <p:strVal val="visible"/>
                                      </p:to>
                                    </p:set>
                                    <p:animEffect transition="in" filter="wheel(8)">
                                      <p:cBhvr>
                                        <p:cTn id="215" dur="1000"/>
                                        <p:tgtEl>
                                          <p:spTgt spid="54"/>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2" fill="hold" nodeType="clickEffect">
                                  <p:stCondLst>
                                    <p:cond delay="0"/>
                                  </p:stCondLst>
                                  <p:childTnLst>
                                    <p:set>
                                      <p:cBhvr>
                                        <p:cTn id="219" dur="1" fill="hold">
                                          <p:stCondLst>
                                            <p:cond delay="0"/>
                                          </p:stCondLst>
                                        </p:cTn>
                                        <p:tgtEl>
                                          <p:spTgt spid="60"/>
                                        </p:tgtEl>
                                        <p:attrNameLst>
                                          <p:attrName>style.visibility</p:attrName>
                                        </p:attrNameLst>
                                      </p:cBhvr>
                                      <p:to>
                                        <p:strVal val="visible"/>
                                      </p:to>
                                    </p:set>
                                    <p:animEffect transition="in" filter="wipe(right)">
                                      <p:cBhvr>
                                        <p:cTn id="220" dur="500"/>
                                        <p:tgtEl>
                                          <p:spTgt spid="60"/>
                                        </p:tgtEl>
                                      </p:cBhvr>
                                    </p:animEffect>
                                  </p:childTnLst>
                                </p:cTn>
                              </p:par>
                            </p:childTnLst>
                          </p:cTn>
                        </p:par>
                        <p:par>
                          <p:cTn id="221" fill="hold">
                            <p:stCondLst>
                              <p:cond delay="500"/>
                            </p:stCondLst>
                            <p:childTnLst>
                              <p:par>
                                <p:cTn id="222" presetID="1" presetClass="entr" presetSubtype="0" fill="hold" grpId="0" nodeType="afterEffect">
                                  <p:stCondLst>
                                    <p:cond delay="0"/>
                                  </p:stCondLst>
                                  <p:childTnLst>
                                    <p:set>
                                      <p:cBhvr>
                                        <p:cTn id="223" dur="1" fill="hold">
                                          <p:stCondLst>
                                            <p:cond delay="0"/>
                                          </p:stCondLst>
                                        </p:cTn>
                                        <p:tgtEl>
                                          <p:spTgt spid="74"/>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79"/>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wipe(left)">
                                      <p:cBhvr>
                                        <p:cTn id="232" dur="500"/>
                                        <p:tgtEl>
                                          <p:spTgt spid="63"/>
                                        </p:tgtEl>
                                      </p:cBhvr>
                                    </p:animEffect>
                                  </p:childTnLst>
                                </p:cTn>
                              </p:par>
                            </p:childTnLst>
                          </p:cTn>
                        </p:par>
                        <p:par>
                          <p:cTn id="233" fill="hold">
                            <p:stCondLst>
                              <p:cond delay="500"/>
                            </p:stCondLst>
                            <p:childTnLst>
                              <p:par>
                                <p:cTn id="234" presetID="1" presetClass="entr" presetSubtype="0" fill="hold" grpId="0" nodeType="afterEffect">
                                  <p:stCondLst>
                                    <p:cond delay="0"/>
                                  </p:stCondLst>
                                  <p:childTnLst>
                                    <p:set>
                                      <p:cBhvr>
                                        <p:cTn id="235"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P spid="18" grpId="1"/>
      <p:bldP spid="18" grpId="2"/>
      <p:bldP spid="18" grpId="3"/>
      <p:bldP spid="18" grpId="4"/>
      <p:bldP spid="18" grpId="5"/>
      <p:bldP spid="19" grpId="0"/>
      <p:bldP spid="19" grpId="1"/>
      <p:bldP spid="19" grpId="2"/>
      <p:bldP spid="19" grpId="3"/>
      <p:bldP spid="19" grpId="4"/>
      <p:bldP spid="19" grpId="5"/>
      <p:bldP spid="20" grpId="0"/>
      <p:bldP spid="20" grpId="1"/>
      <p:bldP spid="21" grpId="0"/>
      <p:bldP spid="21" grpId="1"/>
      <p:bldP spid="33" grpId="0"/>
      <p:bldP spid="34" grpId="0" animBg="1"/>
      <p:bldP spid="36" grpId="0" animBg="1"/>
      <p:bldP spid="38" grpId="0" animBg="1"/>
      <p:bldP spid="50" grpId="0" animBg="1"/>
      <p:bldP spid="54" grpId="0" animBg="1"/>
      <p:bldP spid="64" grpId="0"/>
      <p:bldP spid="66" grpId="0"/>
      <p:bldP spid="70" grpId="0"/>
      <p:bldP spid="72" grpId="0"/>
      <p:bldP spid="74" grpId="0"/>
      <p:bldP spid="76" grpId="0"/>
      <p:bldP spid="78" grpId="0"/>
      <p:bldP spid="7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4127D0-1341-4F9D-A7D6-563A362D06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92F0D7-538F-4F83-A58B-CC0FE2CAD3CE}"/>
              </a:ext>
            </a:extLst>
          </p:cNvPr>
          <p:cNvSpPr>
            <a:spLocks noGrp="1"/>
          </p:cNvSpPr>
          <p:nvPr>
            <p:ph type="body" sz="quarter" idx="12"/>
          </p:nvPr>
        </p:nvSpPr>
        <p:spPr/>
        <p:txBody>
          <a:bodyPr/>
          <a:lstStyle/>
          <a:p>
            <a:r>
              <a:rPr lang="en-US" dirty="0"/>
              <a:t>…PDA and CFG</a:t>
            </a:r>
          </a:p>
        </p:txBody>
      </p:sp>
      <p:sp>
        <p:nvSpPr>
          <p:cNvPr id="4" name="Text Placeholder 3">
            <a:extLst>
              <a:ext uri="{FF2B5EF4-FFF2-40B4-BE49-F238E27FC236}">
                <a16:creationId xmlns:a16="http://schemas.microsoft.com/office/drawing/2014/main" id="{E9A7BBF6-A9D5-4BE5-956F-67F7CEAA5891}"/>
              </a:ext>
            </a:extLst>
          </p:cNvPr>
          <p:cNvSpPr>
            <a:spLocks noGrp="1"/>
          </p:cNvSpPr>
          <p:nvPr>
            <p:ph type="body" sz="quarter" idx="13"/>
          </p:nvPr>
        </p:nvSpPr>
        <p:spPr/>
        <p:txBody>
          <a:bodyPr/>
          <a:lstStyle/>
          <a:p>
            <a:r>
              <a:rPr lang="en-US" dirty="0"/>
              <a:t>Unambiguous CFG have Deterministic PDA. There is only one way to generate (by CFG) and recognize (by PDA) each string of the language.</a:t>
            </a:r>
          </a:p>
          <a:p>
            <a:pPr lvl="1"/>
            <a:r>
              <a:rPr lang="en-US" dirty="0"/>
              <a:t>Example: S </a:t>
            </a:r>
            <a:r>
              <a:rPr lang="en-US" dirty="0">
                <a:sym typeface="Wingdings" panose="05000000000000000000" pitchFamily="2" charset="2"/>
              </a:rPr>
              <a:t> 0S1 | </a:t>
            </a:r>
            <a:r>
              <a:rPr lang="en-US" dirty="0">
                <a:latin typeface="Cambria Math" panose="02040503050406030204" pitchFamily="18" charset="0"/>
                <a:ea typeface="Cambria Math" panose="02040503050406030204" pitchFamily="18" charset="0"/>
                <a:sym typeface="Wingdings" panose="05000000000000000000" pitchFamily="2" charset="2"/>
              </a:rPr>
              <a:t>ε</a:t>
            </a:r>
            <a:endParaRPr lang="en-US" dirty="0"/>
          </a:p>
          <a:p>
            <a:r>
              <a:rPr lang="en-US" dirty="0"/>
              <a:t>Ambiguous CFG have Non-Deterministic PDA. There is more than one way to generate (by CFG) and recognize (by PDA) each string of the language.</a:t>
            </a:r>
          </a:p>
          <a:p>
            <a:pPr lvl="1"/>
            <a:r>
              <a:rPr lang="en-US" dirty="0"/>
              <a:t>Example: T </a:t>
            </a:r>
            <a:r>
              <a:rPr lang="en-US" dirty="0">
                <a:sym typeface="Wingdings" panose="05000000000000000000" pitchFamily="2" charset="2"/>
              </a:rPr>
              <a:t> T + T | T x T | (T) | a</a:t>
            </a:r>
          </a:p>
          <a:p>
            <a:pPr marL="257175" lvl="1" indent="0">
              <a:buNone/>
            </a:pPr>
            <a:endParaRPr lang="en-US" dirty="0"/>
          </a:p>
          <a:p>
            <a:pPr lvl="1"/>
            <a:endParaRPr lang="en-US" dirty="0"/>
          </a:p>
        </p:txBody>
      </p:sp>
    </p:spTree>
    <p:extLst>
      <p:ext uri="{BB962C8B-B14F-4D97-AF65-F5344CB8AC3E}">
        <p14:creationId xmlns:p14="http://schemas.microsoft.com/office/powerpoint/2010/main" val="3466648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5F8D30-0DE6-4EEF-86BE-FC1BE7B943C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DF04672-4796-4373-BFCD-E22079275657}"/>
              </a:ext>
            </a:extLst>
          </p:cNvPr>
          <p:cNvSpPr>
            <a:spLocks noGrp="1"/>
          </p:cNvSpPr>
          <p:nvPr>
            <p:ph type="body" sz="quarter" idx="12"/>
          </p:nvPr>
        </p:nvSpPr>
        <p:spPr/>
        <p:txBody>
          <a:bodyPr/>
          <a:lstStyle/>
          <a:p>
            <a:r>
              <a:rPr lang="en-US" dirty="0"/>
              <a:t>Non-Context Free Language</a:t>
            </a:r>
          </a:p>
        </p:txBody>
      </p:sp>
      <p:sp>
        <p:nvSpPr>
          <p:cNvPr id="4" name="Text Placeholder 3">
            <a:extLst>
              <a:ext uri="{FF2B5EF4-FFF2-40B4-BE49-F238E27FC236}">
                <a16:creationId xmlns:a16="http://schemas.microsoft.com/office/drawing/2014/main" id="{F8860BD9-6D82-49A9-9D35-02BA8675216D}"/>
              </a:ext>
            </a:extLst>
          </p:cNvPr>
          <p:cNvSpPr>
            <a:spLocks noGrp="1"/>
          </p:cNvSpPr>
          <p:nvPr>
            <p:ph type="body" sz="quarter" idx="13"/>
          </p:nvPr>
        </p:nvSpPr>
        <p:spPr/>
        <p:txBody>
          <a:bodyPr/>
          <a:lstStyle/>
          <a:p>
            <a:r>
              <a:rPr lang="en-US" dirty="0"/>
              <a:t>Consider the language, L = {</a:t>
            </a:r>
            <a:r>
              <a:rPr lang="en-US" dirty="0" err="1"/>
              <a:t>a</a:t>
            </a:r>
            <a:r>
              <a:rPr lang="en-US" baseline="30000" dirty="0" err="1"/>
              <a:t>n</a:t>
            </a:r>
            <a:r>
              <a:rPr lang="en-US" dirty="0" err="1"/>
              <a:t>b</a:t>
            </a:r>
            <a:r>
              <a:rPr lang="en-US" baseline="30000" dirty="0" err="1"/>
              <a:t>n</a:t>
            </a:r>
            <a:r>
              <a:rPr lang="en-US" dirty="0" err="1"/>
              <a:t>c</a:t>
            </a:r>
            <a:r>
              <a:rPr lang="en-US" baseline="30000" dirty="0" err="1"/>
              <a:t>n</a:t>
            </a:r>
            <a:r>
              <a:rPr lang="en-US" dirty="0"/>
              <a:t> | n </a:t>
            </a:r>
            <a:r>
              <a:rPr lang="en-US" dirty="0">
                <a:latin typeface="Cambria Math" panose="02040503050406030204" pitchFamily="18" charset="0"/>
                <a:ea typeface="Cambria Math" panose="02040503050406030204" pitchFamily="18" charset="0"/>
              </a:rPr>
              <a:t>≥</a:t>
            </a:r>
            <a:r>
              <a:rPr lang="en-US" dirty="0"/>
              <a:t> 0} for </a:t>
            </a:r>
            <a:r>
              <a:rPr lang="en-US" dirty="0">
                <a:latin typeface="Cambria Math" panose="02040503050406030204" pitchFamily="18" charset="0"/>
                <a:ea typeface="Cambria Math" panose="02040503050406030204" pitchFamily="18" charset="0"/>
              </a:rPr>
              <a:t>∑</a:t>
            </a:r>
            <a:r>
              <a:rPr lang="en-US" dirty="0"/>
              <a:t>={a, b, c}.</a:t>
            </a:r>
          </a:p>
          <a:p>
            <a:r>
              <a:rPr lang="en-US" dirty="0"/>
              <a:t>Neither a CFG nor a PDA can be constructed for this language L.</a:t>
            </a:r>
          </a:p>
          <a:p>
            <a:r>
              <a:rPr lang="en-US" dirty="0"/>
              <a:t>Such language cannot be represented using CFL.</a:t>
            </a:r>
          </a:p>
          <a:p>
            <a:r>
              <a:rPr lang="en-US" dirty="0"/>
              <a:t>A pumping lemma (</a:t>
            </a:r>
            <a:r>
              <a:rPr lang="en-US" dirty="0">
                <a:hlinkClick r:id="rId2" action="ppaction://hlinkfile"/>
              </a:rPr>
              <a:t>Theorem 2.34</a:t>
            </a:r>
            <a:r>
              <a:rPr lang="en-US" dirty="0"/>
              <a:t>) for CFL can be used to prove if a given language is context free. </a:t>
            </a:r>
          </a:p>
        </p:txBody>
      </p:sp>
    </p:spTree>
    <p:extLst>
      <p:ext uri="{BB962C8B-B14F-4D97-AF65-F5344CB8AC3E}">
        <p14:creationId xmlns:p14="http://schemas.microsoft.com/office/powerpoint/2010/main" val="678206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3" action="ppaction://hlinkfile"/>
              </a:rPr>
              <a:t>CFL-2</a:t>
            </a:r>
            <a:r>
              <a:rPr lang="en-US" dirty="0"/>
              <a:t>. </a:t>
            </a:r>
          </a:p>
          <a:p>
            <a:r>
              <a:rPr lang="en-US" dirty="0">
                <a:hlinkClick r:id="rId4" action="ppaction://hlinkfile"/>
              </a:rPr>
              <a:t>More Reading Materials</a:t>
            </a:r>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Recognizing CFL</a:t>
            </a:r>
          </a:p>
          <a:p>
            <a:pPr>
              <a:lnSpc>
                <a:spcPct val="80000"/>
              </a:lnSpc>
              <a:defRPr/>
            </a:pPr>
            <a:r>
              <a:rPr lang="en-US" dirty="0">
                <a:solidFill>
                  <a:schemeClr val="tx1">
                    <a:lumMod val="95000"/>
                    <a:lumOff val="5000"/>
                  </a:schemeClr>
                </a:solidFill>
              </a:rPr>
              <a:t>PDA –</a:t>
            </a:r>
            <a:r>
              <a:rPr lang="en-US" altLang="en-US" sz="2400" dirty="0"/>
              <a:t> Schematic, Formal Definition</a:t>
            </a:r>
          </a:p>
          <a:p>
            <a:pPr>
              <a:lnSpc>
                <a:spcPct val="80000"/>
              </a:lnSpc>
              <a:defRPr/>
            </a:pPr>
            <a:r>
              <a:rPr lang="en-US" altLang="en-US" dirty="0">
                <a:solidFill>
                  <a:schemeClr val="tx1">
                    <a:lumMod val="95000"/>
                    <a:lumOff val="5000"/>
                  </a:schemeClr>
                </a:solidFill>
              </a:rPr>
              <a:t>PDA – Example with State Diagram</a:t>
            </a:r>
            <a:endParaRPr lang="en-US" altLang="en-US" sz="2400" dirty="0">
              <a:solidFill>
                <a:schemeClr val="tx1">
                  <a:lumMod val="95000"/>
                  <a:lumOff val="5000"/>
                </a:schemeClr>
              </a:solidFill>
            </a:endParaRP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Understanding the concept of PDA in terms of recognizing non-regular languages.</a:t>
            </a:r>
          </a:p>
          <a:p>
            <a:pPr>
              <a:lnSpc>
                <a:spcPct val="80000"/>
              </a:lnSpc>
              <a:defRPr/>
            </a:pPr>
            <a:r>
              <a:rPr lang="en-US" dirty="0"/>
              <a:t>PDA construction</a:t>
            </a:r>
          </a:p>
          <a:p>
            <a:pPr>
              <a:lnSpc>
                <a:spcPct val="80000"/>
              </a:lnSpc>
              <a:defRPr/>
            </a:pPr>
            <a:r>
              <a:rPr lang="en-US" dirty="0"/>
              <a:t>Equivalence of CFG with PDA.</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Understanding the concept of PDA</a:t>
            </a:r>
          </a:p>
          <a:p>
            <a:pPr algn="just">
              <a:lnSpc>
                <a:spcPct val="80000"/>
              </a:lnSpc>
              <a:defRPr/>
            </a:pPr>
            <a:r>
              <a:rPr lang="en-US" dirty="0"/>
              <a:t>Relationship among CFL, CFG, PDA, and non-regular languages</a:t>
            </a:r>
          </a:p>
          <a:p>
            <a:pPr algn="just">
              <a:lnSpc>
                <a:spcPct val="80000"/>
              </a:lnSpc>
              <a:defRPr/>
            </a:pPr>
            <a:r>
              <a:rPr lang="en-US" dirty="0"/>
              <a:t>Able to construct PDAs for given CFL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869368" y="69584"/>
            <a:ext cx="4315025" cy="2800981"/>
          </a:xfrm>
        </p:spPr>
      </p:pic>
      <p:sp>
        <p:nvSpPr>
          <p:cNvPr id="2" name="Content Placeholder 1">
            <a:extLst>
              <a:ext uri="{FF2B5EF4-FFF2-40B4-BE49-F238E27FC236}">
                <a16:creationId xmlns:a16="http://schemas.microsoft.com/office/drawing/2014/main" id="{4921179A-67C7-41F2-A6AC-7F9981D96BC4}"/>
              </a:ext>
            </a:extLst>
          </p:cNvPr>
          <p:cNvSpPr>
            <a:spLocks noGrp="1"/>
          </p:cNvSpPr>
          <p:nvPr>
            <p:ph sz="quarter" idx="14"/>
          </p:nvPr>
        </p:nvSpPr>
        <p:spPr/>
        <p:txBody>
          <a:bodyPr>
            <a:normAutofit/>
          </a:bodyPr>
          <a:lstStyle/>
          <a:p>
            <a:pPr algn="just" eaLnBrk="1" hangingPunct="1">
              <a:lnSpc>
                <a:spcPct val="90000"/>
              </a:lnSpc>
            </a:pPr>
            <a:r>
              <a:rPr lang="en-US" altLang="en-US" sz="2000" dirty="0"/>
              <a:t>Have an extra component called stack.</a:t>
            </a:r>
          </a:p>
          <a:p>
            <a:pPr algn="just" eaLnBrk="1" hangingPunct="1">
              <a:lnSpc>
                <a:spcPct val="90000"/>
              </a:lnSpc>
            </a:pPr>
            <a:r>
              <a:rPr lang="en-US" altLang="en-US" sz="2000" dirty="0"/>
              <a:t>Stack provides additional memory beyond the finite amount available in the control.</a:t>
            </a:r>
          </a:p>
          <a:p>
            <a:pPr algn="just" eaLnBrk="1" hangingPunct="1">
              <a:lnSpc>
                <a:spcPct val="90000"/>
              </a:lnSpc>
            </a:pPr>
            <a:r>
              <a:rPr lang="en-US" altLang="en-US" sz="2000" dirty="0"/>
              <a:t>Schematic of a pushdown automaton</a:t>
            </a:r>
          </a:p>
          <a:p>
            <a:pPr lvl="1" eaLnBrk="1" hangingPunct="1">
              <a:lnSpc>
                <a:spcPct val="90000"/>
              </a:lnSpc>
            </a:pPr>
            <a:r>
              <a:rPr lang="en-US" altLang="en-US" sz="1800" dirty="0"/>
              <a:t>Control represents the states and transition function</a:t>
            </a:r>
          </a:p>
          <a:p>
            <a:pPr lvl="1" eaLnBrk="1" hangingPunct="1">
              <a:lnSpc>
                <a:spcPct val="90000"/>
              </a:lnSpc>
            </a:pPr>
            <a:r>
              <a:rPr lang="en-US" altLang="en-US" sz="1800" dirty="0"/>
              <a:t>The arrow on the tape, containing the input string, represents the input head, pointing at the next input symbol to be read.</a:t>
            </a:r>
          </a:p>
          <a:p>
            <a:pPr lvl="1" eaLnBrk="1" hangingPunct="1">
              <a:lnSpc>
                <a:spcPct val="90000"/>
              </a:lnSpc>
            </a:pPr>
            <a:r>
              <a:rPr lang="en-US" altLang="en-US" sz="1800" dirty="0"/>
              <a:t>The arrow on the stack points the top element.</a:t>
            </a:r>
          </a:p>
          <a:p>
            <a:pPr lvl="1" eaLnBrk="1" hangingPunct="1">
              <a:lnSpc>
                <a:spcPct val="90000"/>
              </a:lnSpc>
            </a:pPr>
            <a:r>
              <a:rPr lang="en-US" altLang="en-US" sz="1800" dirty="0"/>
              <a:t>Writing symbol on the stack is referred to as </a:t>
            </a:r>
            <a:r>
              <a:rPr lang="en-US" altLang="en-US" sz="1800" b="1" i="1" dirty="0"/>
              <a:t>pushing</a:t>
            </a:r>
            <a:r>
              <a:rPr lang="en-US" altLang="en-US" sz="1800" dirty="0"/>
              <a:t> down the symbols.</a:t>
            </a:r>
          </a:p>
          <a:p>
            <a:pPr lvl="1" eaLnBrk="1" hangingPunct="1">
              <a:lnSpc>
                <a:spcPct val="90000"/>
              </a:lnSpc>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pPr>
            <a:r>
              <a:rPr lang="en-US" altLang="en-US" sz="1800" dirty="0"/>
              <a:t>The top symbol of the stack can be read and removed at any time.</a:t>
            </a:r>
          </a:p>
        </p:txBody>
      </p:sp>
    </p:spTree>
    <p:extLst>
      <p:ext uri="{BB962C8B-B14F-4D97-AF65-F5344CB8AC3E}">
        <p14:creationId xmlns:p14="http://schemas.microsoft.com/office/powerpoint/2010/main" val="238683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t>Formal Definition</a:t>
            </a:r>
            <a:endParaRPr lang="en-US" dirty="0"/>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p:txBody>
          <a:bodyPr>
            <a:normAutofit fontScale="92500" lnSpcReduction="10000"/>
          </a:bodyPr>
          <a:lstStyle/>
          <a:p>
            <a:pPr algn="just" eaLnBrk="1" hangingPunct="1"/>
            <a:r>
              <a:rPr lang="en-US" altLang="en-US" sz="2800" dirty="0"/>
              <a:t>A pushdown automaton is a 6-touple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F</a:t>
            </a:r>
            <a:r>
              <a:rPr lang="en-US" altLang="en-US" sz="2800" dirty="0"/>
              <a:t>), where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and F are all finite sets and</a:t>
            </a:r>
          </a:p>
          <a:p>
            <a:pPr lvl="1" algn="just" eaLnBrk="1" hangingPunct="1"/>
            <a:r>
              <a:rPr lang="en-US" altLang="en-US" dirty="0">
                <a:cs typeface="Arial" panose="020B0604020202020204" pitchFamily="34" charset="0"/>
              </a:rPr>
              <a:t>Q is the set of states,</a:t>
            </a:r>
          </a:p>
          <a:p>
            <a:pPr lvl="1" algn="just" eaLnBrk="1" hangingPunct="1"/>
            <a:r>
              <a:rPr lang="el-GR" altLang="en-US" dirty="0">
                <a:cs typeface="Arial" panose="020B0604020202020204" pitchFamily="34" charset="0"/>
              </a:rPr>
              <a:t>Σ</a:t>
            </a:r>
            <a:r>
              <a:rPr lang="en-US" altLang="en-US" dirty="0">
                <a:cs typeface="Arial" panose="020B0604020202020204" pitchFamily="34" charset="0"/>
              </a:rPr>
              <a:t> is the set of alphabet,</a:t>
            </a:r>
          </a:p>
          <a:p>
            <a:pPr lvl="2" algn="just" eaLnBrk="1" hangingPunct="1"/>
            <a:r>
              <a:rPr lang="el-GR" altLang="en-US" sz="2400" dirty="0">
                <a:cs typeface="Arial" panose="020B0604020202020204" pitchFamily="34" charset="0"/>
              </a:rPr>
              <a:t>Σ</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endParaRPr lang="el-GR" altLang="en-US" sz="2400" dirty="0">
              <a:cs typeface="Arial" panose="020B0604020202020204" pitchFamily="34" charset="0"/>
              <a:sym typeface="Symbol" panose="05050102010706020507" pitchFamily="18" charset="2"/>
            </a:endParaRPr>
          </a:p>
          <a:p>
            <a:pPr lvl="1" algn="just" eaLnBrk="1" hangingPunct="1"/>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is the stack alphabet,</a:t>
            </a:r>
          </a:p>
          <a:p>
            <a:pPr lvl="2" algn="just" eaLnBrk="1" hangingPunct="1"/>
            <a:r>
              <a:rPr lang="el-GR" altLang="en-US" sz="2400" dirty="0">
                <a:cs typeface="Arial" panose="020B0604020202020204" pitchFamily="34" charset="0"/>
                <a:sym typeface="Symbol" panose="05050102010706020507" pitchFamily="18" charset="2"/>
              </a:rPr>
              <a:t></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p>
          <a:p>
            <a:pPr lvl="1" algn="just" eaLnBrk="1" hangingPunct="1"/>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 Q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rPr>
              <a:t>Σ</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sz="2800" dirty="0">
                <a:latin typeface="Monotype Corsiva" panose="03010101010201010101"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(Q </a:t>
            </a:r>
            <a:r>
              <a:rPr lang="el-GR" altLang="en-US" dirty="0">
                <a:cs typeface="Arial" panose="020B0604020202020204" pitchFamily="34" charset="0"/>
                <a:sym typeface="Symbol" panose="05050102010706020507" pitchFamily="18" charset="2"/>
              </a:rPr>
              <a:t> </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a:t>
            </a:r>
          </a:p>
          <a:p>
            <a:pPr lvl="2" algn="just" eaLnBrk="1" hangingPunct="1"/>
            <a:r>
              <a:rPr lang="en-US" altLang="en-US" sz="24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2" algn="just" eaLnBrk="1" hangingPunct="1"/>
            <a:r>
              <a:rPr lang="en-US" altLang="en-US" sz="2400" dirty="0">
                <a:cs typeface="Arial" panose="020B0604020202020204" pitchFamily="34" charset="0"/>
                <a:sym typeface="Symbol" panose="05050102010706020507" pitchFamily="18" charset="2"/>
              </a:rPr>
              <a:t>Because of the nondeterminism, i.e. several legal next moves,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returns a set of members, each containing the next state and the next stack symbol.</a:t>
            </a:r>
          </a:p>
          <a:p>
            <a:pPr lvl="1" algn="just" eaLnBrk="1" hangingPunct="1"/>
            <a:r>
              <a:rPr lang="en-US" altLang="en-US" dirty="0">
                <a:cs typeface="Arial" panose="020B0604020202020204" pitchFamily="34" charset="0"/>
              </a:rPr>
              <a:t>q</a:t>
            </a:r>
            <a:r>
              <a:rPr lang="en-US" altLang="en-US" baseline="-25000" dirty="0">
                <a:cs typeface="Arial" panose="020B0604020202020204" pitchFamily="34" charset="0"/>
              </a:rPr>
              <a:t>0</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Q is the start state, and</a:t>
            </a:r>
          </a:p>
          <a:p>
            <a:pPr lvl="1" algn="just" eaLnBrk="1" hangingPunct="1"/>
            <a:r>
              <a:rPr lang="en-US" altLang="en-US" dirty="0">
                <a:cs typeface="Arial" panose="020B0604020202020204" pitchFamily="34" charset="0"/>
              </a:rPr>
              <a:t>F </a:t>
            </a:r>
            <a:r>
              <a:rPr lang="en-US" altLang="en-US" dirty="0">
                <a:cs typeface="Arial" panose="020B0604020202020204" pitchFamily="34" charset="0"/>
                <a:sym typeface="Symbol" panose="05050102010706020507" pitchFamily="18" charset="2"/>
              </a:rPr>
              <a:t> Q is the set of accept states</a:t>
            </a:r>
            <a:endParaRPr lang="el-GR"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64193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83ACA3-8BA3-4E35-A0B8-F8B79A0EE57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69F60CC-3D59-4F47-BA3D-D906C04C614F}"/>
              </a:ext>
            </a:extLst>
          </p:cNvPr>
          <p:cNvSpPr>
            <a:spLocks noGrp="1"/>
          </p:cNvSpPr>
          <p:nvPr>
            <p:ph type="body" sz="quarter" idx="12"/>
          </p:nvPr>
        </p:nvSpPr>
        <p:spPr/>
        <p:txBody>
          <a:bodyPr/>
          <a:lstStyle/>
          <a:p>
            <a:r>
              <a:rPr lang="en-US" dirty="0"/>
              <a:t>Design Using PDA</a:t>
            </a:r>
          </a:p>
        </p:txBody>
      </p:sp>
      <p:sp>
        <p:nvSpPr>
          <p:cNvPr id="4" name="Text Placeholder 3">
            <a:extLst>
              <a:ext uri="{FF2B5EF4-FFF2-40B4-BE49-F238E27FC236}">
                <a16:creationId xmlns:a16="http://schemas.microsoft.com/office/drawing/2014/main" id="{3ED76B4B-54F8-4B52-B265-312977D9B8E4}"/>
              </a:ext>
            </a:extLst>
          </p:cNvPr>
          <p:cNvSpPr>
            <a:spLocks noGrp="1"/>
          </p:cNvSpPr>
          <p:nvPr>
            <p:ph type="body" sz="quarter" idx="13"/>
          </p:nvPr>
        </p:nvSpPr>
        <p:spPr/>
        <p:txBody>
          <a:bodyPr/>
          <a:lstStyle/>
          <a:p>
            <a:pPr marL="0" marR="0">
              <a:spcBef>
                <a:spcPts val="0"/>
              </a:spcBef>
            </a:pPr>
            <a:r>
              <a:rPr lang="en-US" b="1" dirty="0">
                <a:effectLst/>
                <a:ea typeface="Calibri" panose="020F0502020204030204" pitchFamily="34" charset="0"/>
                <a:cs typeface="Times New Roman" panose="02020603050405020304" pitchFamily="18" charset="0"/>
              </a:rPr>
              <a:t>Label</a:t>
            </a:r>
            <a:r>
              <a:rPr lang="en-US"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rPr>
              <a:t>description</a:t>
            </a:r>
            <a:r>
              <a:rPr lang="en-US" dirty="0">
                <a:effectLst/>
                <a:ea typeface="Calibri" panose="020F0502020204030204" pitchFamily="34" charset="0"/>
                <a:cs typeface="Times New Roman" panose="02020603050405020304" pitchFamily="18" charset="0"/>
              </a:rPr>
              <a:t>:</a:t>
            </a:r>
          </a:p>
          <a:p>
            <a:pPr marL="0" marR="0">
              <a:spcBef>
                <a:spcPts val="0"/>
              </a:spcBef>
            </a:pP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Wingdings" panose="05000000000000000000" pitchFamily="2" charset="2"/>
              </a:rPr>
              <a:t></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z</a:t>
            </a:r>
            <a:r>
              <a:rPr lang="en-US"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input alphabet from </a:t>
            </a:r>
            <a:r>
              <a:rPr lang="en-US" sz="2200" b="1" dirty="0">
                <a:effectLst/>
                <a:ea typeface="Calibri" panose="020F0502020204030204" pitchFamily="34" charset="0"/>
                <a:cs typeface="Times New Roman" panose="02020603050405020304" pitchFamily="18" charset="0"/>
              </a:rPr>
              <a:t>∑</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no input is read;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end of input.</a:t>
            </a:r>
          </a:p>
          <a:p>
            <a:pPr marL="579438" lvl="1" indent="-290513">
              <a:lnSpc>
                <a:spcPct val="150000"/>
              </a:lnSpc>
              <a:spcBef>
                <a:spcPts val="0"/>
              </a:spcBef>
            </a:pP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stack top symbol from </a:t>
            </a:r>
            <a:r>
              <a:rPr lang="en-US" sz="2200" dirty="0">
                <a:effectLst/>
                <a:ea typeface="Calibri" panose="020F0502020204030204" pitchFamily="34" charset="0"/>
                <a:cs typeface="Times New Roman" panose="02020603050405020304" pitchFamily="18" charset="0"/>
                <a:sym typeface="Symbol" panose="05050102010706020507" pitchFamily="18" charset="2"/>
              </a:rPr>
              <a:t></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to be popped;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no pop; </a:t>
            </a:r>
          </a:p>
          <a:p>
            <a:pPr marL="579438" lvl="1" indent="-322263">
              <a:lnSpc>
                <a:spcPct val="150000"/>
              </a:lnSpc>
              <a:spcBef>
                <a:spcPts val="0"/>
              </a:spcBef>
            </a:pPr>
            <a:r>
              <a:rPr lang="en-US" sz="2200" b="1" i="1" dirty="0">
                <a:effectLst/>
                <a:ea typeface="Calibri" panose="020F0502020204030204" pitchFamily="34" charset="0"/>
              </a:rPr>
              <a:t>z</a:t>
            </a:r>
            <a:r>
              <a:rPr lang="en-US" sz="2200" dirty="0">
                <a:effectLst/>
                <a:ea typeface="Calibri" panose="020F0502020204030204" pitchFamily="34" charset="0"/>
              </a:rPr>
              <a:t>: symbol from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to be pushed;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if no push;</a:t>
            </a:r>
          </a:p>
          <a:p>
            <a:pPr marL="0" marR="0">
              <a:lnSpc>
                <a:spcPct val="107000"/>
              </a:lnSpc>
              <a:spcBef>
                <a:spcPts val="0"/>
              </a:spcBef>
              <a:spcAft>
                <a:spcPts val="600"/>
              </a:spcAft>
            </a:pPr>
            <a:endParaRPr lang="en-US" sz="1800" b="1" dirty="0">
              <a:effectLst/>
              <a:ea typeface="Calibri" panose="020F0502020204030204" pitchFamily="34" charset="0"/>
              <a:cs typeface="Times New Roman" panose="02020603050405020304" pitchFamily="18" charset="0"/>
            </a:endParaRPr>
          </a:p>
          <a:p>
            <a:pPr marL="0" marR="0">
              <a:spcBef>
                <a:spcPts val="0"/>
              </a:spcBef>
            </a:pPr>
            <a:r>
              <a:rPr lang="en-US" b="1" dirty="0">
                <a:effectLst/>
                <a:ea typeface="Calibri" panose="020F0502020204030204" pitchFamily="34" charset="0"/>
                <a:cs typeface="Times New Roman" panose="02020603050405020304" pitchFamily="18" charset="0"/>
              </a:rPr>
              <a:t>Operations</a:t>
            </a:r>
            <a:r>
              <a:rPr lang="en-US" dirty="0">
                <a:effectLst/>
                <a:ea typeface="Calibri" panose="020F0502020204030204" pitchFamily="34" charset="0"/>
                <a:cs typeface="Times New Roman" panose="02020603050405020304" pitchFamily="18" charset="0"/>
              </a:rPr>
              <a:t>:</a:t>
            </a: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No pop/push :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b="1"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Wingdings" panose="05000000000000000000" pitchFamily="2" charset="2"/>
              </a:rPr>
              <a:t></a:t>
            </a:r>
            <a:r>
              <a:rPr lang="en-US" sz="2200" b="1"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endParaRPr lang="en-US" sz="2200" dirty="0">
              <a:effectLst/>
              <a:ea typeface="Calibri" panose="020F0502020204030204" pitchFamily="34" charset="0"/>
              <a:cs typeface="Times New Roman" panose="02020603050405020304" pitchFamily="18" charset="0"/>
            </a:endParaRP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Pop if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on top (push nothing):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if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on top, push </a:t>
            </a:r>
            <a:r>
              <a:rPr lang="en-US" sz="2200" b="1" i="1" dirty="0">
                <a:effectLst/>
                <a:ea typeface="Calibri" panose="020F0502020204030204" pitchFamily="34" charset="0"/>
                <a:cs typeface="Times New Roman" panose="02020603050405020304" pitchFamily="18" charset="0"/>
              </a:rPr>
              <a:t>z</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z</a:t>
            </a:r>
            <a:r>
              <a:rPr lang="en-US" sz="2200"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dirty="0">
                <a:effectLst/>
                <a:ea typeface="Calibri" panose="020F0502020204030204" pitchFamily="34" charset="0"/>
              </a:rPr>
              <a:t>Push </a:t>
            </a:r>
            <a:r>
              <a:rPr lang="en-US" sz="2200" b="1" i="1" dirty="0">
                <a:effectLst/>
                <a:ea typeface="Calibri" panose="020F0502020204030204" pitchFamily="34" charset="0"/>
              </a:rPr>
              <a:t>z</a:t>
            </a:r>
            <a:r>
              <a:rPr lang="en-US" sz="2200" dirty="0">
                <a:effectLst/>
                <a:ea typeface="Calibri" panose="020F0502020204030204" pitchFamily="34" charset="0"/>
              </a:rPr>
              <a:t> (pop nothing): </a:t>
            </a:r>
            <a:r>
              <a:rPr lang="en-US" sz="2200" b="1" i="1" dirty="0">
                <a:effectLst/>
                <a:ea typeface="Calibri" panose="020F0502020204030204" pitchFamily="34" charset="0"/>
              </a:rPr>
              <a:t>x</a:t>
            </a:r>
            <a:r>
              <a:rPr lang="en-US" sz="2200" dirty="0">
                <a:effectLst/>
                <a:ea typeface="Calibri" panose="020F0502020204030204" pitchFamily="34"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rPr>
              <a:t> </a:t>
            </a:r>
            <a:r>
              <a:rPr lang="en-US" sz="2200" b="1" i="1" dirty="0">
                <a:effectLst/>
                <a:ea typeface="Calibri" panose="020F0502020204030204" pitchFamily="34" charset="0"/>
              </a:rPr>
              <a:t>z</a:t>
            </a:r>
            <a:endParaRPr lang="en-US" sz="2200" dirty="0"/>
          </a:p>
        </p:txBody>
      </p:sp>
    </p:spTree>
    <p:extLst>
      <p:ext uri="{BB962C8B-B14F-4D97-AF65-F5344CB8AC3E}">
        <p14:creationId xmlns:p14="http://schemas.microsoft.com/office/powerpoint/2010/main" val="124188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t>L = {</a:t>
            </a:r>
            <a:r>
              <a:rPr lang="en-US" cap="none" dirty="0"/>
              <a:t>w | w = </a:t>
            </a:r>
            <a:r>
              <a:rPr lang="en-US" i="1" cap="none" dirty="0" err="1"/>
              <a:t>a</a:t>
            </a:r>
            <a:r>
              <a:rPr lang="en-US" cap="none" baseline="30000" dirty="0" err="1"/>
              <a:t>M</a:t>
            </a:r>
            <a:r>
              <a:rPr lang="en-US" i="1" cap="none" dirty="0" err="1"/>
              <a:t>b</a:t>
            </a:r>
            <a:r>
              <a:rPr lang="en-US" cap="none" baseline="30000" dirty="0" err="1"/>
              <a:t>N</a:t>
            </a:r>
            <a:r>
              <a:rPr lang="en-US" cap="none" dirty="0"/>
              <a:t> and M </a:t>
            </a:r>
            <a:r>
              <a:rPr lang="en-US" cap="none" dirty="0">
                <a:ea typeface="Cambria Math" panose="02040503050406030204" pitchFamily="18" charset="0"/>
              </a:rPr>
              <a:t>≤ 2N</a:t>
            </a:r>
            <a:r>
              <a:rPr lang="en-US" dirty="0">
                <a:ea typeface="Cambria Math" panose="02040503050406030204" pitchFamily="18" charset="0"/>
              </a:rPr>
              <a:t>}</a:t>
            </a:r>
            <a:endParaRPr lang="en-US" dirty="0"/>
          </a:p>
        </p:txBody>
      </p:sp>
      <p:sp>
        <p:nvSpPr>
          <p:cNvPr id="7" name="Text Placeholder 6">
            <a:extLst>
              <a:ext uri="{FF2B5EF4-FFF2-40B4-BE49-F238E27FC236}">
                <a16:creationId xmlns:a16="http://schemas.microsoft.com/office/drawing/2014/main" id="{EC299C53-C4BE-400E-A5E0-D98590F78096}"/>
              </a:ext>
            </a:extLst>
          </p:cNvPr>
          <p:cNvSpPr>
            <a:spLocks noGrp="1"/>
          </p:cNvSpPr>
          <p:nvPr>
            <p:ph type="body" sz="quarter" idx="13"/>
          </p:nvPr>
        </p:nvSpPr>
        <p:spPr>
          <a:xfrm>
            <a:off x="3" y="3517682"/>
            <a:ext cx="4818740" cy="3009866"/>
          </a:xfrm>
        </p:spPr>
        <p:txBody>
          <a:bodyPr>
            <a:noAutofit/>
          </a:bodyPr>
          <a:lstStyle/>
          <a:p>
            <a:pPr marL="0" indent="0" algn="just">
              <a:lnSpc>
                <a:spcPct val="110000"/>
              </a:lnSpc>
              <a:spcBef>
                <a:spcPts val="0"/>
              </a:spcBef>
              <a:buNone/>
            </a:pPr>
            <a:r>
              <a:rPr lang="en-US" sz="1900" dirty="0"/>
              <a:t>For </a:t>
            </a:r>
            <a:r>
              <a:rPr lang="en-US" sz="1900" u="sng" dirty="0"/>
              <a:t>1</a:t>
            </a:r>
            <a:r>
              <a:rPr lang="en-US" sz="1900" dirty="0"/>
              <a:t> </a:t>
            </a:r>
            <a:r>
              <a:rPr lang="en-US" sz="1900" b="1" i="1" dirty="0">
                <a:latin typeface="+mj-lt"/>
              </a:rPr>
              <a:t>a</a:t>
            </a:r>
            <a:r>
              <a:rPr lang="en-US" sz="1900" dirty="0"/>
              <a:t>,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2</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3/4</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2</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5/6</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3</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t>So, for </a:t>
            </a:r>
            <a:r>
              <a:rPr lang="en-US" sz="1900" b="1" i="1" dirty="0">
                <a:latin typeface="+mj-lt"/>
              </a:rPr>
              <a:t>2k</a:t>
            </a:r>
            <a:r>
              <a:rPr lang="en-US" sz="1900" dirty="0"/>
              <a:t>/</a:t>
            </a:r>
            <a:r>
              <a:rPr lang="en-US" sz="1900" b="1" i="1" dirty="0">
                <a:latin typeface="+mj-lt"/>
              </a:rPr>
              <a:t>2k-1</a:t>
            </a:r>
            <a:r>
              <a:rPr lang="en-US" sz="1900" dirty="0"/>
              <a:t> number of </a:t>
            </a:r>
            <a:r>
              <a:rPr lang="en-US" sz="1900" b="1" i="1" dirty="0">
                <a:latin typeface="+mj-lt"/>
              </a:rPr>
              <a:t>a</a:t>
            </a:r>
            <a:r>
              <a:rPr lang="en-US" sz="1900" dirty="0"/>
              <a:t>’s we must match at least </a:t>
            </a:r>
            <a:r>
              <a:rPr lang="en-US" sz="1900" b="1" i="1" dirty="0">
                <a:latin typeface="+mj-lt"/>
              </a:rPr>
              <a:t>k</a:t>
            </a:r>
            <a:r>
              <a:rPr lang="en-US" sz="1900" dirty="0"/>
              <a:t> number of </a:t>
            </a:r>
            <a:r>
              <a:rPr lang="en-US" sz="1900" b="1" i="1" dirty="0">
                <a:latin typeface="+mj-lt"/>
              </a:rPr>
              <a:t>b</a:t>
            </a:r>
            <a:r>
              <a:rPr lang="en-US" sz="1900" dirty="0"/>
              <a:t>’s. </a:t>
            </a:r>
          </a:p>
          <a:p>
            <a:pPr algn="just">
              <a:spcBef>
                <a:spcPts val="0"/>
              </a:spcBef>
            </a:pPr>
            <a:endParaRPr lang="en-US" sz="1900" dirty="0"/>
          </a:p>
          <a:p>
            <a:pPr algn="just">
              <a:spcBef>
                <a:spcPts val="0"/>
              </a:spcBef>
            </a:pPr>
            <a:endParaRPr lang="en-US" sz="1900" dirty="0"/>
          </a:p>
        </p:txBody>
      </p:sp>
      <p:sp>
        <p:nvSpPr>
          <p:cNvPr id="4" name="Oval 3">
            <a:extLst>
              <a:ext uri="{FF2B5EF4-FFF2-40B4-BE49-F238E27FC236}">
                <a16:creationId xmlns:a16="http://schemas.microsoft.com/office/drawing/2014/main" id="{F98FD4EF-7752-4DE7-ACCE-E703B57355BF}"/>
              </a:ext>
            </a:extLst>
          </p:cNvPr>
          <p:cNvSpPr/>
          <p:nvPr/>
        </p:nvSpPr>
        <p:spPr>
          <a:xfrm>
            <a:off x="791412" y="287760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7914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294406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154851" y="301051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0967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249362" y="134935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89491" y="319764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113357" y="198943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14353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358795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57406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6704445" y="189569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5646306" y="189569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116194" y="229189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266007" y="121543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7571307" y="121543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1488642" y="127315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3591446" y="127568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5443669" y="213302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15843" y="746918"/>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571307" y="76579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336761" y="249997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933810" y="217680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51" name="Rectangle 50">
            <a:extLst>
              <a:ext uri="{FF2B5EF4-FFF2-40B4-BE49-F238E27FC236}">
                <a16:creationId xmlns:a16="http://schemas.microsoft.com/office/drawing/2014/main" id="{C7AD4F2B-8045-4817-958D-C9193437D90B}"/>
              </a:ext>
            </a:extLst>
          </p:cNvPr>
          <p:cNvSpPr/>
          <p:nvPr/>
        </p:nvSpPr>
        <p:spPr>
          <a:xfrm>
            <a:off x="5756000" y="88899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5756000" y="122577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6965773" y="216931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6828613" y="250609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8" name="Text Placeholder 6">
            <a:extLst>
              <a:ext uri="{FF2B5EF4-FFF2-40B4-BE49-F238E27FC236}">
                <a16:creationId xmlns:a16="http://schemas.microsoft.com/office/drawing/2014/main" id="{02595317-7D88-401E-8F8F-F9EE0396FD30}"/>
              </a:ext>
            </a:extLst>
          </p:cNvPr>
          <p:cNvSpPr txBox="1">
            <a:spLocks/>
          </p:cNvSpPr>
          <p:nvPr/>
        </p:nvSpPr>
        <p:spPr>
          <a:xfrm>
            <a:off x="4717143" y="3542484"/>
            <a:ext cx="4363716" cy="2992741"/>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20000"/>
              </a:lnSpc>
              <a:spcBef>
                <a:spcPts val="0"/>
              </a:spcBef>
            </a:pPr>
            <a:r>
              <a:rPr lang="en-US" b="1" dirty="0"/>
              <a:t>Solution: </a:t>
            </a:r>
          </a:p>
          <a:p>
            <a:pPr>
              <a:lnSpc>
                <a:spcPct val="120000"/>
              </a:lnSpc>
              <a:spcBef>
                <a:spcPts val="0"/>
              </a:spcBef>
            </a:pPr>
            <a:r>
              <a:rPr lang="en-US" sz="2000" dirty="0"/>
              <a:t>Push all </a:t>
            </a:r>
            <a:r>
              <a:rPr lang="en-US" sz="2000" b="1" i="1" dirty="0">
                <a:latin typeface="+mj-lt"/>
              </a:rPr>
              <a:t>a</a:t>
            </a:r>
            <a:r>
              <a:rPr lang="en-US" sz="2000" dirty="0"/>
              <a:t>’s of the input into the stack. </a:t>
            </a:r>
          </a:p>
          <a:p>
            <a:pPr>
              <a:lnSpc>
                <a:spcPct val="120000"/>
              </a:lnSpc>
              <a:spcBef>
                <a:spcPts val="0"/>
              </a:spcBef>
            </a:pPr>
            <a:r>
              <a:rPr lang="en-US" sz="2000" dirty="0"/>
              <a:t>For each </a:t>
            </a:r>
            <a:r>
              <a:rPr lang="en-US" sz="2000" b="1" i="1" dirty="0">
                <a:latin typeface="+mj-lt"/>
              </a:rPr>
              <a:t>b</a:t>
            </a:r>
            <a:r>
              <a:rPr lang="en-US" sz="2000" dirty="0"/>
              <a:t> we pop two </a:t>
            </a:r>
            <a:r>
              <a:rPr lang="en-US" sz="2000" b="1" i="1" dirty="0">
                <a:latin typeface="+mj-lt"/>
              </a:rPr>
              <a:t>a</a:t>
            </a:r>
            <a:r>
              <a:rPr lang="en-US" sz="2000" dirty="0"/>
              <a:t>’s </a:t>
            </a:r>
          </a:p>
          <a:p>
            <a:pPr lvl="1">
              <a:lnSpc>
                <a:spcPct val="120000"/>
              </a:lnSpc>
              <a:spcBef>
                <a:spcPts val="0"/>
              </a:spcBef>
            </a:pPr>
            <a:r>
              <a:rPr lang="en-US" sz="2000" dirty="0"/>
              <a:t>If the number of </a:t>
            </a:r>
            <a:r>
              <a:rPr lang="en-US" sz="2000" b="1" i="1" dirty="0">
                <a:latin typeface="+mj-lt"/>
              </a:rPr>
              <a:t>a</a:t>
            </a:r>
            <a:r>
              <a:rPr lang="en-US" sz="2000" dirty="0"/>
              <a:t>’s are odd, only one </a:t>
            </a:r>
            <a:r>
              <a:rPr lang="en-US" sz="2000" b="1" i="1" dirty="0">
                <a:latin typeface="+mj-lt"/>
              </a:rPr>
              <a:t>a</a:t>
            </a:r>
            <a:r>
              <a:rPr lang="en-US" sz="2000" dirty="0"/>
              <a:t> will be popped for the last </a:t>
            </a:r>
            <a:r>
              <a:rPr lang="en-US" sz="2000" b="1" i="1" dirty="0">
                <a:latin typeface="+mj-lt"/>
              </a:rPr>
              <a:t>b</a:t>
            </a:r>
            <a:r>
              <a:rPr lang="en-US" sz="2000" dirty="0"/>
              <a:t>. </a:t>
            </a:r>
          </a:p>
          <a:p>
            <a:pPr>
              <a:lnSpc>
                <a:spcPct val="120000"/>
              </a:lnSpc>
              <a:spcBef>
                <a:spcPts val="0"/>
              </a:spcBef>
            </a:pPr>
            <a:r>
              <a:rPr lang="en-US" sz="2000" dirty="0"/>
              <a:t>Empty the stack. </a:t>
            </a:r>
          </a:p>
          <a:p>
            <a:pPr>
              <a:lnSpc>
                <a:spcPct val="120000"/>
              </a:lnSpc>
              <a:spcBef>
                <a:spcPts val="0"/>
              </a:spcBef>
            </a:pPr>
            <a:r>
              <a:rPr lang="en-US" sz="2000" dirty="0"/>
              <a:t>Read/scan rest of the </a:t>
            </a:r>
            <a:r>
              <a:rPr lang="en-US" sz="2000" b="1" i="1" dirty="0">
                <a:latin typeface="+mj-lt"/>
              </a:rPr>
              <a:t>b</a:t>
            </a:r>
            <a:r>
              <a:rPr lang="en-US" sz="2000" dirty="0"/>
              <a:t>’s, if remains.</a:t>
            </a:r>
          </a:p>
          <a:p>
            <a:pPr>
              <a:lnSpc>
                <a:spcPct val="120000"/>
              </a:lnSpc>
              <a:spcBef>
                <a:spcPts val="0"/>
              </a:spcBef>
            </a:pPr>
            <a:endParaRPr lang="en-US" sz="2000" dirty="0"/>
          </a:p>
          <a:p>
            <a:pPr>
              <a:lnSpc>
                <a:spcPct val="120000"/>
              </a:lnSpc>
              <a:spcBef>
                <a:spcPts val="0"/>
              </a:spcBef>
            </a:pPr>
            <a:endParaRPr lang="en-US" sz="2000" dirty="0"/>
          </a:p>
        </p:txBody>
      </p:sp>
    </p:spTree>
    <p:extLst>
      <p:ext uri="{BB962C8B-B14F-4D97-AF65-F5344CB8AC3E}">
        <p14:creationId xmlns:p14="http://schemas.microsoft.com/office/powerpoint/2010/main" val="82797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
                                            <p:txEl>
                                              <p:pRg st="0" end="0"/>
                                            </p:txEl>
                                          </p:spTgt>
                                        </p:tgtEl>
                                        <p:attrNameLst>
                                          <p:attrName>style.visibility</p:attrName>
                                        </p:attrNameLst>
                                      </p:cBhvr>
                                      <p:to>
                                        <p:strVal val="visible"/>
                                      </p:to>
                                    </p:set>
                                    <p:animEffect transition="in" filter="wipe(left)">
                                      <p:cBhvr>
                                        <p:cTn id="32" dur="500"/>
                                        <p:tgtEl>
                                          <p:spTgt spid="5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
                                            <p:txEl>
                                              <p:pRg st="1" end="1"/>
                                            </p:txEl>
                                          </p:spTgt>
                                        </p:tgtEl>
                                        <p:attrNameLst>
                                          <p:attrName>style.visibility</p:attrName>
                                        </p:attrNameLst>
                                      </p:cBhvr>
                                      <p:to>
                                        <p:strVal val="visible"/>
                                      </p:to>
                                    </p:set>
                                    <p:animEffect transition="in" filter="wipe(left)">
                                      <p:cBhvr>
                                        <p:cTn id="37" dur="500"/>
                                        <p:tgtEl>
                                          <p:spTgt spid="5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8">
                                            <p:txEl>
                                              <p:pRg st="2" end="2"/>
                                            </p:txEl>
                                          </p:spTgt>
                                        </p:tgtEl>
                                        <p:attrNameLst>
                                          <p:attrName>style.visibility</p:attrName>
                                        </p:attrNameLst>
                                      </p:cBhvr>
                                      <p:to>
                                        <p:strVal val="visible"/>
                                      </p:to>
                                    </p:set>
                                    <p:animEffect transition="in" filter="wipe(left)">
                                      <p:cBhvr>
                                        <p:cTn id="42" dur="500"/>
                                        <p:tgtEl>
                                          <p:spTgt spid="5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8">
                                            <p:txEl>
                                              <p:pRg st="3" end="3"/>
                                            </p:txEl>
                                          </p:spTgt>
                                        </p:tgtEl>
                                        <p:attrNameLst>
                                          <p:attrName>style.visibility</p:attrName>
                                        </p:attrNameLst>
                                      </p:cBhvr>
                                      <p:to>
                                        <p:strVal val="visible"/>
                                      </p:to>
                                    </p:set>
                                    <p:animEffect transition="in" filter="wipe(left)">
                                      <p:cBhvr>
                                        <p:cTn id="47" dur="500"/>
                                        <p:tgtEl>
                                          <p:spTgt spid="58">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8">
                                            <p:txEl>
                                              <p:pRg st="4" end="4"/>
                                            </p:txEl>
                                          </p:spTgt>
                                        </p:tgtEl>
                                        <p:attrNameLst>
                                          <p:attrName>style.visibility</p:attrName>
                                        </p:attrNameLst>
                                      </p:cBhvr>
                                      <p:to>
                                        <p:strVal val="visible"/>
                                      </p:to>
                                    </p:set>
                                    <p:animEffect transition="in" filter="wipe(left)">
                                      <p:cBhvr>
                                        <p:cTn id="52" dur="500"/>
                                        <p:tgtEl>
                                          <p:spTgt spid="58">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8">
                                            <p:txEl>
                                              <p:pRg st="5" end="5"/>
                                            </p:txEl>
                                          </p:spTgt>
                                        </p:tgtEl>
                                        <p:attrNameLst>
                                          <p:attrName>style.visibility</p:attrName>
                                        </p:attrNameLst>
                                      </p:cBhvr>
                                      <p:to>
                                        <p:strVal val="visible"/>
                                      </p:to>
                                    </p:set>
                                    <p:animEffect transition="in" filter="wipe(left)">
                                      <p:cBhvr>
                                        <p:cTn id="57" dur="500"/>
                                        <p:tgtEl>
                                          <p:spTgt spid="58">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par>
                                <p:cTn id="64" presetID="21" presetClass="entr" presetSubtype="8"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heel(8)">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down)">
                                      <p:cBhvr>
                                        <p:cTn id="71" dur="500"/>
                                        <p:tgtEl>
                                          <p:spTgt spid="18"/>
                                        </p:tgtEl>
                                      </p:cBhvr>
                                    </p:animEffect>
                                  </p:childTnLst>
                                </p:cTn>
                              </p:par>
                            </p:childTnLst>
                          </p:cTn>
                        </p:par>
                        <p:par>
                          <p:cTn id="72" fill="hold">
                            <p:stCondLst>
                              <p:cond delay="500"/>
                            </p:stCondLst>
                            <p:childTnLst>
                              <p:par>
                                <p:cTn id="73" presetID="21"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heel(8)">
                                      <p:cBhvr>
                                        <p:cTn id="75" dur="500"/>
                                        <p:tgtEl>
                                          <p:spTgt spid="6"/>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500"/>
                                        <p:tgtEl>
                                          <p:spTgt spid="20"/>
                                        </p:tgtEl>
                                      </p:cBhvr>
                                    </p:animEffect>
                                  </p:childTnLst>
                                </p:cTn>
                              </p:par>
                            </p:childTnLst>
                          </p:cTn>
                        </p:par>
                        <p:par>
                          <p:cTn id="84" fill="hold">
                            <p:stCondLst>
                              <p:cond delay="500"/>
                            </p:stCondLst>
                            <p:childTnLst>
                              <p:par>
                                <p:cTn id="85" presetID="21" presetClass="entr" presetSubtype="8" fill="hold" grpId="0"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heel(8)">
                                      <p:cBhvr>
                                        <p:cTn id="87" dur="500"/>
                                        <p:tgtEl>
                                          <p:spTgt spid="8"/>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left)">
                                      <p:cBhvr>
                                        <p:cTn id="103" dur="500"/>
                                        <p:tgtEl>
                                          <p:spTgt spid="22"/>
                                        </p:tgtEl>
                                      </p:cBhvr>
                                    </p:animEffect>
                                  </p:childTnLst>
                                </p:cTn>
                              </p:par>
                            </p:childTnLst>
                          </p:cTn>
                        </p:par>
                        <p:par>
                          <p:cTn id="104" fill="hold">
                            <p:stCondLst>
                              <p:cond delay="500"/>
                            </p:stCondLst>
                            <p:childTnLst>
                              <p:par>
                                <p:cTn id="105" presetID="21" presetClass="entr" presetSubtype="8"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heel(8)">
                                      <p:cBhvr>
                                        <p:cTn id="107" dur="500"/>
                                        <p:tgtEl>
                                          <p:spTgt spid="12"/>
                                        </p:tgtEl>
                                      </p:cBhvr>
                                    </p:animEffect>
                                  </p:childTnLst>
                                </p:cTn>
                              </p:par>
                            </p:childTnLst>
                          </p:cTn>
                        </p:par>
                        <p:par>
                          <p:cTn id="108" fill="hold">
                            <p:stCondLst>
                              <p:cond delay="1000"/>
                            </p:stCondLst>
                            <p:childTnLst>
                              <p:par>
                                <p:cTn id="109" presetID="1" presetClass="entr" presetSubtype="0" fill="hold" grpId="0" nodeType="afterEffect">
                                  <p:stCondLst>
                                    <p:cond delay="0"/>
                                  </p:stCondLst>
                                  <p:childTnLst>
                                    <p:set>
                                      <p:cBhvr>
                                        <p:cTn id="110" dur="1" fill="hold">
                                          <p:stCondLst>
                                            <p:cond delay="0"/>
                                          </p:stCondLst>
                                        </p:cTn>
                                        <p:tgtEl>
                                          <p:spTgt spid="4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wipe(up)">
                                      <p:cBhvr>
                                        <p:cTn id="115" dur="500"/>
                                        <p:tgtEl>
                                          <p:spTgt spid="30"/>
                                        </p:tgtEl>
                                      </p:cBhvr>
                                    </p:animEffect>
                                  </p:childTnLst>
                                </p:cTn>
                              </p:par>
                            </p:childTnLst>
                          </p:cTn>
                        </p:par>
                        <p:par>
                          <p:cTn id="116" fill="hold">
                            <p:stCondLst>
                              <p:cond delay="500"/>
                            </p:stCondLst>
                            <p:childTnLst>
                              <p:par>
                                <p:cTn id="117" presetID="21" presetClass="entr" presetSubtype="8" fill="hold" grpId="0"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wheel(8)">
                                      <p:cBhvr>
                                        <p:cTn id="119" dur="500"/>
                                        <p:tgtEl>
                                          <p:spTgt spid="10"/>
                                        </p:tgtEl>
                                      </p:cBhvr>
                                    </p:animEffect>
                                  </p:childTnLst>
                                </p:cTn>
                              </p:par>
                            </p:childTnLst>
                          </p:cTn>
                        </p:par>
                        <p:par>
                          <p:cTn id="120" fill="hold">
                            <p:stCondLst>
                              <p:cond delay="1000"/>
                            </p:stCondLst>
                            <p:childTnLst>
                              <p:par>
                                <p:cTn id="121" presetID="1" presetClass="entr" presetSubtype="0" fill="hold" grpId="0" nodeType="afterEffect">
                                  <p:stCondLst>
                                    <p:cond delay="0"/>
                                  </p:stCondLst>
                                  <p:childTnLst>
                                    <p:set>
                                      <p:cBhvr>
                                        <p:cTn id="122" dur="1" fill="hold">
                                          <p:stCondLst>
                                            <p:cond delay="0"/>
                                          </p:stCondLst>
                                        </p:cTn>
                                        <p:tgtEl>
                                          <p:spTgt spid="4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wipe(down)">
                                      <p:cBhvr>
                                        <p:cTn id="127" dur="500"/>
                                        <p:tgtEl>
                                          <p:spTgt spid="33"/>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5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wipe(left)">
                                      <p:cBhvr>
                                        <p:cTn id="135" dur="500"/>
                                        <p:tgtEl>
                                          <p:spTgt spid="24"/>
                                        </p:tgtEl>
                                      </p:cBhvr>
                                    </p:animEffect>
                                  </p:childTnLst>
                                </p:cTn>
                              </p:par>
                              <p:par>
                                <p:cTn id="136" presetID="22" presetClass="entr" presetSubtype="4" fill="hold" nodeType="with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wipe(down)">
                                      <p:cBhvr>
                                        <p:cTn id="138" dur="500"/>
                                        <p:tgtEl>
                                          <p:spTgt spid="26"/>
                                        </p:tgtEl>
                                      </p:cBhvr>
                                    </p:animEffect>
                                  </p:childTnLst>
                                </p:cTn>
                              </p:par>
                            </p:childTnLst>
                          </p:cTn>
                        </p:par>
                        <p:par>
                          <p:cTn id="139" fill="hold">
                            <p:stCondLst>
                              <p:cond delay="500"/>
                            </p:stCondLst>
                            <p:childTnLst>
                              <p:par>
                                <p:cTn id="140" presetID="21" presetClass="entr" presetSubtype="8" fill="hold" grpId="0" nodeType="afterEffect">
                                  <p:stCondLst>
                                    <p:cond delay="0"/>
                                  </p:stCondLst>
                                  <p:childTnLst>
                                    <p:set>
                                      <p:cBhvr>
                                        <p:cTn id="141" dur="1" fill="hold">
                                          <p:stCondLst>
                                            <p:cond delay="0"/>
                                          </p:stCondLst>
                                        </p:cTn>
                                        <p:tgtEl>
                                          <p:spTgt spid="14"/>
                                        </p:tgtEl>
                                        <p:attrNameLst>
                                          <p:attrName>style.visibility</p:attrName>
                                        </p:attrNameLst>
                                      </p:cBhvr>
                                      <p:to>
                                        <p:strVal val="visible"/>
                                      </p:to>
                                    </p:set>
                                    <p:animEffect transition="in" filter="wheel(8)">
                                      <p:cBhvr>
                                        <p:cTn id="142" dur="500"/>
                                        <p:tgtEl>
                                          <p:spTgt spid="14"/>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38"/>
                                        </p:tgtEl>
                                        <p:attrNameLst>
                                          <p:attrName>style.visibility</p:attrName>
                                        </p:attrNameLst>
                                      </p:cBhvr>
                                      <p:to>
                                        <p:strVal val="visible"/>
                                      </p:to>
                                    </p:set>
                                    <p:animEffect transition="in" filter="wipe(left)">
                                      <p:cBhvr>
                                        <p:cTn id="159" dur="500"/>
                                        <p:tgtEl>
                                          <p:spTgt spid="38"/>
                                        </p:tgtEl>
                                      </p:cBhvr>
                                    </p:animEffect>
                                  </p:childTnLst>
                                </p:cTn>
                              </p:par>
                            </p:childTnLst>
                          </p:cTn>
                        </p:par>
                        <p:par>
                          <p:cTn id="160" fill="hold">
                            <p:stCondLst>
                              <p:cond delay="500"/>
                            </p:stCondLst>
                            <p:childTnLst>
                              <p:par>
                                <p:cTn id="161" presetID="1" presetClass="entr" presetSubtype="0" fill="hold" grpId="0" nodeType="afterEffect">
                                  <p:stCondLst>
                                    <p:cond delay="0"/>
                                  </p:stCondLst>
                                  <p:childTnLst>
                                    <p:set>
                                      <p:cBhvr>
                                        <p:cTn id="16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40" grpId="0"/>
      <p:bldP spid="42" grpId="0"/>
      <p:bldP spid="46" grpId="0"/>
      <p:bldP spid="48" grpId="0"/>
      <p:bldP spid="50" grpId="0"/>
      <p:bldP spid="52" grpId="0"/>
      <p:bldP spid="56" grpId="0"/>
      <p:bldP spid="51" grpId="0"/>
      <p:bldP spid="53" grpId="0"/>
      <p:bldP spid="55"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t>L = {</a:t>
            </a:r>
            <a:r>
              <a:rPr lang="en-US" cap="none" dirty="0"/>
              <a:t>w | w = </a:t>
            </a:r>
            <a:r>
              <a:rPr lang="en-US" i="1" cap="none" dirty="0" err="1"/>
              <a:t>a</a:t>
            </a:r>
            <a:r>
              <a:rPr lang="en-US" cap="none" baseline="30000" dirty="0" err="1"/>
              <a:t>M</a:t>
            </a:r>
            <a:r>
              <a:rPr lang="en-US" i="1" cap="none" dirty="0" err="1"/>
              <a:t>b</a:t>
            </a:r>
            <a:r>
              <a:rPr lang="en-US" cap="none" baseline="30000" dirty="0" err="1"/>
              <a:t>N</a:t>
            </a:r>
            <a:r>
              <a:rPr lang="en-US" cap="none" dirty="0"/>
              <a:t> and M </a:t>
            </a:r>
            <a:r>
              <a:rPr lang="en-US" cap="none" dirty="0">
                <a:ea typeface="Cambria Math" panose="02040503050406030204" pitchFamily="18" charset="0"/>
              </a:rPr>
              <a:t>≤ 2N</a:t>
            </a:r>
            <a:r>
              <a:rPr lang="en-US" dirty="0">
                <a:ea typeface="Cambria Math" panose="02040503050406030204" pitchFamily="18" charset="0"/>
              </a:rPr>
              <a:t>}</a:t>
            </a:r>
            <a:endParaRPr lang="en-US" dirty="0"/>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99" name="Rectangle 98">
            <a:extLst>
              <a:ext uri="{FF2B5EF4-FFF2-40B4-BE49-F238E27FC236}">
                <a16:creationId xmlns:a16="http://schemas.microsoft.com/office/drawing/2014/main" id="{C1BAAB8B-2CFD-420B-83B4-DE7A013FA96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a:t>
            </a:r>
            <a:r>
              <a:rPr lang="en-US" sz="2000" b="1" i="1" dirty="0" err="1">
                <a:solidFill>
                  <a:srgbClr val="FF0000"/>
                </a:solidFill>
                <a:latin typeface="+mj-lt"/>
              </a:rPr>
              <a:t>a</a:t>
            </a:r>
            <a:endParaRPr lang="en-US" sz="2000" b="1" i="1" dirty="0">
              <a:solidFill>
                <a:srgbClr val="FF0000"/>
              </a:solidFill>
              <a:latin typeface="+mj-lt"/>
            </a:endParaRPr>
          </a:p>
        </p:txBody>
      </p:sp>
      <p:sp>
        <p:nvSpPr>
          <p:cNvPr id="101" name="Rectangle 100">
            <a:extLst>
              <a:ext uri="{FF2B5EF4-FFF2-40B4-BE49-F238E27FC236}">
                <a16:creationId xmlns:a16="http://schemas.microsoft.com/office/drawing/2014/main" id="{2953DDE4-0D3C-431A-BBC5-271C2E9F188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endParaRPr lang="en-US" sz="2000" b="1" i="1" dirty="0">
              <a:latin typeface="+mj-lt"/>
            </a:endParaRPr>
          </a:p>
        </p:txBody>
      </p:sp>
      <p:sp>
        <p:nvSpPr>
          <p:cNvPr id="106" name="Rectangle 105">
            <a:extLst>
              <a:ext uri="{FF2B5EF4-FFF2-40B4-BE49-F238E27FC236}">
                <a16:creationId xmlns:a16="http://schemas.microsoft.com/office/drawing/2014/main" id="{EF7E2D6A-1BB9-4494-8F04-C497AC7C4F59}"/>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aaaaabbb</a:t>
            </a:r>
            <a:endParaRPr lang="en-US" sz="2000" b="1" i="1" dirty="0">
              <a:latin typeface="+mj-lt"/>
            </a:endParaRPr>
          </a:p>
        </p:txBody>
      </p:sp>
      <p:sp>
        <p:nvSpPr>
          <p:cNvPr id="107" name="Rectangle 106">
            <a:extLst>
              <a:ext uri="{FF2B5EF4-FFF2-40B4-BE49-F238E27FC236}">
                <a16:creationId xmlns:a16="http://schemas.microsoft.com/office/drawing/2014/main" id="{7D72D91F-EC92-4391-8BCC-71A6DE3446C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08" name="Rectangle 107">
            <a:extLst>
              <a:ext uri="{FF2B5EF4-FFF2-40B4-BE49-F238E27FC236}">
                <a16:creationId xmlns:a16="http://schemas.microsoft.com/office/drawing/2014/main" id="{2CA04088-33EA-4A09-8974-E1BF211236A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09" name="Rectangle 108">
            <a:extLst>
              <a:ext uri="{FF2B5EF4-FFF2-40B4-BE49-F238E27FC236}">
                <a16:creationId xmlns:a16="http://schemas.microsoft.com/office/drawing/2014/main" id="{617C475F-4BDB-4A51-BA81-D6C494B9F93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10" name="Rectangle 109">
            <a:extLst>
              <a:ext uri="{FF2B5EF4-FFF2-40B4-BE49-F238E27FC236}">
                <a16:creationId xmlns:a16="http://schemas.microsoft.com/office/drawing/2014/main" id="{D2552B9C-935F-4751-B951-55BF7981148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11" name="Rectangle 110">
            <a:extLst>
              <a:ext uri="{FF2B5EF4-FFF2-40B4-BE49-F238E27FC236}">
                <a16:creationId xmlns:a16="http://schemas.microsoft.com/office/drawing/2014/main" id="{ABAC3B16-8D04-4733-BA69-ABD8BC09E3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12" name="Rectangle 111">
            <a:extLst>
              <a:ext uri="{FF2B5EF4-FFF2-40B4-BE49-F238E27FC236}">
                <a16:creationId xmlns:a16="http://schemas.microsoft.com/office/drawing/2014/main" id="{B9359846-DD44-4F5B-8673-F4C2B4A14B5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13" name="Rectangle 112">
            <a:extLst>
              <a:ext uri="{FF2B5EF4-FFF2-40B4-BE49-F238E27FC236}">
                <a16:creationId xmlns:a16="http://schemas.microsoft.com/office/drawing/2014/main" id="{F249B0C2-7136-4AA3-B4CF-C4867765950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14" name="Rectangle 113">
            <a:extLst>
              <a:ext uri="{FF2B5EF4-FFF2-40B4-BE49-F238E27FC236}">
                <a16:creationId xmlns:a16="http://schemas.microsoft.com/office/drawing/2014/main" id="{53D2357A-BC45-49EC-BFE8-6102DA674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r>
              <a:rPr lang="en-US" sz="2000" b="1" i="1" dirty="0">
                <a:solidFill>
                  <a:srgbClr val="FF0000"/>
                </a:solidFill>
                <a:latin typeface="+mj-lt"/>
                <a:ea typeface="Cambria Math" panose="02040503050406030204" pitchFamily="18" charset="0"/>
              </a:rPr>
              <a:t>∅</a:t>
            </a:r>
            <a:endParaRPr lang="en-US" sz="2000" b="1" i="1" dirty="0">
              <a:solidFill>
                <a:srgbClr val="FF0000"/>
              </a:solidFill>
              <a:latin typeface="+mj-lt"/>
            </a:endParaRPr>
          </a:p>
        </p:txBody>
      </p:sp>
      <p:sp>
        <p:nvSpPr>
          <p:cNvPr id="115" name="Rectangle 114">
            <a:extLst>
              <a:ext uri="{FF2B5EF4-FFF2-40B4-BE49-F238E27FC236}">
                <a16:creationId xmlns:a16="http://schemas.microsoft.com/office/drawing/2014/main" id="{E39C437A-FAA4-4419-8CC8-5C569AF61A4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65" name="Rectangle 164">
            <a:extLst>
              <a:ext uri="{FF2B5EF4-FFF2-40B4-BE49-F238E27FC236}">
                <a16:creationId xmlns:a16="http://schemas.microsoft.com/office/drawing/2014/main" id="{DC799F42-DEC1-4FEF-BBBC-D47CA379B6F0}"/>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167" name="Rectangle 166">
            <a:extLst>
              <a:ext uri="{FF2B5EF4-FFF2-40B4-BE49-F238E27FC236}">
                <a16:creationId xmlns:a16="http://schemas.microsoft.com/office/drawing/2014/main" id="{98B6CC2A-19FC-420D-836A-D96F38A10EC8}"/>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1" name="Rectangle 50">
            <a:extLst>
              <a:ext uri="{FF2B5EF4-FFF2-40B4-BE49-F238E27FC236}">
                <a16:creationId xmlns:a16="http://schemas.microsoft.com/office/drawing/2014/main" id="{C7AD4F2B-8045-4817-958D-C9193437D90B}"/>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412558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1" nodeType="clickEffect">
                                  <p:stCondLst>
                                    <p:cond delay="0"/>
                                  </p:stCondLst>
                                  <p:childTnLst>
                                    <p:set>
                                      <p:cBhvr>
                                        <p:cTn id="14" dur="indefinite"/>
                                        <p:tgtEl>
                                          <p:spTgt spid="4"/>
                                        </p:tgtEl>
                                        <p:attrNameLst>
                                          <p:attrName>fillcolor</p:attrName>
                                        </p:attrNameLst>
                                      </p:cBhvr>
                                      <p:to>
                                        <p:clrVal>
                                          <a:srgbClr val="00B050"/>
                                        </p:clrVal>
                                      </p:to>
                                    </p:set>
                                    <p:set>
                                      <p:cBhvr>
                                        <p:cTn id="15" dur="indefinite"/>
                                        <p:tgtEl>
                                          <p:spTgt spid="4"/>
                                        </p:tgtEl>
                                        <p:attrNameLst>
                                          <p:attrName>fill.type</p:attrName>
                                        </p:attrNameLst>
                                      </p:cBhvr>
                                      <p:to>
                                        <p:strVal val="solid"/>
                                      </p:to>
                                    </p:set>
                                    <p:set>
                                      <p:cBhvr>
                                        <p:cTn id="16" dur="indefinite"/>
                                        <p:tgtEl>
                                          <p:spTgt spid="4"/>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1" nodeType="clickEffect">
                                  <p:stCondLst>
                                    <p:cond delay="0"/>
                                  </p:stCondLst>
                                  <p:childTnLst>
                                    <p:set>
                                      <p:cBhvr>
                                        <p:cTn id="28" dur="indefinite"/>
                                        <p:tgtEl>
                                          <p:spTgt spid="4"/>
                                        </p:tgtEl>
                                        <p:attrNameLst>
                                          <p:attrName>fillcolor</p:attrName>
                                        </p:attrNameLst>
                                      </p:cBhvr>
                                      <p:to>
                                        <p:clrVal>
                                          <a:srgbClr val="0E57C4"/>
                                        </p:clrVal>
                                      </p:to>
                                    </p:set>
                                    <p:set>
                                      <p:cBhvr>
                                        <p:cTn id="29" dur="indefinite"/>
                                        <p:tgtEl>
                                          <p:spTgt spid="4"/>
                                        </p:tgtEl>
                                        <p:attrNameLst>
                                          <p:attrName>fill.type</p:attrName>
                                        </p:attrNameLst>
                                      </p:cBhvr>
                                      <p:to>
                                        <p:strVal val="solid"/>
                                      </p:to>
                                    </p:set>
                                    <p:set>
                                      <p:cBhvr>
                                        <p:cTn id="30" dur="indefinite"/>
                                        <p:tgtEl>
                                          <p:spTgt spid="4"/>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6"/>
                                        </p:tgtEl>
                                        <p:attrNameLst>
                                          <p:attrName>fillcolor</p:attrName>
                                        </p:attrNameLst>
                                      </p:cBhvr>
                                      <p:to>
                                        <p:clrVal>
                                          <a:srgbClr val="00B050"/>
                                        </p:clrVal>
                                      </p:to>
                                    </p:set>
                                    <p:set>
                                      <p:cBhvr>
                                        <p:cTn id="33" dur="indefinite"/>
                                        <p:tgtEl>
                                          <p:spTgt spid="6"/>
                                        </p:tgtEl>
                                        <p:attrNameLst>
                                          <p:attrName>fill.type</p:attrName>
                                        </p:attrNameLst>
                                      </p:cBhvr>
                                      <p:to>
                                        <p:strVal val="solid"/>
                                      </p:to>
                                    </p:set>
                                    <p:set>
                                      <p:cBhvr>
                                        <p:cTn id="34" dur="indefinite"/>
                                        <p:tgtEl>
                                          <p:spTgt spid="6"/>
                                        </p:tgtEl>
                                        <p:attrNameLst>
                                          <p:attrName>fill.on</p:attrName>
                                        </p:attrNameLst>
                                      </p:cBhvr>
                                      <p:to>
                                        <p:strVal val="true"/>
                                      </p:to>
                                    </p:set>
                                  </p:childTnLst>
                                </p:cTn>
                              </p:par>
                              <p:par>
                                <p:cTn id="35" presetID="3" presetClass="emph" presetSubtype="1" grpId="0" nodeType="withEffect">
                                  <p:stCondLst>
                                    <p:cond delay="0"/>
                                  </p:stCondLst>
                                  <p:childTnLst>
                                    <p:set>
                                      <p:cBhvr override="childStyle">
                                        <p:cTn id="36" dur="indefinite"/>
                                        <p:tgtEl>
                                          <p:spTgt spid="56"/>
                                        </p:tgtEl>
                                        <p:attrNameLst>
                                          <p:attrName>style.color</p:attrName>
                                        </p:attrNameLst>
                                      </p:cBhvr>
                                      <p:to>
                                        <p:clrVal>
                                          <a:srgbClr val="00B05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6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4"/>
                                        </p:tgtEl>
                                        <p:attrNameLst>
                                          <p:attrName>fillcolor</p:attrName>
                                        </p:attrNameLst>
                                      </p:cBhvr>
                                      <p:to>
                                        <p:clrVal>
                                          <a:srgbClr val="FFFFFF"/>
                                        </p:clrVal>
                                      </p:to>
                                    </p:set>
                                    <p:set>
                                      <p:cBhvr>
                                        <p:cTn id="47" dur="indefinite"/>
                                        <p:tgtEl>
                                          <p:spTgt spid="4"/>
                                        </p:tgtEl>
                                        <p:attrNameLst>
                                          <p:attrName>fill.type</p:attrName>
                                        </p:attrNameLst>
                                      </p:cBhvr>
                                      <p:to>
                                        <p:strVal val="solid"/>
                                      </p:to>
                                    </p:set>
                                    <p:set>
                                      <p:cBhvr>
                                        <p:cTn id="48" dur="indefinite"/>
                                        <p:tgtEl>
                                          <p:spTgt spid="4"/>
                                        </p:tgtEl>
                                        <p:attrNameLst>
                                          <p:attrName>fill.on</p:attrName>
                                        </p:attrNameLst>
                                      </p:cBhvr>
                                      <p:to>
                                        <p:strVal val="true"/>
                                      </p:to>
                                    </p:set>
                                  </p:childTnLst>
                                </p:cTn>
                              </p:par>
                              <p:par>
                                <p:cTn id="49" presetID="3" presetClass="emph" presetSubtype="1" grpId="1" nodeType="withEffect">
                                  <p:stCondLst>
                                    <p:cond delay="0"/>
                                  </p:stCondLst>
                                  <p:childTnLst>
                                    <p:set>
                                      <p:cBhvr override="childStyle">
                                        <p:cTn id="50" dur="indefinite"/>
                                        <p:tgtEl>
                                          <p:spTgt spid="56"/>
                                        </p:tgtEl>
                                        <p:attrNameLst>
                                          <p:attrName>style.color</p:attrName>
                                        </p:attrNameLst>
                                      </p:cBhvr>
                                      <p:to>
                                        <p:clrVal>
                                          <a:srgbClr val="000000"/>
                                        </p:clrVal>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10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grpId="0" nodeType="clickEffect">
                                  <p:stCondLst>
                                    <p:cond delay="0"/>
                                  </p:stCondLst>
                                  <p:childTnLst>
                                    <p:set>
                                      <p:cBhvr override="childStyle">
                                        <p:cTn id="60" dur="indefinite"/>
                                        <p:tgtEl>
                                          <p:spTgt spid="40"/>
                                        </p:tgtEl>
                                        <p:attrNameLst>
                                          <p:attrName>style.color</p:attrName>
                                        </p:attrNameLst>
                                      </p:cBhvr>
                                      <p:to>
                                        <p:clrVal>
                                          <a:srgbClr val="00B050"/>
                                        </p:clrVal>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6"/>
                                        </p:tgtEl>
                                        <p:attrNameLst>
                                          <p:attrName>fillcolor</p:attrName>
                                        </p:attrNameLst>
                                      </p:cBhvr>
                                      <p:to>
                                        <p:clrVal>
                                          <a:srgbClr val="0E57C4"/>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mph" presetSubtype="1" nodeType="withEffect">
                                  <p:stCondLst>
                                    <p:cond delay="0"/>
                                  </p:stCondLst>
                                  <p:childTnLst>
                                    <p:set>
                                      <p:cBhvr>
                                        <p:cTn id="68" dur="indefinite"/>
                                        <p:tgtEl>
                                          <p:spTgt spid="8"/>
                                        </p:tgtEl>
                                        <p:attrNameLst>
                                          <p:attrName>fillcolor</p:attrName>
                                        </p:attrNameLst>
                                      </p:cBhvr>
                                      <p:to>
                                        <p:clrVal>
                                          <a:srgbClr val="00B050"/>
                                        </p:clrVal>
                                      </p:to>
                                    </p:set>
                                    <p:set>
                                      <p:cBhvr>
                                        <p:cTn id="69" dur="indefinite"/>
                                        <p:tgtEl>
                                          <p:spTgt spid="8"/>
                                        </p:tgtEl>
                                        <p:attrNameLst>
                                          <p:attrName>fill.type</p:attrName>
                                        </p:attrNameLst>
                                      </p:cBhvr>
                                      <p:to>
                                        <p:strVal val="solid"/>
                                      </p:to>
                                    </p:set>
                                    <p:set>
                                      <p:cBhvr>
                                        <p:cTn id="70" dur="indefinite"/>
                                        <p:tgtEl>
                                          <p:spTgt spid="8"/>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8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
                                        </p:tgtEl>
                                        <p:attrNameLst>
                                          <p:attrName>fillcolor</p:attrName>
                                        </p:attrNameLst>
                                      </p:cBhvr>
                                      <p:to>
                                        <p:clrVal>
                                          <a:srgbClr val="FFFFFF"/>
                                        </p:clrVal>
                                      </p:to>
                                    </p:set>
                                    <p:set>
                                      <p:cBhvr>
                                        <p:cTn id="81" dur="indefinite"/>
                                        <p:tgtEl>
                                          <p:spTgt spid="6"/>
                                        </p:tgtEl>
                                        <p:attrNameLst>
                                          <p:attrName>fill.type</p:attrName>
                                        </p:attrNameLst>
                                      </p:cBhvr>
                                      <p:to>
                                        <p:strVal val="solid"/>
                                      </p:to>
                                    </p:set>
                                    <p:set>
                                      <p:cBhvr>
                                        <p:cTn id="82" dur="indefinite"/>
                                        <p:tgtEl>
                                          <p:spTgt spid="6"/>
                                        </p:tgtEl>
                                        <p:attrNameLst>
                                          <p:attrName>fill.on</p:attrName>
                                        </p:attrNameLst>
                                      </p:cBhvr>
                                      <p:to>
                                        <p:strVal val="true"/>
                                      </p:to>
                                    </p:set>
                                  </p:childTnLst>
                                </p:cTn>
                              </p:par>
                              <p:par>
                                <p:cTn id="83" presetID="3" presetClass="emph" presetSubtype="1" grpId="1" nodeType="withEffect">
                                  <p:stCondLst>
                                    <p:cond delay="0"/>
                                  </p:stCondLst>
                                  <p:childTnLst>
                                    <p:set>
                                      <p:cBhvr override="childStyle">
                                        <p:cTn id="84" dur="indefinite"/>
                                        <p:tgtEl>
                                          <p:spTgt spid="40"/>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7"/>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10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0" nodeType="clickEffect">
                                  <p:stCondLst>
                                    <p:cond delay="0"/>
                                  </p:stCondLst>
                                  <p:childTnLst>
                                    <p:set>
                                      <p:cBhvr override="childStyle">
                                        <p:cTn id="94" dur="indefinite"/>
                                        <p:tgtEl>
                                          <p:spTgt spid="48"/>
                                        </p:tgtEl>
                                        <p:attrNameLst>
                                          <p:attrName>style.color</p:attrName>
                                        </p:attrNameLst>
                                      </p:cBhvr>
                                      <p:to>
                                        <p:clrVal>
                                          <a:srgbClr val="00B050"/>
                                        </p:clrVal>
                                      </p:to>
                                    </p:set>
                                  </p:childTnLst>
                                </p:cTn>
                              </p:par>
                              <p:par>
                                <p:cTn id="95" presetID="3" presetClass="emph" presetSubtype="1" grpId="0" nodeType="withEffect">
                                  <p:stCondLst>
                                    <p:cond delay="0"/>
                                  </p:stCondLst>
                                  <p:childTnLst>
                                    <p:set>
                                      <p:cBhvr override="childStyle">
                                        <p:cTn id="96" dur="indefinite"/>
                                        <p:tgtEl>
                                          <p:spTgt spid="42"/>
                                        </p:tgtEl>
                                        <p:attrNameLst>
                                          <p:attrName>style.color</p:attrName>
                                        </p:attrNameLst>
                                      </p:cBhvr>
                                      <p:to>
                                        <p:clrVal>
                                          <a:srgbClr val="0E57C4"/>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8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8"/>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10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3"/>
                                        </p:tgtEl>
                                        <p:attrNameLst>
                                          <p:attrName>style.visibility</p:attrName>
                                        </p:attrNameLst>
                                      </p:cBhvr>
                                      <p:to>
                                        <p:strVal val="visible"/>
                                      </p:to>
                                    </p:set>
                                  </p:childTnLst>
                                </p:cTn>
                              </p:par>
                              <p:par>
                                <p:cTn id="113" presetID="1" presetClass="exit" presetSubtype="0" fill="hold" grpId="1" nodeType="withEffect">
                                  <p:stCondLst>
                                    <p:cond delay="0"/>
                                  </p:stCondLst>
                                  <p:childTnLst>
                                    <p:set>
                                      <p:cBhvr>
                                        <p:cTn id="114" dur="1" fill="hold">
                                          <p:stCondLst>
                                            <p:cond delay="0"/>
                                          </p:stCondLst>
                                        </p:cTn>
                                        <p:tgtEl>
                                          <p:spTgt spid="9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9"/>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10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5"/>
                                        </p:tgtEl>
                                        <p:attrNameLst>
                                          <p:attrName>style.visibility</p:attrName>
                                        </p:attrNameLst>
                                      </p:cBhvr>
                                      <p:to>
                                        <p:strVal val="visible"/>
                                      </p:to>
                                    </p:set>
                                  </p:childTnLst>
                                </p:cTn>
                              </p:par>
                              <p:par>
                                <p:cTn id="125" presetID="1" presetClass="exit" presetSubtype="0" fill="hold" grpId="1" nodeType="withEffect">
                                  <p:stCondLst>
                                    <p:cond delay="0"/>
                                  </p:stCondLst>
                                  <p:childTnLst>
                                    <p:set>
                                      <p:cBhvr>
                                        <p:cTn id="126" dur="1" fill="hold">
                                          <p:stCondLst>
                                            <p:cond delay="0"/>
                                          </p:stCondLst>
                                        </p:cTn>
                                        <p:tgtEl>
                                          <p:spTgt spid="9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1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10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7"/>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9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1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9"/>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97"/>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12"/>
                                        </p:tgtEl>
                                        <p:attrNameLst>
                                          <p:attrName>style.visibility</p:attrName>
                                        </p:attrNameLst>
                                      </p:cBhvr>
                                      <p:to>
                                        <p:strVal val="visible"/>
                                      </p:to>
                                    </p:set>
                                  </p:childTnLst>
                                </p:cTn>
                              </p:par>
                              <p:par>
                                <p:cTn id="155" presetID="1" presetClass="exit" presetSubtype="0" fill="hold" grpId="1" nodeType="withEffect">
                                  <p:stCondLst>
                                    <p:cond delay="0"/>
                                  </p:stCondLst>
                                  <p:childTnLst>
                                    <p:set>
                                      <p:cBhvr>
                                        <p:cTn id="156" dur="1" fill="hold">
                                          <p:stCondLst>
                                            <p:cond delay="0"/>
                                          </p:stCondLst>
                                        </p:cTn>
                                        <p:tgtEl>
                                          <p:spTgt spid="111"/>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grpId="1" nodeType="clickEffect">
                                  <p:stCondLst>
                                    <p:cond delay="0"/>
                                  </p:stCondLst>
                                  <p:childTnLst>
                                    <p:set>
                                      <p:cBhvr override="childStyle">
                                        <p:cTn id="160" dur="indefinite"/>
                                        <p:tgtEl>
                                          <p:spTgt spid="48"/>
                                        </p:tgtEl>
                                        <p:attrNameLst>
                                          <p:attrName>style.color</p:attrName>
                                        </p:attrNameLst>
                                      </p:cBhvr>
                                      <p:to>
                                        <p:clrVal>
                                          <a:srgbClr val="0E57C4"/>
                                        </p:clrVal>
                                      </p:to>
                                    </p:set>
                                  </p:childTnLst>
                                </p:cTn>
                              </p:par>
                              <p:par>
                                <p:cTn id="161" presetID="3" presetClass="emph" presetSubtype="1" grpId="1" nodeType="withEffect">
                                  <p:stCondLst>
                                    <p:cond delay="0"/>
                                  </p:stCondLst>
                                  <p:childTnLst>
                                    <p:set>
                                      <p:cBhvr override="childStyle">
                                        <p:cTn id="162" dur="indefinite"/>
                                        <p:tgtEl>
                                          <p:spTgt spid="42"/>
                                        </p:tgtEl>
                                        <p:attrNameLst>
                                          <p:attrName>style.color</p:attrName>
                                        </p:attrNameLst>
                                      </p:cBhvr>
                                      <p:to>
                                        <p:clrVal>
                                          <a:srgbClr val="00B050"/>
                                        </p:clrVal>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8"/>
                                        </p:tgtEl>
                                        <p:attrNameLst>
                                          <p:attrName>fillcolor</p:attrName>
                                        </p:attrNameLst>
                                      </p:cBhvr>
                                      <p:to>
                                        <p:clrVal>
                                          <a:srgbClr val="0E57C4"/>
                                        </p:clrVal>
                                      </p:to>
                                    </p:set>
                                    <p:set>
                                      <p:cBhvr>
                                        <p:cTn id="167" dur="indefinite"/>
                                        <p:tgtEl>
                                          <p:spTgt spid="8"/>
                                        </p:tgtEl>
                                        <p:attrNameLst>
                                          <p:attrName>fill.type</p:attrName>
                                        </p:attrNameLst>
                                      </p:cBhvr>
                                      <p:to>
                                        <p:strVal val="solid"/>
                                      </p:to>
                                    </p:set>
                                    <p:set>
                                      <p:cBhvr>
                                        <p:cTn id="168" dur="indefinite"/>
                                        <p:tgtEl>
                                          <p:spTgt spid="8"/>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2"/>
                                        </p:tgtEl>
                                        <p:attrNameLst>
                                          <p:attrName>fillcolor</p:attrName>
                                        </p:attrNameLst>
                                      </p:cBhvr>
                                      <p:to>
                                        <p:clrVal>
                                          <a:srgbClr val="00B050"/>
                                        </p:clrVal>
                                      </p:to>
                                    </p:set>
                                    <p:set>
                                      <p:cBhvr>
                                        <p:cTn id="171" dur="indefinite"/>
                                        <p:tgtEl>
                                          <p:spTgt spid="12"/>
                                        </p:tgtEl>
                                        <p:attrNameLst>
                                          <p:attrName>fill.type</p:attrName>
                                        </p:attrNameLst>
                                      </p:cBhvr>
                                      <p:to>
                                        <p:strVal val="solid"/>
                                      </p:to>
                                    </p:set>
                                    <p:set>
                                      <p:cBhvr>
                                        <p:cTn id="172" dur="indefinite"/>
                                        <p:tgtEl>
                                          <p:spTgt spid="12"/>
                                        </p:tgtEl>
                                        <p:attrNameLst>
                                          <p:attrName>fill.on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2" nodeType="clickEffect">
                                  <p:stCondLst>
                                    <p:cond delay="0"/>
                                  </p:stCondLst>
                                  <p:childTnLst>
                                    <p:set>
                                      <p:cBhvr>
                                        <p:cTn id="176" dur="1" fill="hold">
                                          <p:stCondLst>
                                            <p:cond delay="0"/>
                                          </p:stCondLst>
                                        </p:cTn>
                                        <p:tgtEl>
                                          <p:spTgt spid="97"/>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99"/>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mph" presetSubtype="1" nodeType="clickEffect">
                                  <p:stCondLst>
                                    <p:cond delay="0"/>
                                  </p:stCondLst>
                                  <p:childTnLst>
                                    <p:set>
                                      <p:cBhvr>
                                        <p:cTn id="182" dur="indefinite"/>
                                        <p:tgtEl>
                                          <p:spTgt spid="8"/>
                                        </p:tgtEl>
                                        <p:attrNameLst>
                                          <p:attrName>fillcolor</p:attrName>
                                        </p:attrNameLst>
                                      </p:cBhvr>
                                      <p:to>
                                        <p:clrVal>
                                          <a:srgbClr val="FFFFFF"/>
                                        </p:clrVal>
                                      </p:to>
                                    </p:set>
                                    <p:set>
                                      <p:cBhvr>
                                        <p:cTn id="183" dur="indefinite"/>
                                        <p:tgtEl>
                                          <p:spTgt spid="8"/>
                                        </p:tgtEl>
                                        <p:attrNameLst>
                                          <p:attrName>fill.type</p:attrName>
                                        </p:attrNameLst>
                                      </p:cBhvr>
                                      <p:to>
                                        <p:strVal val="solid"/>
                                      </p:to>
                                    </p:set>
                                    <p:set>
                                      <p:cBhvr>
                                        <p:cTn id="184" dur="indefinite"/>
                                        <p:tgtEl>
                                          <p:spTgt spid="8"/>
                                        </p:tgtEl>
                                        <p:attrNameLst>
                                          <p:attrName>fill.on</p:attrName>
                                        </p:attrNameLst>
                                      </p:cBhvr>
                                      <p:to>
                                        <p:strVal val="true"/>
                                      </p:to>
                                    </p:set>
                                  </p:childTnLst>
                                </p:cTn>
                              </p:par>
                              <p:par>
                                <p:cTn id="185" presetID="3" presetClass="emph" presetSubtype="1" grpId="2" nodeType="withEffect">
                                  <p:stCondLst>
                                    <p:cond delay="0"/>
                                  </p:stCondLst>
                                  <p:childTnLst>
                                    <p:set>
                                      <p:cBhvr override="childStyle">
                                        <p:cTn id="186" dur="indefinite"/>
                                        <p:tgtEl>
                                          <p:spTgt spid="48"/>
                                        </p:tgtEl>
                                        <p:attrNameLst>
                                          <p:attrName>style.color</p:attrName>
                                        </p:attrNameLst>
                                      </p:cBhvr>
                                      <p:to>
                                        <p:clrVal>
                                          <a:srgbClr val="000000"/>
                                        </p:clrVal>
                                      </p:to>
                                    </p:set>
                                  </p:childTnLst>
                                </p:cTn>
                              </p:par>
                              <p:par>
                                <p:cTn id="187" presetID="3" presetClass="emph" presetSubtype="1" grpId="2" nodeType="withEffect">
                                  <p:stCondLst>
                                    <p:cond delay="0"/>
                                  </p:stCondLst>
                                  <p:childTnLst>
                                    <p:set>
                                      <p:cBhvr override="childStyle">
                                        <p:cTn id="188" dur="indefinite"/>
                                        <p:tgtEl>
                                          <p:spTgt spid="42"/>
                                        </p:tgtEl>
                                        <p:attrNameLst>
                                          <p:attrName>style.color</p:attrName>
                                        </p:attrNameLst>
                                      </p:cBhvr>
                                      <p:to>
                                        <p:clrVal>
                                          <a:srgbClr val="000000"/>
                                        </p:clrVal>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13"/>
                                        </p:tgtEl>
                                        <p:attrNameLst>
                                          <p:attrName>style.visibility</p:attrName>
                                        </p:attrNameLst>
                                      </p:cBhvr>
                                      <p:to>
                                        <p:strVal val="visible"/>
                                      </p:to>
                                    </p:set>
                                  </p:childTnLst>
                                </p:cTn>
                              </p:par>
                              <p:par>
                                <p:cTn id="193" presetID="1" presetClass="exit" presetSubtype="0" fill="hold" grpId="1" nodeType="withEffect">
                                  <p:stCondLst>
                                    <p:cond delay="0"/>
                                  </p:stCondLst>
                                  <p:childTnLst>
                                    <p:set>
                                      <p:cBhvr>
                                        <p:cTn id="194" dur="1" fill="hold">
                                          <p:stCondLst>
                                            <p:cond delay="0"/>
                                          </p:stCondLst>
                                        </p:cTn>
                                        <p:tgtEl>
                                          <p:spTgt spid="112"/>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0" nodeType="clickEffect">
                                  <p:stCondLst>
                                    <p:cond delay="0"/>
                                  </p:stCondLst>
                                  <p:childTnLst>
                                    <p:set>
                                      <p:cBhvr override="childStyle">
                                        <p:cTn id="198" dur="indefinite"/>
                                        <p:tgtEl>
                                          <p:spTgt spid="46"/>
                                        </p:tgtEl>
                                        <p:attrNameLst>
                                          <p:attrName>style.color</p:attrName>
                                        </p:attrNameLst>
                                      </p:cBhvr>
                                      <p:to>
                                        <p:clrVal>
                                          <a:srgbClr val="00B050"/>
                                        </p:clrVal>
                                      </p:to>
                                    </p:set>
                                  </p:childTnLst>
                                </p:cTn>
                              </p:par>
                              <p:par>
                                <p:cTn id="199" presetID="3" presetClass="emph" presetSubtype="1" grpId="0" nodeType="withEffect">
                                  <p:stCondLst>
                                    <p:cond delay="0"/>
                                  </p:stCondLst>
                                  <p:childTnLst>
                                    <p:set>
                                      <p:cBhvr override="childStyle">
                                        <p:cTn id="200" dur="indefinite"/>
                                        <p:tgtEl>
                                          <p:spTgt spid="53"/>
                                        </p:tgtEl>
                                        <p:attrNameLst>
                                          <p:attrName>style.color</p:attrName>
                                        </p:attrNameLst>
                                      </p:cBhvr>
                                      <p:to>
                                        <p:clrVal>
                                          <a:srgbClr val="0E57C4"/>
                                        </p:clrVal>
                                      </p:to>
                                    </p:set>
                                  </p:childTnLst>
                                </p:cTn>
                              </p:par>
                              <p:par>
                                <p:cTn id="201" presetID="3" presetClass="emph" presetSubtype="1" grpId="0" nodeType="withEffect">
                                  <p:stCondLst>
                                    <p:cond delay="0"/>
                                  </p:stCondLst>
                                  <p:childTnLst>
                                    <p:set>
                                      <p:cBhvr override="childStyle">
                                        <p:cTn id="202" dur="indefinite"/>
                                        <p:tgtEl>
                                          <p:spTgt spid="51"/>
                                        </p:tgtEl>
                                        <p:attrNameLst>
                                          <p:attrName>style.color</p:attrName>
                                        </p:attrNameLst>
                                      </p:cBhvr>
                                      <p:to>
                                        <p:clrVal>
                                          <a:srgbClr val="0E57C4"/>
                                        </p:clrVal>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12"/>
                                        </p:tgtEl>
                                        <p:attrNameLst>
                                          <p:attrName>fillcolor</p:attrName>
                                        </p:attrNameLst>
                                      </p:cBhvr>
                                      <p:to>
                                        <p:clrVal>
                                          <a:srgbClr val="0E57C4"/>
                                        </p:clrVal>
                                      </p:to>
                                    </p:set>
                                    <p:set>
                                      <p:cBhvr>
                                        <p:cTn id="207" dur="indefinite"/>
                                        <p:tgtEl>
                                          <p:spTgt spid="12"/>
                                        </p:tgtEl>
                                        <p:attrNameLst>
                                          <p:attrName>fill.type</p:attrName>
                                        </p:attrNameLst>
                                      </p:cBhvr>
                                      <p:to>
                                        <p:strVal val="solid"/>
                                      </p:to>
                                    </p:set>
                                    <p:set>
                                      <p:cBhvr>
                                        <p:cTn id="208" dur="indefinite"/>
                                        <p:tgtEl>
                                          <p:spTgt spid="12"/>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10"/>
                                        </p:tgtEl>
                                        <p:attrNameLst>
                                          <p:attrName>fillcolor</p:attrName>
                                        </p:attrNameLst>
                                      </p:cBhvr>
                                      <p:to>
                                        <p:clrVal>
                                          <a:srgbClr val="00B050"/>
                                        </p:clrVal>
                                      </p:to>
                                    </p:set>
                                    <p:set>
                                      <p:cBhvr>
                                        <p:cTn id="211" dur="indefinite"/>
                                        <p:tgtEl>
                                          <p:spTgt spid="10"/>
                                        </p:tgtEl>
                                        <p:attrNameLst>
                                          <p:attrName>fill.type</p:attrName>
                                        </p:attrNameLst>
                                      </p:cBhvr>
                                      <p:to>
                                        <p:strVal val="solid"/>
                                      </p:to>
                                    </p:set>
                                    <p:set>
                                      <p:cBhvr>
                                        <p:cTn id="212" dur="indefinite"/>
                                        <p:tgtEl>
                                          <p:spTgt spid="10"/>
                                        </p:tgtEl>
                                        <p:attrNameLst>
                                          <p:attrName>fill.on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2" nodeType="clickEffect">
                                  <p:stCondLst>
                                    <p:cond delay="0"/>
                                  </p:stCondLst>
                                  <p:childTnLst>
                                    <p:set>
                                      <p:cBhvr>
                                        <p:cTn id="216" dur="1" fill="hold">
                                          <p:stCondLst>
                                            <p:cond delay="0"/>
                                          </p:stCondLst>
                                        </p:cTn>
                                        <p:tgtEl>
                                          <p:spTgt spid="95"/>
                                        </p:tgtEl>
                                        <p:attrNameLst>
                                          <p:attrName>style.visibility</p:attrName>
                                        </p:attrNameLst>
                                      </p:cBhvr>
                                      <p:to>
                                        <p:strVal val="visible"/>
                                      </p:to>
                                    </p:set>
                                  </p:childTnLst>
                                </p:cTn>
                              </p:par>
                              <p:par>
                                <p:cTn id="217" presetID="1" presetClass="exit" presetSubtype="0" fill="hold" grpId="3" nodeType="withEffect">
                                  <p:stCondLst>
                                    <p:cond delay="0"/>
                                  </p:stCondLst>
                                  <p:childTnLst>
                                    <p:set>
                                      <p:cBhvr>
                                        <p:cTn id="218" dur="1" fill="hold">
                                          <p:stCondLst>
                                            <p:cond delay="0"/>
                                          </p:stCondLst>
                                        </p:cTn>
                                        <p:tgtEl>
                                          <p:spTgt spid="9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FFFFFF"/>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3" presetClass="emph" presetSubtype="1" grpId="1" nodeType="withEffect">
                                  <p:stCondLst>
                                    <p:cond delay="0"/>
                                  </p:stCondLst>
                                  <p:childTnLst>
                                    <p:set>
                                      <p:cBhvr override="childStyle">
                                        <p:cTn id="226" dur="indefinite"/>
                                        <p:tgtEl>
                                          <p:spTgt spid="46"/>
                                        </p:tgtEl>
                                        <p:attrNameLst>
                                          <p:attrName>style.color</p:attrName>
                                        </p:attrNameLst>
                                      </p:cBhvr>
                                      <p:to>
                                        <p:clrVal>
                                          <a:srgbClr val="000000"/>
                                        </p:clrVal>
                                      </p:to>
                                    </p:set>
                                  </p:childTnLst>
                                </p:cTn>
                              </p:par>
                              <p:par>
                                <p:cTn id="227" presetID="3" presetClass="emph" presetSubtype="1" grpId="5" nodeType="withEffect">
                                  <p:stCondLst>
                                    <p:cond delay="0"/>
                                  </p:stCondLst>
                                  <p:childTnLst>
                                    <p:set>
                                      <p:cBhvr override="childStyle">
                                        <p:cTn id="228" dur="indefinite"/>
                                        <p:tgtEl>
                                          <p:spTgt spid="53"/>
                                        </p:tgtEl>
                                        <p:attrNameLst>
                                          <p:attrName>style.color</p:attrName>
                                        </p:attrNameLst>
                                      </p:cBhvr>
                                      <p:to>
                                        <p:clrVal>
                                          <a:srgbClr val="000000"/>
                                        </p:clrVal>
                                      </p:to>
                                    </p:set>
                                  </p:childTnLst>
                                </p:cTn>
                              </p:par>
                              <p:par>
                                <p:cTn id="229" presetID="3" presetClass="emph" presetSubtype="1" grpId="5" nodeType="withEffect">
                                  <p:stCondLst>
                                    <p:cond delay="0"/>
                                  </p:stCondLst>
                                  <p:childTnLst>
                                    <p:set>
                                      <p:cBhvr override="childStyle">
                                        <p:cTn id="230" dur="indefinite"/>
                                        <p:tgtEl>
                                          <p:spTgt spid="51"/>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0" nodeType="clickEffect">
                                  <p:stCondLst>
                                    <p:cond delay="0"/>
                                  </p:stCondLst>
                                  <p:childTnLst>
                                    <p:set>
                                      <p:cBhvr override="childStyle">
                                        <p:cTn id="234" dur="indefinite"/>
                                        <p:tgtEl>
                                          <p:spTgt spid="52"/>
                                        </p:tgtEl>
                                        <p:attrNameLst>
                                          <p:attrName>style.color</p:attrName>
                                        </p:attrNameLst>
                                      </p:cBhvr>
                                      <p:to>
                                        <p:clrVal>
                                          <a:srgbClr val="00B050"/>
                                        </p:clrVal>
                                      </p:to>
                                    </p:set>
                                  </p:childTnLst>
                                </p:cTn>
                              </p:par>
                              <p:par>
                                <p:cTn id="235" presetID="3" presetClass="emph" presetSubtype="1" grpId="0" nodeType="withEffect">
                                  <p:stCondLst>
                                    <p:cond delay="0"/>
                                  </p:stCondLst>
                                  <p:childTnLst>
                                    <p:set>
                                      <p:cBhvr override="childStyle">
                                        <p:cTn id="236" dur="indefinite"/>
                                        <p:tgtEl>
                                          <p:spTgt spid="55"/>
                                        </p:tgtEl>
                                        <p:attrNameLst>
                                          <p:attrName>style.color</p:attrName>
                                        </p:attrNameLst>
                                      </p:cBhvr>
                                      <p:to>
                                        <p:clrVal>
                                          <a:srgbClr val="0E57C4"/>
                                        </p:clrVal>
                                      </p:to>
                                    </p:set>
                                  </p:childTnLst>
                                </p:cTn>
                              </p:par>
                              <p:par>
                                <p:cTn id="237" presetID="3" presetClass="emph" presetSubtype="1" grpId="0" nodeType="withEffect">
                                  <p:stCondLst>
                                    <p:cond delay="0"/>
                                  </p:stCondLst>
                                  <p:childTnLst>
                                    <p:set>
                                      <p:cBhvr override="childStyle">
                                        <p:cTn id="238" dur="indefinite"/>
                                        <p:tgtEl>
                                          <p:spTgt spid="57"/>
                                        </p:tgtEl>
                                        <p:attrNameLst>
                                          <p:attrName>style.color</p:attrName>
                                        </p:attrNameLst>
                                      </p:cBhvr>
                                      <p:to>
                                        <p:clrVal>
                                          <a:srgbClr val="0E57C4"/>
                                        </p:clrVal>
                                      </p:to>
                                    </p:set>
                                  </p:childTnLst>
                                </p:cTn>
                              </p:par>
                            </p:childTnLst>
                          </p:cTn>
                        </p:par>
                      </p:childTnLst>
                    </p:cTn>
                  </p:par>
                  <p:par>
                    <p:cTn id="239" fill="hold">
                      <p:stCondLst>
                        <p:cond delay="indefinite"/>
                      </p:stCondLst>
                      <p:childTnLst>
                        <p:par>
                          <p:cTn id="240" fill="hold">
                            <p:stCondLst>
                              <p:cond delay="0"/>
                            </p:stCondLst>
                            <p:childTnLst>
                              <p:par>
                                <p:cTn id="241" presetID="1" presetClass="emph" presetSubtype="1" nodeType="clickEffect">
                                  <p:stCondLst>
                                    <p:cond delay="0"/>
                                  </p:stCondLst>
                                  <p:childTnLst>
                                    <p:set>
                                      <p:cBhvr>
                                        <p:cTn id="242" dur="indefinite"/>
                                        <p:tgtEl>
                                          <p:spTgt spid="12"/>
                                        </p:tgtEl>
                                        <p:attrNameLst>
                                          <p:attrName>fillcolor</p:attrName>
                                        </p:attrNameLst>
                                      </p:cBhvr>
                                      <p:to>
                                        <p:clrVal>
                                          <a:srgbClr val="00B050"/>
                                        </p:clrVal>
                                      </p:to>
                                    </p:set>
                                    <p:set>
                                      <p:cBhvr>
                                        <p:cTn id="243" dur="indefinite"/>
                                        <p:tgtEl>
                                          <p:spTgt spid="12"/>
                                        </p:tgtEl>
                                        <p:attrNameLst>
                                          <p:attrName>fill.type</p:attrName>
                                        </p:attrNameLst>
                                      </p:cBhvr>
                                      <p:to>
                                        <p:strVal val="solid"/>
                                      </p:to>
                                    </p:set>
                                    <p:set>
                                      <p:cBhvr>
                                        <p:cTn id="244" dur="indefinite"/>
                                        <p:tgtEl>
                                          <p:spTgt spid="12"/>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0"/>
                                        </p:tgtEl>
                                        <p:attrNameLst>
                                          <p:attrName>fillcolor</p:attrName>
                                        </p:attrNameLst>
                                      </p:cBhvr>
                                      <p:to>
                                        <p:clrVal>
                                          <a:srgbClr val="0E57C4"/>
                                        </p:clrVal>
                                      </p:to>
                                    </p:set>
                                    <p:set>
                                      <p:cBhvr>
                                        <p:cTn id="247" dur="indefinite"/>
                                        <p:tgtEl>
                                          <p:spTgt spid="10"/>
                                        </p:tgtEl>
                                        <p:attrNameLst>
                                          <p:attrName>fill.type</p:attrName>
                                        </p:attrNameLst>
                                      </p:cBhvr>
                                      <p:to>
                                        <p:strVal val="solid"/>
                                      </p:to>
                                    </p:set>
                                    <p:set>
                                      <p:cBhvr>
                                        <p:cTn id="248" dur="indefinite"/>
                                        <p:tgtEl>
                                          <p:spTgt spid="10"/>
                                        </p:tgtEl>
                                        <p:attrNameLst>
                                          <p:attrName>fill.on</p:attrName>
                                        </p:attrNameLst>
                                      </p:cBhvr>
                                      <p:to>
                                        <p:strVal val="tru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2" nodeType="clickEffect">
                                  <p:stCondLst>
                                    <p:cond delay="0"/>
                                  </p:stCondLst>
                                  <p:childTnLst>
                                    <p:set>
                                      <p:cBhvr>
                                        <p:cTn id="252" dur="1" fill="hold">
                                          <p:stCondLst>
                                            <p:cond delay="0"/>
                                          </p:stCondLst>
                                        </p:cTn>
                                        <p:tgtEl>
                                          <p:spTgt spid="93"/>
                                        </p:tgtEl>
                                        <p:attrNameLst>
                                          <p:attrName>style.visibility</p:attrName>
                                        </p:attrNameLst>
                                      </p:cBhvr>
                                      <p:to>
                                        <p:strVal val="visible"/>
                                      </p:to>
                                    </p:set>
                                  </p:childTnLst>
                                </p:cTn>
                              </p:par>
                              <p:par>
                                <p:cTn id="253" presetID="1" presetClass="exit" presetSubtype="0" fill="hold" grpId="3" nodeType="withEffect">
                                  <p:stCondLst>
                                    <p:cond delay="0"/>
                                  </p:stCondLst>
                                  <p:childTnLst>
                                    <p:set>
                                      <p:cBhvr>
                                        <p:cTn id="254" dur="1" fill="hold">
                                          <p:stCondLst>
                                            <p:cond delay="0"/>
                                          </p:stCondLst>
                                        </p:cTn>
                                        <p:tgtEl>
                                          <p:spTgt spid="95"/>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mph" presetSubtype="1" nodeType="clickEffect">
                                  <p:stCondLst>
                                    <p:cond delay="0"/>
                                  </p:stCondLst>
                                  <p:childTnLst>
                                    <p:set>
                                      <p:cBhvr>
                                        <p:cTn id="258" dur="indefinite"/>
                                        <p:tgtEl>
                                          <p:spTgt spid="10"/>
                                        </p:tgtEl>
                                        <p:attrNameLst>
                                          <p:attrName>fillcolor</p:attrName>
                                        </p:attrNameLst>
                                      </p:cBhvr>
                                      <p:to>
                                        <p:clrVal>
                                          <a:srgbClr val="FFFFFF"/>
                                        </p:clrVal>
                                      </p:to>
                                    </p:set>
                                    <p:set>
                                      <p:cBhvr>
                                        <p:cTn id="259" dur="indefinite"/>
                                        <p:tgtEl>
                                          <p:spTgt spid="10"/>
                                        </p:tgtEl>
                                        <p:attrNameLst>
                                          <p:attrName>fill.type</p:attrName>
                                        </p:attrNameLst>
                                      </p:cBhvr>
                                      <p:to>
                                        <p:strVal val="solid"/>
                                      </p:to>
                                    </p:set>
                                    <p:set>
                                      <p:cBhvr>
                                        <p:cTn id="260" dur="indefinite"/>
                                        <p:tgtEl>
                                          <p:spTgt spid="10"/>
                                        </p:tgtEl>
                                        <p:attrNameLst>
                                          <p:attrName>fill.on</p:attrName>
                                        </p:attrNameLst>
                                      </p:cBhvr>
                                      <p:to>
                                        <p:strVal val="true"/>
                                      </p:to>
                                    </p:set>
                                  </p:childTnLst>
                                </p:cTn>
                              </p:par>
                              <p:par>
                                <p:cTn id="261" presetID="3" presetClass="emph" presetSubtype="1" grpId="1" nodeType="withEffect">
                                  <p:stCondLst>
                                    <p:cond delay="0"/>
                                  </p:stCondLst>
                                  <p:childTnLst>
                                    <p:set>
                                      <p:cBhvr override="childStyle">
                                        <p:cTn id="262" dur="indefinite"/>
                                        <p:tgtEl>
                                          <p:spTgt spid="52"/>
                                        </p:tgtEl>
                                        <p:attrNameLst>
                                          <p:attrName>style.color</p:attrName>
                                        </p:attrNameLst>
                                      </p:cBhvr>
                                      <p:to>
                                        <p:clrVal>
                                          <a:srgbClr val="000000"/>
                                        </p:clrVal>
                                      </p:to>
                                    </p:set>
                                  </p:childTnLst>
                                </p:cTn>
                              </p:par>
                              <p:par>
                                <p:cTn id="263" presetID="3" presetClass="emph" presetSubtype="1" grpId="1" nodeType="withEffect">
                                  <p:stCondLst>
                                    <p:cond delay="0"/>
                                  </p:stCondLst>
                                  <p:childTnLst>
                                    <p:set>
                                      <p:cBhvr override="childStyle">
                                        <p:cTn id="264" dur="indefinite"/>
                                        <p:tgtEl>
                                          <p:spTgt spid="55"/>
                                        </p:tgtEl>
                                        <p:attrNameLst>
                                          <p:attrName>style.color</p:attrName>
                                        </p:attrNameLst>
                                      </p:cBhvr>
                                      <p:to>
                                        <p:clrVal>
                                          <a:srgbClr val="000000"/>
                                        </p:clrVal>
                                      </p:to>
                                    </p:set>
                                  </p:childTnLst>
                                </p:cTn>
                              </p:par>
                              <p:par>
                                <p:cTn id="265" presetID="3" presetClass="emph" presetSubtype="1" grpId="1" nodeType="withEffect">
                                  <p:stCondLst>
                                    <p:cond delay="0"/>
                                  </p:stCondLst>
                                  <p:childTnLst>
                                    <p:set>
                                      <p:cBhvr override="childStyle">
                                        <p:cTn id="266" dur="indefinite"/>
                                        <p:tgtEl>
                                          <p:spTgt spid="57"/>
                                        </p:tgtEl>
                                        <p:attrNameLst>
                                          <p:attrName>style.color</p:attrName>
                                        </p:attrNameLst>
                                      </p:cBhvr>
                                      <p:to>
                                        <p:clrVal>
                                          <a:srgbClr val="000000"/>
                                        </p:clrVal>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5"/>
                                        </p:tgtEl>
                                        <p:attrNameLst>
                                          <p:attrName>style.visibility</p:attrName>
                                        </p:attrNameLst>
                                      </p:cBhvr>
                                      <p:to>
                                        <p:strVal val="visible"/>
                                      </p:to>
                                    </p:set>
                                  </p:childTnLst>
                                </p:cTn>
                              </p:par>
                              <p:par>
                                <p:cTn id="271" presetID="1" presetClass="exit" presetSubtype="0" fill="hold" grpId="1" nodeType="withEffect">
                                  <p:stCondLst>
                                    <p:cond delay="0"/>
                                  </p:stCondLst>
                                  <p:childTnLst>
                                    <p:set>
                                      <p:cBhvr>
                                        <p:cTn id="272" dur="1" fill="hold">
                                          <p:stCondLst>
                                            <p:cond delay="0"/>
                                          </p:stCondLst>
                                        </p:cTn>
                                        <p:tgtEl>
                                          <p:spTgt spid="113"/>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3" presetClass="emph" presetSubtype="1" grpId="2" nodeType="clickEffect">
                                  <p:stCondLst>
                                    <p:cond delay="0"/>
                                  </p:stCondLst>
                                  <p:childTnLst>
                                    <p:set>
                                      <p:cBhvr override="childStyle">
                                        <p:cTn id="276" dur="indefinite"/>
                                        <p:tgtEl>
                                          <p:spTgt spid="46"/>
                                        </p:tgtEl>
                                        <p:attrNameLst>
                                          <p:attrName>style.color</p:attrName>
                                        </p:attrNameLst>
                                      </p:cBhvr>
                                      <p:to>
                                        <p:clrVal>
                                          <a:srgbClr val="00B050"/>
                                        </p:clrVal>
                                      </p:to>
                                    </p:set>
                                  </p:childTnLst>
                                </p:cTn>
                              </p:par>
                              <p:par>
                                <p:cTn id="277" presetID="3" presetClass="emph" presetSubtype="1" grpId="1" nodeType="withEffect">
                                  <p:stCondLst>
                                    <p:cond delay="0"/>
                                  </p:stCondLst>
                                  <p:childTnLst>
                                    <p:set>
                                      <p:cBhvr override="childStyle">
                                        <p:cTn id="278" dur="indefinite"/>
                                        <p:tgtEl>
                                          <p:spTgt spid="53"/>
                                        </p:tgtEl>
                                        <p:attrNameLst>
                                          <p:attrName>style.color</p:attrName>
                                        </p:attrNameLst>
                                      </p:cBhvr>
                                      <p:to>
                                        <p:clrVal>
                                          <a:srgbClr val="0E57C4"/>
                                        </p:clrVal>
                                      </p:to>
                                    </p:set>
                                  </p:childTnLst>
                                </p:cTn>
                              </p:par>
                              <p:par>
                                <p:cTn id="279" presetID="3" presetClass="emph" presetSubtype="1" grpId="1" nodeType="withEffect">
                                  <p:stCondLst>
                                    <p:cond delay="0"/>
                                  </p:stCondLst>
                                  <p:childTnLst>
                                    <p:set>
                                      <p:cBhvr override="childStyle">
                                        <p:cTn id="280" dur="indefinite"/>
                                        <p:tgtEl>
                                          <p:spTgt spid="51"/>
                                        </p:tgtEl>
                                        <p:attrNameLst>
                                          <p:attrName>style.color</p:attrName>
                                        </p:attrNameLst>
                                      </p:cBhvr>
                                      <p:to>
                                        <p:clrVal>
                                          <a:srgbClr val="0E57C4"/>
                                        </p:clrVal>
                                      </p:to>
                                    </p:set>
                                  </p:childTnLst>
                                </p:cTn>
                              </p:par>
                            </p:childTnLst>
                          </p:cTn>
                        </p:par>
                      </p:childTnLst>
                    </p:cTn>
                  </p:par>
                  <p:par>
                    <p:cTn id="281" fill="hold">
                      <p:stCondLst>
                        <p:cond delay="indefinite"/>
                      </p:stCondLst>
                      <p:childTnLst>
                        <p:par>
                          <p:cTn id="282" fill="hold">
                            <p:stCondLst>
                              <p:cond delay="0"/>
                            </p:stCondLst>
                            <p:childTnLst>
                              <p:par>
                                <p:cTn id="283" presetID="1" presetClass="emph" presetSubtype="1" nodeType="clickEffect">
                                  <p:stCondLst>
                                    <p:cond delay="0"/>
                                  </p:stCondLst>
                                  <p:childTnLst>
                                    <p:set>
                                      <p:cBhvr>
                                        <p:cTn id="284" dur="indefinite"/>
                                        <p:tgtEl>
                                          <p:spTgt spid="12"/>
                                        </p:tgtEl>
                                        <p:attrNameLst>
                                          <p:attrName>fillcolor</p:attrName>
                                        </p:attrNameLst>
                                      </p:cBhvr>
                                      <p:to>
                                        <p:clrVal>
                                          <a:srgbClr val="0E57C4"/>
                                        </p:clrVal>
                                      </p:to>
                                    </p:set>
                                    <p:set>
                                      <p:cBhvr>
                                        <p:cTn id="285" dur="indefinite"/>
                                        <p:tgtEl>
                                          <p:spTgt spid="12"/>
                                        </p:tgtEl>
                                        <p:attrNameLst>
                                          <p:attrName>fill.type</p:attrName>
                                        </p:attrNameLst>
                                      </p:cBhvr>
                                      <p:to>
                                        <p:strVal val="solid"/>
                                      </p:to>
                                    </p:set>
                                    <p:set>
                                      <p:cBhvr>
                                        <p:cTn id="286" dur="indefinite"/>
                                        <p:tgtEl>
                                          <p:spTgt spid="12"/>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0"/>
                                        </p:tgtEl>
                                        <p:attrNameLst>
                                          <p:attrName>fillcolor</p:attrName>
                                        </p:attrNameLst>
                                      </p:cBhvr>
                                      <p:to>
                                        <p:clrVal>
                                          <a:srgbClr val="00B050"/>
                                        </p:clrVal>
                                      </p:to>
                                    </p:set>
                                    <p:set>
                                      <p:cBhvr>
                                        <p:cTn id="289" dur="indefinite"/>
                                        <p:tgtEl>
                                          <p:spTgt spid="10"/>
                                        </p:tgtEl>
                                        <p:attrNameLst>
                                          <p:attrName>fill.type</p:attrName>
                                        </p:attrNameLst>
                                      </p:cBhvr>
                                      <p:to>
                                        <p:strVal val="solid"/>
                                      </p:to>
                                    </p:set>
                                    <p:set>
                                      <p:cBhvr>
                                        <p:cTn id="290" dur="indefinite"/>
                                        <p:tgtEl>
                                          <p:spTgt spid="10"/>
                                        </p:tgtEl>
                                        <p:attrNameLst>
                                          <p:attrName>fill.on</p:attrName>
                                        </p:attrNameLst>
                                      </p:cBhvr>
                                      <p:to>
                                        <p:strVal val="true"/>
                                      </p:to>
                                    </p:set>
                                  </p:childTnLst>
                                </p:cTn>
                              </p:par>
                            </p:childTnLst>
                          </p:cTn>
                        </p:par>
                      </p:childTnLst>
                    </p:cTn>
                  </p:par>
                  <p:par>
                    <p:cTn id="291" fill="hold">
                      <p:stCondLst>
                        <p:cond delay="indefinite"/>
                      </p:stCondLst>
                      <p:childTnLst>
                        <p:par>
                          <p:cTn id="292" fill="hold">
                            <p:stCondLst>
                              <p:cond delay="0"/>
                            </p:stCondLst>
                            <p:childTnLst>
                              <p:par>
                                <p:cTn id="293" presetID="1" presetClass="entr" presetSubtype="0" fill="hold" grpId="2" nodeType="clickEffect">
                                  <p:stCondLst>
                                    <p:cond delay="0"/>
                                  </p:stCondLst>
                                  <p:childTnLst>
                                    <p:set>
                                      <p:cBhvr>
                                        <p:cTn id="294" dur="1" fill="hold">
                                          <p:stCondLst>
                                            <p:cond delay="0"/>
                                          </p:stCondLst>
                                        </p:cTn>
                                        <p:tgtEl>
                                          <p:spTgt spid="91"/>
                                        </p:tgtEl>
                                        <p:attrNameLst>
                                          <p:attrName>style.visibility</p:attrName>
                                        </p:attrNameLst>
                                      </p:cBhvr>
                                      <p:to>
                                        <p:strVal val="visible"/>
                                      </p:to>
                                    </p:set>
                                  </p:childTnLst>
                                </p:cTn>
                              </p:par>
                              <p:par>
                                <p:cTn id="295" presetID="1" presetClass="exit" presetSubtype="0" fill="hold" grpId="3" nodeType="withEffect">
                                  <p:stCondLst>
                                    <p:cond delay="0"/>
                                  </p:stCondLst>
                                  <p:childTnLst>
                                    <p:set>
                                      <p:cBhvr>
                                        <p:cTn id="296" dur="1" fill="hold">
                                          <p:stCondLst>
                                            <p:cond delay="0"/>
                                          </p:stCondLst>
                                        </p:cTn>
                                        <p:tgtEl>
                                          <p:spTgt spid="93"/>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2"/>
                                        </p:tgtEl>
                                        <p:attrNameLst>
                                          <p:attrName>fillcolor</p:attrName>
                                        </p:attrNameLst>
                                      </p:cBhvr>
                                      <p:to>
                                        <p:clrVal>
                                          <a:srgbClr val="FFFFFF"/>
                                        </p:clrVal>
                                      </p:to>
                                    </p:set>
                                    <p:set>
                                      <p:cBhvr>
                                        <p:cTn id="301" dur="indefinite"/>
                                        <p:tgtEl>
                                          <p:spTgt spid="12"/>
                                        </p:tgtEl>
                                        <p:attrNameLst>
                                          <p:attrName>fill.type</p:attrName>
                                        </p:attrNameLst>
                                      </p:cBhvr>
                                      <p:to>
                                        <p:strVal val="solid"/>
                                      </p:to>
                                    </p:set>
                                    <p:set>
                                      <p:cBhvr>
                                        <p:cTn id="302" dur="indefinite"/>
                                        <p:tgtEl>
                                          <p:spTgt spid="12"/>
                                        </p:tgtEl>
                                        <p:attrNameLst>
                                          <p:attrName>fill.on</p:attrName>
                                        </p:attrNameLst>
                                      </p:cBhvr>
                                      <p:to>
                                        <p:strVal val="true"/>
                                      </p:to>
                                    </p:set>
                                  </p:childTnLst>
                                </p:cTn>
                              </p:par>
                              <p:par>
                                <p:cTn id="303" presetID="3" presetClass="emph" presetSubtype="1" grpId="3" nodeType="withEffect">
                                  <p:stCondLst>
                                    <p:cond delay="0"/>
                                  </p:stCondLst>
                                  <p:childTnLst>
                                    <p:set>
                                      <p:cBhvr override="childStyle">
                                        <p:cTn id="304" dur="indefinite"/>
                                        <p:tgtEl>
                                          <p:spTgt spid="46"/>
                                        </p:tgtEl>
                                        <p:attrNameLst>
                                          <p:attrName>style.color</p:attrName>
                                        </p:attrNameLst>
                                      </p:cBhvr>
                                      <p:to>
                                        <p:clrVal>
                                          <a:srgbClr val="000000"/>
                                        </p:clrVal>
                                      </p:to>
                                    </p:set>
                                  </p:childTnLst>
                                </p:cTn>
                              </p:par>
                              <p:par>
                                <p:cTn id="305" presetID="3" presetClass="emph" presetSubtype="1" grpId="2" nodeType="withEffect">
                                  <p:stCondLst>
                                    <p:cond delay="0"/>
                                  </p:stCondLst>
                                  <p:childTnLst>
                                    <p:set>
                                      <p:cBhvr override="childStyle">
                                        <p:cTn id="306" dur="indefinite"/>
                                        <p:tgtEl>
                                          <p:spTgt spid="53"/>
                                        </p:tgtEl>
                                        <p:attrNameLst>
                                          <p:attrName>style.color</p:attrName>
                                        </p:attrNameLst>
                                      </p:cBhvr>
                                      <p:to>
                                        <p:clrVal>
                                          <a:srgbClr val="000000"/>
                                        </p:clrVal>
                                      </p:to>
                                    </p:set>
                                  </p:childTnLst>
                                </p:cTn>
                              </p:par>
                              <p:par>
                                <p:cTn id="307" presetID="3" presetClass="emph" presetSubtype="1" grpId="2" nodeType="withEffect">
                                  <p:stCondLst>
                                    <p:cond delay="0"/>
                                  </p:stCondLst>
                                  <p:childTnLst>
                                    <p:set>
                                      <p:cBhvr override="childStyle">
                                        <p:cTn id="308" dur="indefinite"/>
                                        <p:tgtEl>
                                          <p:spTgt spid="51"/>
                                        </p:tgtEl>
                                        <p:attrNameLst>
                                          <p:attrName>style.color</p:attrName>
                                        </p:attrNameLst>
                                      </p:cBhvr>
                                      <p:to>
                                        <p:clrVal>
                                          <a:srgbClr val="000000"/>
                                        </p:clrVal>
                                      </p:to>
                                    </p:set>
                                  </p:childTnLst>
                                </p:cTn>
                              </p:par>
                            </p:childTnLst>
                          </p:cTn>
                        </p:par>
                      </p:childTnLst>
                    </p:cTn>
                  </p:par>
                  <p:par>
                    <p:cTn id="309" fill="hold">
                      <p:stCondLst>
                        <p:cond delay="indefinite"/>
                      </p:stCondLst>
                      <p:childTnLst>
                        <p:par>
                          <p:cTn id="310" fill="hold">
                            <p:stCondLst>
                              <p:cond delay="0"/>
                            </p:stCondLst>
                            <p:childTnLst>
                              <p:par>
                                <p:cTn id="311" presetID="3" presetClass="emph" presetSubtype="1" grpId="2" nodeType="clickEffect">
                                  <p:stCondLst>
                                    <p:cond delay="0"/>
                                  </p:stCondLst>
                                  <p:childTnLst>
                                    <p:set>
                                      <p:cBhvr override="childStyle">
                                        <p:cTn id="312" dur="indefinite"/>
                                        <p:tgtEl>
                                          <p:spTgt spid="52"/>
                                        </p:tgtEl>
                                        <p:attrNameLst>
                                          <p:attrName>style.color</p:attrName>
                                        </p:attrNameLst>
                                      </p:cBhvr>
                                      <p:to>
                                        <p:clrVal>
                                          <a:srgbClr val="00B050"/>
                                        </p:clrVal>
                                      </p:to>
                                    </p:set>
                                  </p:childTnLst>
                                </p:cTn>
                              </p:par>
                              <p:par>
                                <p:cTn id="313" presetID="3" presetClass="emph" presetSubtype="1" grpId="2" nodeType="withEffect">
                                  <p:stCondLst>
                                    <p:cond delay="0"/>
                                  </p:stCondLst>
                                  <p:childTnLst>
                                    <p:set>
                                      <p:cBhvr override="childStyle">
                                        <p:cTn id="314" dur="indefinite"/>
                                        <p:tgtEl>
                                          <p:spTgt spid="55"/>
                                        </p:tgtEl>
                                        <p:attrNameLst>
                                          <p:attrName>style.color</p:attrName>
                                        </p:attrNameLst>
                                      </p:cBhvr>
                                      <p:to>
                                        <p:clrVal>
                                          <a:srgbClr val="0E57C4"/>
                                        </p:clrVal>
                                      </p:to>
                                    </p:set>
                                  </p:childTnLst>
                                </p:cTn>
                              </p:par>
                              <p:par>
                                <p:cTn id="315" presetID="3" presetClass="emph" presetSubtype="1" grpId="2" nodeType="withEffect">
                                  <p:stCondLst>
                                    <p:cond delay="0"/>
                                  </p:stCondLst>
                                  <p:childTnLst>
                                    <p:set>
                                      <p:cBhvr override="childStyle">
                                        <p:cTn id="316" dur="indefinite"/>
                                        <p:tgtEl>
                                          <p:spTgt spid="57"/>
                                        </p:tgtEl>
                                        <p:attrNameLst>
                                          <p:attrName>style.color</p:attrName>
                                        </p:attrNameLst>
                                      </p:cBhvr>
                                      <p:to>
                                        <p:clrVal>
                                          <a:srgbClr val="0E57C4"/>
                                        </p:clrVal>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12"/>
                                        </p:tgtEl>
                                        <p:attrNameLst>
                                          <p:attrName>fillcolor</p:attrName>
                                        </p:attrNameLst>
                                      </p:cBhvr>
                                      <p:to>
                                        <p:clrVal>
                                          <a:srgbClr val="00B050"/>
                                        </p:clrVal>
                                      </p:to>
                                    </p:set>
                                    <p:set>
                                      <p:cBhvr>
                                        <p:cTn id="321" dur="indefinite"/>
                                        <p:tgtEl>
                                          <p:spTgt spid="12"/>
                                        </p:tgtEl>
                                        <p:attrNameLst>
                                          <p:attrName>fill.type</p:attrName>
                                        </p:attrNameLst>
                                      </p:cBhvr>
                                      <p:to>
                                        <p:strVal val="solid"/>
                                      </p:to>
                                    </p:set>
                                    <p:set>
                                      <p:cBhvr>
                                        <p:cTn id="322" dur="indefinite"/>
                                        <p:tgtEl>
                                          <p:spTgt spid="12"/>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
                                        </p:tgtEl>
                                        <p:attrNameLst>
                                          <p:attrName>fillcolor</p:attrName>
                                        </p:attrNameLst>
                                      </p:cBhvr>
                                      <p:to>
                                        <p:clrVal>
                                          <a:srgbClr val="0E57C4"/>
                                        </p:clrVal>
                                      </p:to>
                                    </p:set>
                                    <p:set>
                                      <p:cBhvr>
                                        <p:cTn id="325" dur="indefinite"/>
                                        <p:tgtEl>
                                          <p:spTgt spid="10"/>
                                        </p:tgtEl>
                                        <p:attrNameLst>
                                          <p:attrName>fill.type</p:attrName>
                                        </p:attrNameLst>
                                      </p:cBhvr>
                                      <p:to>
                                        <p:strVal val="solid"/>
                                      </p:to>
                                    </p:set>
                                    <p:set>
                                      <p:cBhvr>
                                        <p:cTn id="326" dur="indefinite"/>
                                        <p:tgtEl>
                                          <p:spTgt spid="10"/>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2" nodeType="clickEffect">
                                  <p:stCondLst>
                                    <p:cond delay="0"/>
                                  </p:stCondLst>
                                  <p:childTnLst>
                                    <p:set>
                                      <p:cBhvr>
                                        <p:cTn id="330" dur="1" fill="hold">
                                          <p:stCondLst>
                                            <p:cond delay="0"/>
                                          </p:stCondLst>
                                        </p:cTn>
                                        <p:tgtEl>
                                          <p:spTgt spid="89"/>
                                        </p:tgtEl>
                                        <p:attrNameLst>
                                          <p:attrName>style.visibility</p:attrName>
                                        </p:attrNameLst>
                                      </p:cBhvr>
                                      <p:to>
                                        <p:strVal val="visible"/>
                                      </p:to>
                                    </p:set>
                                  </p:childTnLst>
                                </p:cTn>
                              </p:par>
                              <p:par>
                                <p:cTn id="331" presetID="1" presetClass="exit" presetSubtype="0" fill="hold" grpId="3" nodeType="withEffect">
                                  <p:stCondLst>
                                    <p:cond delay="0"/>
                                  </p:stCondLst>
                                  <p:childTnLst>
                                    <p:set>
                                      <p:cBhvr>
                                        <p:cTn id="332" dur="1" fill="hold">
                                          <p:stCondLst>
                                            <p:cond delay="0"/>
                                          </p:stCondLst>
                                        </p:cTn>
                                        <p:tgtEl>
                                          <p:spTgt spid="91"/>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1" presetClass="emph" presetSubtype="1" nodeType="clickEffect">
                                  <p:stCondLst>
                                    <p:cond delay="0"/>
                                  </p:stCondLst>
                                  <p:childTnLst>
                                    <p:set>
                                      <p:cBhvr>
                                        <p:cTn id="336" dur="indefinite"/>
                                        <p:tgtEl>
                                          <p:spTgt spid="10"/>
                                        </p:tgtEl>
                                        <p:attrNameLst>
                                          <p:attrName>fillcolor</p:attrName>
                                        </p:attrNameLst>
                                      </p:cBhvr>
                                      <p:to>
                                        <p:clrVal>
                                          <a:srgbClr val="FFFFFF"/>
                                        </p:clrVal>
                                      </p:to>
                                    </p:set>
                                    <p:set>
                                      <p:cBhvr>
                                        <p:cTn id="337" dur="indefinite"/>
                                        <p:tgtEl>
                                          <p:spTgt spid="10"/>
                                        </p:tgtEl>
                                        <p:attrNameLst>
                                          <p:attrName>fill.type</p:attrName>
                                        </p:attrNameLst>
                                      </p:cBhvr>
                                      <p:to>
                                        <p:strVal val="solid"/>
                                      </p:to>
                                    </p:set>
                                    <p:set>
                                      <p:cBhvr>
                                        <p:cTn id="338" dur="indefinite"/>
                                        <p:tgtEl>
                                          <p:spTgt spid="10"/>
                                        </p:tgtEl>
                                        <p:attrNameLst>
                                          <p:attrName>fill.on</p:attrName>
                                        </p:attrNameLst>
                                      </p:cBhvr>
                                      <p:to>
                                        <p:strVal val="true"/>
                                      </p:to>
                                    </p:set>
                                  </p:childTnLst>
                                </p:cTn>
                              </p:par>
                              <p:par>
                                <p:cTn id="339" presetID="3" presetClass="emph" presetSubtype="1" grpId="3" nodeType="withEffect">
                                  <p:stCondLst>
                                    <p:cond delay="0"/>
                                  </p:stCondLst>
                                  <p:childTnLst>
                                    <p:set>
                                      <p:cBhvr override="childStyle">
                                        <p:cTn id="340" dur="indefinite"/>
                                        <p:tgtEl>
                                          <p:spTgt spid="52"/>
                                        </p:tgtEl>
                                        <p:attrNameLst>
                                          <p:attrName>style.color</p:attrName>
                                        </p:attrNameLst>
                                      </p:cBhvr>
                                      <p:to>
                                        <p:clrVal>
                                          <a:srgbClr val="000000"/>
                                        </p:clrVal>
                                      </p:to>
                                    </p:set>
                                  </p:childTnLst>
                                </p:cTn>
                              </p:par>
                              <p:par>
                                <p:cTn id="341" presetID="3" presetClass="emph" presetSubtype="1" grpId="3" nodeType="withEffect">
                                  <p:stCondLst>
                                    <p:cond delay="0"/>
                                  </p:stCondLst>
                                  <p:childTnLst>
                                    <p:set>
                                      <p:cBhvr override="childStyle">
                                        <p:cTn id="342" dur="indefinite"/>
                                        <p:tgtEl>
                                          <p:spTgt spid="55"/>
                                        </p:tgtEl>
                                        <p:attrNameLst>
                                          <p:attrName>style.color</p:attrName>
                                        </p:attrNameLst>
                                      </p:cBhvr>
                                      <p:to>
                                        <p:clrVal>
                                          <a:srgbClr val="000000"/>
                                        </p:clrVal>
                                      </p:to>
                                    </p:set>
                                  </p:childTnLst>
                                </p:cTn>
                              </p:par>
                              <p:par>
                                <p:cTn id="343" presetID="3" presetClass="emph" presetSubtype="1" grpId="3" nodeType="withEffect">
                                  <p:stCondLst>
                                    <p:cond delay="0"/>
                                  </p:stCondLst>
                                  <p:childTnLst>
                                    <p:set>
                                      <p:cBhvr override="childStyle">
                                        <p:cTn id="344" dur="indefinite"/>
                                        <p:tgtEl>
                                          <p:spTgt spid="57"/>
                                        </p:tgtEl>
                                        <p:attrNameLst>
                                          <p:attrName>style.color</p:attrName>
                                        </p:attrNameLst>
                                      </p:cBhvr>
                                      <p:to>
                                        <p:clrVal>
                                          <a:srgbClr val="000000"/>
                                        </p:clrVal>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14"/>
                                        </p:tgtEl>
                                        <p:attrNameLst>
                                          <p:attrName>style.visibility</p:attrName>
                                        </p:attrNameLst>
                                      </p:cBhvr>
                                      <p:to>
                                        <p:strVal val="visible"/>
                                      </p:to>
                                    </p:set>
                                  </p:childTnLst>
                                </p:cTn>
                              </p:par>
                              <p:par>
                                <p:cTn id="349" presetID="1" presetClass="exit" presetSubtype="0" fill="hold" grpId="1" nodeType="withEffect">
                                  <p:stCondLst>
                                    <p:cond delay="0"/>
                                  </p:stCondLst>
                                  <p:childTnLst>
                                    <p:set>
                                      <p:cBhvr>
                                        <p:cTn id="350" dur="1" fill="hold">
                                          <p:stCondLst>
                                            <p:cond delay="0"/>
                                          </p:stCondLst>
                                        </p:cTn>
                                        <p:tgtEl>
                                          <p:spTgt spid="115"/>
                                        </p:tgtEl>
                                        <p:attrNameLst>
                                          <p:attrName>style.visibility</p:attrName>
                                        </p:attrNameLst>
                                      </p:cBhvr>
                                      <p:to>
                                        <p:strVal val="hidden"/>
                                      </p:to>
                                    </p:set>
                                  </p:childTnLst>
                                </p:cTn>
                              </p:par>
                            </p:childTnLst>
                          </p:cTn>
                        </p:par>
                      </p:childTnLst>
                    </p:cTn>
                  </p:par>
                  <p:par>
                    <p:cTn id="351" fill="hold">
                      <p:stCondLst>
                        <p:cond delay="indefinite"/>
                      </p:stCondLst>
                      <p:childTnLst>
                        <p:par>
                          <p:cTn id="352" fill="hold">
                            <p:stCondLst>
                              <p:cond delay="0"/>
                            </p:stCondLst>
                            <p:childTnLst>
                              <p:par>
                                <p:cTn id="353" presetID="3" presetClass="emph" presetSubtype="1" grpId="4" nodeType="clickEffect">
                                  <p:stCondLst>
                                    <p:cond delay="0"/>
                                  </p:stCondLst>
                                  <p:childTnLst>
                                    <p:set>
                                      <p:cBhvr override="childStyle">
                                        <p:cTn id="354" dur="indefinite"/>
                                        <p:tgtEl>
                                          <p:spTgt spid="46"/>
                                        </p:tgtEl>
                                        <p:attrNameLst>
                                          <p:attrName>style.color</p:attrName>
                                        </p:attrNameLst>
                                      </p:cBhvr>
                                      <p:to>
                                        <p:clrVal>
                                          <a:srgbClr val="00B050"/>
                                        </p:clrVal>
                                      </p:to>
                                    </p:set>
                                  </p:childTnLst>
                                </p:cTn>
                              </p:par>
                              <p:par>
                                <p:cTn id="355" presetID="3" presetClass="emph" presetSubtype="1" grpId="3" nodeType="withEffect">
                                  <p:stCondLst>
                                    <p:cond delay="0"/>
                                  </p:stCondLst>
                                  <p:childTnLst>
                                    <p:set>
                                      <p:cBhvr override="childStyle">
                                        <p:cTn id="356" dur="indefinite"/>
                                        <p:tgtEl>
                                          <p:spTgt spid="53"/>
                                        </p:tgtEl>
                                        <p:attrNameLst>
                                          <p:attrName>style.color</p:attrName>
                                        </p:attrNameLst>
                                      </p:cBhvr>
                                      <p:to>
                                        <p:clrVal>
                                          <a:srgbClr val="0E57C4"/>
                                        </p:clrVal>
                                      </p:to>
                                    </p:set>
                                  </p:childTnLst>
                                </p:cTn>
                              </p:par>
                              <p:par>
                                <p:cTn id="357" presetID="3" presetClass="emph" presetSubtype="1" grpId="3" nodeType="withEffect">
                                  <p:stCondLst>
                                    <p:cond delay="0"/>
                                  </p:stCondLst>
                                  <p:childTnLst>
                                    <p:set>
                                      <p:cBhvr override="childStyle">
                                        <p:cTn id="358" dur="indefinite"/>
                                        <p:tgtEl>
                                          <p:spTgt spid="51"/>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12"/>
                                        </p:tgtEl>
                                        <p:attrNameLst>
                                          <p:attrName>fillcolor</p:attrName>
                                        </p:attrNameLst>
                                      </p:cBhvr>
                                      <p:to>
                                        <p:clrVal>
                                          <a:srgbClr val="0E57C4"/>
                                        </p:clrVal>
                                      </p:to>
                                    </p:set>
                                    <p:set>
                                      <p:cBhvr>
                                        <p:cTn id="363" dur="indefinite"/>
                                        <p:tgtEl>
                                          <p:spTgt spid="12"/>
                                        </p:tgtEl>
                                        <p:attrNameLst>
                                          <p:attrName>fill.type</p:attrName>
                                        </p:attrNameLst>
                                      </p:cBhvr>
                                      <p:to>
                                        <p:strVal val="solid"/>
                                      </p:to>
                                    </p:set>
                                    <p:set>
                                      <p:cBhvr>
                                        <p:cTn id="364" dur="indefinite"/>
                                        <p:tgtEl>
                                          <p:spTgt spid="12"/>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ntr" presetSubtype="0" fill="hold" grpId="2" nodeType="clickEffect">
                                  <p:stCondLst>
                                    <p:cond delay="0"/>
                                  </p:stCondLst>
                                  <p:childTnLst>
                                    <p:set>
                                      <p:cBhvr>
                                        <p:cTn id="372" dur="1" fill="hold">
                                          <p:stCondLst>
                                            <p:cond delay="0"/>
                                          </p:stCondLst>
                                        </p:cTn>
                                        <p:tgtEl>
                                          <p:spTgt spid="87"/>
                                        </p:tgtEl>
                                        <p:attrNameLst>
                                          <p:attrName>style.visibility</p:attrName>
                                        </p:attrNameLst>
                                      </p:cBhvr>
                                      <p:to>
                                        <p:strVal val="visible"/>
                                      </p:to>
                                    </p:set>
                                  </p:childTnLst>
                                </p:cTn>
                              </p:par>
                              <p:par>
                                <p:cTn id="373" presetID="1" presetClass="exit" presetSubtype="0" fill="hold" grpId="3" nodeType="withEffect">
                                  <p:stCondLst>
                                    <p:cond delay="0"/>
                                  </p:stCondLst>
                                  <p:childTnLst>
                                    <p:set>
                                      <p:cBhvr>
                                        <p:cTn id="374" dur="1" fill="hold">
                                          <p:stCondLst>
                                            <p:cond delay="0"/>
                                          </p:stCondLst>
                                        </p:cTn>
                                        <p:tgtEl>
                                          <p:spTgt spid="89"/>
                                        </p:tgtEl>
                                        <p:attrNameLst>
                                          <p:attrName>style.visibility</p:attrName>
                                        </p:attrNameLst>
                                      </p:cBhvr>
                                      <p:to>
                                        <p:strVal val="hidden"/>
                                      </p:to>
                                    </p:set>
                                  </p:childTnLst>
                                </p:cTn>
                              </p:par>
                            </p:childTnLst>
                          </p:cTn>
                        </p:par>
                      </p:childTnLst>
                    </p:cTn>
                  </p:par>
                  <p:par>
                    <p:cTn id="375" fill="hold">
                      <p:stCondLst>
                        <p:cond delay="indefinite"/>
                      </p:stCondLst>
                      <p:childTnLst>
                        <p:par>
                          <p:cTn id="376" fill="hold">
                            <p:stCondLst>
                              <p:cond delay="0"/>
                            </p:stCondLst>
                            <p:childTnLst>
                              <p:par>
                                <p:cTn id="377" presetID="1" presetClass="emph" presetSubtype="1" nodeType="clickEffect">
                                  <p:stCondLst>
                                    <p:cond delay="0"/>
                                  </p:stCondLst>
                                  <p:childTnLst>
                                    <p:set>
                                      <p:cBhvr>
                                        <p:cTn id="378" dur="indefinite"/>
                                        <p:tgtEl>
                                          <p:spTgt spid="12"/>
                                        </p:tgtEl>
                                        <p:attrNameLst>
                                          <p:attrName>fillcolor</p:attrName>
                                        </p:attrNameLst>
                                      </p:cBhvr>
                                      <p:to>
                                        <p:clrVal>
                                          <a:srgbClr val="FFFFFF"/>
                                        </p:clrVal>
                                      </p:to>
                                    </p:set>
                                    <p:set>
                                      <p:cBhvr>
                                        <p:cTn id="379" dur="indefinite"/>
                                        <p:tgtEl>
                                          <p:spTgt spid="12"/>
                                        </p:tgtEl>
                                        <p:attrNameLst>
                                          <p:attrName>fill.type</p:attrName>
                                        </p:attrNameLst>
                                      </p:cBhvr>
                                      <p:to>
                                        <p:strVal val="solid"/>
                                      </p:to>
                                    </p:set>
                                    <p:set>
                                      <p:cBhvr>
                                        <p:cTn id="380" dur="indefinite"/>
                                        <p:tgtEl>
                                          <p:spTgt spid="12"/>
                                        </p:tgtEl>
                                        <p:attrNameLst>
                                          <p:attrName>fill.on</p:attrName>
                                        </p:attrNameLst>
                                      </p:cBhvr>
                                      <p:to>
                                        <p:strVal val="true"/>
                                      </p:to>
                                    </p:set>
                                  </p:childTnLst>
                                </p:cTn>
                              </p:par>
                              <p:par>
                                <p:cTn id="381" presetID="3" presetClass="emph" presetSubtype="1" grpId="5" nodeType="withEffect">
                                  <p:stCondLst>
                                    <p:cond delay="0"/>
                                  </p:stCondLst>
                                  <p:childTnLst>
                                    <p:set>
                                      <p:cBhvr override="childStyle">
                                        <p:cTn id="382" dur="indefinite"/>
                                        <p:tgtEl>
                                          <p:spTgt spid="46"/>
                                        </p:tgtEl>
                                        <p:attrNameLst>
                                          <p:attrName>style.color</p:attrName>
                                        </p:attrNameLst>
                                      </p:cBhvr>
                                      <p:to>
                                        <p:clrVal>
                                          <a:srgbClr val="000000"/>
                                        </p:clrVal>
                                      </p:to>
                                    </p:set>
                                  </p:childTnLst>
                                </p:cTn>
                              </p:par>
                              <p:par>
                                <p:cTn id="383" presetID="3" presetClass="emph" presetSubtype="1" grpId="4" nodeType="withEffect">
                                  <p:stCondLst>
                                    <p:cond delay="0"/>
                                  </p:stCondLst>
                                  <p:childTnLst>
                                    <p:set>
                                      <p:cBhvr override="childStyle">
                                        <p:cTn id="384" dur="indefinite"/>
                                        <p:tgtEl>
                                          <p:spTgt spid="53"/>
                                        </p:tgtEl>
                                        <p:attrNameLst>
                                          <p:attrName>style.color</p:attrName>
                                        </p:attrNameLst>
                                      </p:cBhvr>
                                      <p:to>
                                        <p:clrVal>
                                          <a:srgbClr val="000000"/>
                                        </p:clrVal>
                                      </p:to>
                                    </p:set>
                                  </p:childTnLst>
                                </p:cTn>
                              </p:par>
                              <p:par>
                                <p:cTn id="385" presetID="3" presetClass="emph" presetSubtype="1" grpId="4" nodeType="withEffect">
                                  <p:stCondLst>
                                    <p:cond delay="0"/>
                                  </p:stCondLst>
                                  <p:childTnLst>
                                    <p:set>
                                      <p:cBhvr override="childStyle">
                                        <p:cTn id="386" dur="indefinite"/>
                                        <p:tgtEl>
                                          <p:spTgt spid="51"/>
                                        </p:tgtEl>
                                        <p:attrNameLst>
                                          <p:attrName>style.color</p:attrName>
                                        </p:attrNameLst>
                                      </p:cBhvr>
                                      <p:to>
                                        <p:clrVal>
                                          <a:srgbClr val="000000"/>
                                        </p:clrVal>
                                      </p:to>
                                    </p:set>
                                  </p:childTnLst>
                                </p:cTn>
                              </p:par>
                            </p:childTnLst>
                          </p:cTn>
                        </p:par>
                      </p:childTnLst>
                    </p:cTn>
                  </p:par>
                  <p:par>
                    <p:cTn id="387" fill="hold">
                      <p:stCondLst>
                        <p:cond delay="indefinite"/>
                      </p:stCondLst>
                      <p:childTnLst>
                        <p:par>
                          <p:cTn id="388" fill="hold">
                            <p:stCondLst>
                              <p:cond delay="0"/>
                            </p:stCondLst>
                            <p:childTnLst>
                              <p:par>
                                <p:cTn id="389" presetID="3" presetClass="emph" presetSubtype="1" grpId="4" nodeType="clickEffect">
                                  <p:stCondLst>
                                    <p:cond delay="0"/>
                                  </p:stCondLst>
                                  <p:childTnLst>
                                    <p:set>
                                      <p:cBhvr override="childStyle">
                                        <p:cTn id="390" dur="indefinite"/>
                                        <p:tgtEl>
                                          <p:spTgt spid="52"/>
                                        </p:tgtEl>
                                        <p:attrNameLst>
                                          <p:attrName>style.color</p:attrName>
                                        </p:attrNameLst>
                                      </p:cBhvr>
                                      <p:to>
                                        <p:clrVal>
                                          <a:srgbClr val="0E57C4"/>
                                        </p:clrVal>
                                      </p:to>
                                    </p:set>
                                  </p:childTnLst>
                                </p:cTn>
                              </p:par>
                              <p:par>
                                <p:cTn id="391" presetID="3" presetClass="emph" presetSubtype="1" grpId="4" nodeType="withEffect">
                                  <p:stCondLst>
                                    <p:cond delay="0"/>
                                  </p:stCondLst>
                                  <p:childTnLst>
                                    <p:set>
                                      <p:cBhvr override="childStyle">
                                        <p:cTn id="392" dur="indefinite"/>
                                        <p:tgtEl>
                                          <p:spTgt spid="55"/>
                                        </p:tgtEl>
                                        <p:attrNameLst>
                                          <p:attrName>style.color</p:attrName>
                                        </p:attrNameLst>
                                      </p:cBhvr>
                                      <p:to>
                                        <p:clrVal>
                                          <a:srgbClr val="0E57C4"/>
                                        </p:clrVal>
                                      </p:to>
                                    </p:set>
                                  </p:childTnLst>
                                </p:cTn>
                              </p:par>
                              <p:par>
                                <p:cTn id="393" presetID="3" presetClass="emph" presetSubtype="1" grpId="4" nodeType="withEffect">
                                  <p:stCondLst>
                                    <p:cond delay="0"/>
                                  </p:stCondLst>
                                  <p:childTnLst>
                                    <p:set>
                                      <p:cBhvr override="childStyle">
                                        <p:cTn id="394" dur="indefinite"/>
                                        <p:tgtEl>
                                          <p:spTgt spid="57"/>
                                        </p:tgtEl>
                                        <p:attrNameLst>
                                          <p:attrName>style.color</p:attrName>
                                        </p:attrNameLst>
                                      </p:cBhvr>
                                      <p:to>
                                        <p:clrVal>
                                          <a:srgbClr val="00B050"/>
                                        </p:clrVal>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10"/>
                                        </p:tgtEl>
                                        <p:attrNameLst>
                                          <p:attrName>fillcolor</p:attrName>
                                        </p:attrNameLst>
                                      </p:cBhvr>
                                      <p:to>
                                        <p:clrVal>
                                          <a:srgbClr val="0E57C4"/>
                                        </p:clrVal>
                                      </p:to>
                                    </p:set>
                                    <p:set>
                                      <p:cBhvr>
                                        <p:cTn id="399" dur="indefinite"/>
                                        <p:tgtEl>
                                          <p:spTgt spid="10"/>
                                        </p:tgtEl>
                                        <p:attrNameLst>
                                          <p:attrName>fill.type</p:attrName>
                                        </p:attrNameLst>
                                      </p:cBhvr>
                                      <p:to>
                                        <p:strVal val="solid"/>
                                      </p:to>
                                    </p:set>
                                    <p:set>
                                      <p:cBhvr>
                                        <p:cTn id="400" dur="indefinite"/>
                                        <p:tgtEl>
                                          <p:spTgt spid="10"/>
                                        </p:tgtEl>
                                        <p:attrNameLst>
                                          <p:attrName>fill.on</p:attrName>
                                        </p:attrNameLst>
                                      </p:cBhvr>
                                      <p:to>
                                        <p:strVal val="true"/>
                                      </p:to>
                                    </p:set>
                                  </p:childTnLst>
                                </p:cTn>
                              </p:par>
                              <p:par>
                                <p:cTn id="401" presetID="1" presetClass="emph" presetSubtype="1" nodeType="withEffect">
                                  <p:stCondLst>
                                    <p:cond delay="0"/>
                                  </p:stCondLst>
                                  <p:childTnLst>
                                    <p:set>
                                      <p:cBhvr>
                                        <p:cTn id="402" dur="indefinite"/>
                                        <p:tgtEl>
                                          <p:spTgt spid="14"/>
                                        </p:tgtEl>
                                        <p:attrNameLst>
                                          <p:attrName>fillcolor</p:attrName>
                                        </p:attrNameLst>
                                      </p:cBhvr>
                                      <p:to>
                                        <p:clrVal>
                                          <a:srgbClr val="00B050"/>
                                        </p:clrVal>
                                      </p:to>
                                    </p:set>
                                    <p:set>
                                      <p:cBhvr>
                                        <p:cTn id="403" dur="indefinite"/>
                                        <p:tgtEl>
                                          <p:spTgt spid="14"/>
                                        </p:tgtEl>
                                        <p:attrNameLst>
                                          <p:attrName>fill.type</p:attrName>
                                        </p:attrNameLst>
                                      </p:cBhvr>
                                      <p:to>
                                        <p:strVal val="solid"/>
                                      </p:to>
                                    </p:set>
                                    <p:set>
                                      <p:cBhvr>
                                        <p:cTn id="404" dur="indefinite"/>
                                        <p:tgtEl>
                                          <p:spTgt spid="14"/>
                                        </p:tgtEl>
                                        <p:attrNameLst>
                                          <p:attrName>fill.on</p:attrName>
                                        </p:attrNameLst>
                                      </p:cBhvr>
                                      <p:to>
                                        <p:strVal val="true"/>
                                      </p:to>
                                    </p:set>
                                  </p:childTnLst>
                                </p:cTn>
                              </p:par>
                            </p:childTnLst>
                          </p:cTn>
                        </p:par>
                      </p:childTnLst>
                    </p:cTn>
                  </p:par>
                  <p:par>
                    <p:cTn id="405" fill="hold">
                      <p:stCondLst>
                        <p:cond delay="indefinite"/>
                      </p:stCondLst>
                      <p:childTnLst>
                        <p:par>
                          <p:cTn id="406" fill="hold">
                            <p:stCondLst>
                              <p:cond delay="0"/>
                            </p:stCondLst>
                            <p:childTnLst>
                              <p:par>
                                <p:cTn id="407" presetID="1" presetClass="entr" presetSubtype="0" fill="hold" grpId="2" nodeType="clickEffect">
                                  <p:stCondLst>
                                    <p:cond delay="0"/>
                                  </p:stCondLst>
                                  <p:childTnLst>
                                    <p:set>
                                      <p:cBhvr>
                                        <p:cTn id="408" dur="1" fill="hold">
                                          <p:stCondLst>
                                            <p:cond delay="0"/>
                                          </p:stCondLst>
                                        </p:cTn>
                                        <p:tgtEl>
                                          <p:spTgt spid="65"/>
                                        </p:tgtEl>
                                        <p:attrNameLst>
                                          <p:attrName>style.visibility</p:attrName>
                                        </p:attrNameLst>
                                      </p:cBhvr>
                                      <p:to>
                                        <p:strVal val="visible"/>
                                      </p:to>
                                    </p:set>
                                  </p:childTnLst>
                                </p:cTn>
                              </p:par>
                              <p:par>
                                <p:cTn id="409" presetID="1" presetClass="exit" presetSubtype="0" fill="hold" grpId="3" nodeType="withEffect">
                                  <p:stCondLst>
                                    <p:cond delay="0"/>
                                  </p:stCondLst>
                                  <p:childTnLst>
                                    <p:set>
                                      <p:cBhvr>
                                        <p:cTn id="410" dur="1" fill="hold">
                                          <p:stCondLst>
                                            <p:cond delay="0"/>
                                          </p:stCondLst>
                                        </p:cTn>
                                        <p:tgtEl>
                                          <p:spTgt spid="87"/>
                                        </p:tgtEl>
                                        <p:attrNameLst>
                                          <p:attrName>style.visibility</p:attrName>
                                        </p:attrNameLst>
                                      </p:cBhvr>
                                      <p:to>
                                        <p:strVal val="hidden"/>
                                      </p:to>
                                    </p:set>
                                  </p:childTnLst>
                                </p:cTn>
                              </p:par>
                            </p:childTnLst>
                          </p:cTn>
                        </p:par>
                      </p:childTnLst>
                    </p:cTn>
                  </p:par>
                  <p:par>
                    <p:cTn id="411" fill="hold">
                      <p:stCondLst>
                        <p:cond delay="indefinite"/>
                      </p:stCondLst>
                      <p:childTnLst>
                        <p:par>
                          <p:cTn id="412" fill="hold">
                            <p:stCondLst>
                              <p:cond delay="0"/>
                            </p:stCondLst>
                            <p:childTnLst>
                              <p:par>
                                <p:cTn id="413" presetID="1" presetClass="emph" presetSubtype="1" nodeType="clickEffect">
                                  <p:stCondLst>
                                    <p:cond delay="0"/>
                                  </p:stCondLst>
                                  <p:childTnLst>
                                    <p:set>
                                      <p:cBhvr>
                                        <p:cTn id="414" dur="indefinite"/>
                                        <p:tgtEl>
                                          <p:spTgt spid="10"/>
                                        </p:tgtEl>
                                        <p:attrNameLst>
                                          <p:attrName>fillcolor</p:attrName>
                                        </p:attrNameLst>
                                      </p:cBhvr>
                                      <p:to>
                                        <p:clrVal>
                                          <a:srgbClr val="FFFFFF"/>
                                        </p:clrVal>
                                      </p:to>
                                    </p:set>
                                    <p:set>
                                      <p:cBhvr>
                                        <p:cTn id="415" dur="indefinite"/>
                                        <p:tgtEl>
                                          <p:spTgt spid="10"/>
                                        </p:tgtEl>
                                        <p:attrNameLst>
                                          <p:attrName>fill.type</p:attrName>
                                        </p:attrNameLst>
                                      </p:cBhvr>
                                      <p:to>
                                        <p:strVal val="solid"/>
                                      </p:to>
                                    </p:set>
                                    <p:set>
                                      <p:cBhvr>
                                        <p:cTn id="416" dur="indefinite"/>
                                        <p:tgtEl>
                                          <p:spTgt spid="10"/>
                                        </p:tgtEl>
                                        <p:attrNameLst>
                                          <p:attrName>fill.on</p:attrName>
                                        </p:attrNameLst>
                                      </p:cBhvr>
                                      <p:to>
                                        <p:strVal val="true"/>
                                      </p:to>
                                    </p:set>
                                  </p:childTnLst>
                                </p:cTn>
                              </p:par>
                              <p:par>
                                <p:cTn id="417" presetID="3" presetClass="emph" presetSubtype="1" grpId="5" nodeType="withEffect">
                                  <p:stCondLst>
                                    <p:cond delay="0"/>
                                  </p:stCondLst>
                                  <p:childTnLst>
                                    <p:set>
                                      <p:cBhvr override="childStyle">
                                        <p:cTn id="418" dur="indefinite"/>
                                        <p:tgtEl>
                                          <p:spTgt spid="52"/>
                                        </p:tgtEl>
                                        <p:attrNameLst>
                                          <p:attrName>style.color</p:attrName>
                                        </p:attrNameLst>
                                      </p:cBhvr>
                                      <p:to>
                                        <p:clrVal>
                                          <a:srgbClr val="000000"/>
                                        </p:clrVal>
                                      </p:to>
                                    </p:set>
                                  </p:childTnLst>
                                </p:cTn>
                              </p:par>
                              <p:par>
                                <p:cTn id="419" presetID="3" presetClass="emph" presetSubtype="1" grpId="5" nodeType="withEffect">
                                  <p:stCondLst>
                                    <p:cond delay="0"/>
                                  </p:stCondLst>
                                  <p:childTnLst>
                                    <p:set>
                                      <p:cBhvr override="childStyle">
                                        <p:cTn id="420" dur="indefinite"/>
                                        <p:tgtEl>
                                          <p:spTgt spid="55"/>
                                        </p:tgtEl>
                                        <p:attrNameLst>
                                          <p:attrName>style.color</p:attrName>
                                        </p:attrNameLst>
                                      </p:cBhvr>
                                      <p:to>
                                        <p:clrVal>
                                          <a:srgbClr val="000000"/>
                                        </p:clrVal>
                                      </p:to>
                                    </p:set>
                                  </p:childTnLst>
                                </p:cTn>
                              </p:par>
                              <p:par>
                                <p:cTn id="421" presetID="3" presetClass="emph" presetSubtype="1" grpId="5" nodeType="withEffect">
                                  <p:stCondLst>
                                    <p:cond delay="0"/>
                                  </p:stCondLst>
                                  <p:childTnLst>
                                    <p:set>
                                      <p:cBhvr override="childStyle">
                                        <p:cTn id="422" dur="indefinite"/>
                                        <p:tgtEl>
                                          <p:spTgt spid="57"/>
                                        </p:tgtEl>
                                        <p:attrNameLst>
                                          <p:attrName>style.color</p:attrName>
                                        </p:attrNameLst>
                                      </p:cBhvr>
                                      <p:to>
                                        <p:clrVal>
                                          <a:srgbClr val="000000"/>
                                        </p:clrVal>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14"/>
                                        </p:tgtEl>
                                        <p:attrNameLst>
                                          <p:attrName>fillcolor</p:attrName>
                                        </p:attrNameLst>
                                      </p:cBhvr>
                                      <p:to>
                                        <p:clrVal>
                                          <a:srgbClr val="FFFFFF"/>
                                        </p:clrVal>
                                      </p:to>
                                    </p:set>
                                    <p:set>
                                      <p:cBhvr>
                                        <p:cTn id="427" dur="indefinite"/>
                                        <p:tgtEl>
                                          <p:spTgt spid="14"/>
                                        </p:tgtEl>
                                        <p:attrNameLst>
                                          <p:attrName>fill.type</p:attrName>
                                        </p:attrNameLst>
                                      </p:cBhvr>
                                      <p:to>
                                        <p:strVal val="solid"/>
                                      </p:to>
                                    </p:set>
                                    <p:set>
                                      <p:cBhvr>
                                        <p:cTn id="428"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6" grpId="0"/>
      <p:bldP spid="46" grpId="1"/>
      <p:bldP spid="46" grpId="2"/>
      <p:bldP spid="46" grpId="3"/>
      <p:bldP spid="46" grpId="4"/>
      <p:bldP spid="46" grpId="5"/>
      <p:bldP spid="48" grpId="0"/>
      <p:bldP spid="48" grpId="1"/>
      <p:bldP spid="48" grpId="2"/>
      <p:bldP spid="52" grpId="0"/>
      <p:bldP spid="52" grpId="1"/>
      <p:bldP spid="52" grpId="2"/>
      <p:bldP spid="52" grpId="3"/>
      <p:bldP spid="52" grpId="4"/>
      <p:bldP spid="52" grpId="5"/>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1" animBg="1"/>
      <p:bldP spid="97" grpId="2" animBg="1"/>
      <p:bldP spid="97" grpId="3" animBg="1"/>
      <p:bldP spid="99" grpId="0" animBg="1"/>
      <p:bldP spid="99" grpId="1" animBg="1"/>
      <p:bldP spid="101" grpId="0" animBg="1"/>
      <p:bldP spid="101"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5" grpId="0" animBg="1"/>
      <p:bldP spid="115" grpId="1" animBg="1"/>
      <p:bldP spid="165" grpId="0" animBg="1"/>
      <p:bldP spid="167" grpId="0" animBg="1"/>
      <p:bldP spid="51" grpId="0"/>
      <p:bldP spid="51" grpId="1"/>
      <p:bldP spid="51" grpId="2"/>
      <p:bldP spid="51" grpId="3"/>
      <p:bldP spid="51" grpId="4"/>
      <p:bldP spid="51" grpId="5"/>
      <p:bldP spid="53" grpId="0"/>
      <p:bldP spid="53" grpId="1"/>
      <p:bldP spid="53" grpId="2"/>
      <p:bldP spid="53" grpId="3"/>
      <p:bldP spid="53" grpId="4"/>
      <p:bldP spid="53" grpId="5"/>
      <p:bldP spid="55" grpId="0"/>
      <p:bldP spid="55" grpId="1"/>
      <p:bldP spid="55" grpId="2"/>
      <p:bldP spid="55" grpId="3"/>
      <p:bldP spid="55" grpId="4"/>
      <p:bldP spid="55" grpId="5"/>
      <p:bldP spid="57" grpId="0"/>
      <p:bldP spid="57" grpId="1"/>
      <p:bldP spid="57" grpId="2"/>
      <p:bldP spid="57" grpId="3"/>
      <p:bldP spid="57" grpId="4"/>
      <p:bldP spid="57" grpId="5"/>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5315D3-49BD-429A-A2F8-45D181756AEF}">
  <ds:schemaRefs>
    <ds:schemaRef ds:uri="http://schemas.microsoft.com/sharepoint/v3/contenttype/forms"/>
  </ds:schemaRefs>
</ds:datastoreItem>
</file>

<file path=customXml/itemProps2.xml><?xml version="1.0" encoding="utf-8"?>
<ds:datastoreItem xmlns:ds="http://schemas.openxmlformats.org/officeDocument/2006/customXml" ds:itemID="{E3822B7F-A58F-4F61-A5FB-714AF77C3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CA82C4-B4E9-47F5-964D-B0036EE9F18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2085</TotalTime>
  <Words>1700</Words>
  <Application>Microsoft Office PowerPoint</Application>
  <PresentationFormat>On-screen Show (4:3)</PresentationFormat>
  <Paragraphs>403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Calibri</vt:lpstr>
      <vt:lpstr>Cambria Math</vt:lpstr>
      <vt:lpstr>Corbel</vt:lpstr>
      <vt:lpstr>Monotype Corsiva</vt:lpstr>
      <vt:lpstr>Symbol</vt:lpstr>
      <vt:lpstr>Wingdings</vt:lpstr>
      <vt:lpstr>AIUB 2020</vt:lpstr>
      <vt:lpstr>Context-Free Languages (CFL) Pushdown Automata (PDA)</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395</cp:revision>
  <dcterms:created xsi:type="dcterms:W3CDTF">2020-07-03T15:11:23Z</dcterms:created>
  <dcterms:modified xsi:type="dcterms:W3CDTF">2024-03-23T05:40:03Z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