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30"/>
  </p:notesMasterIdLst>
  <p:sldIdLst>
    <p:sldId id="256" r:id="rId5"/>
    <p:sldId id="257" r:id="rId6"/>
    <p:sldId id="258" r:id="rId7"/>
    <p:sldId id="259" r:id="rId8"/>
    <p:sldId id="278" r:id="rId9"/>
    <p:sldId id="260" r:id="rId10"/>
    <p:sldId id="261" r:id="rId11"/>
    <p:sldId id="262" r:id="rId12"/>
    <p:sldId id="264" r:id="rId13"/>
    <p:sldId id="266" r:id="rId14"/>
    <p:sldId id="267" r:id="rId15"/>
    <p:sldId id="268" r:id="rId16"/>
    <p:sldId id="282" r:id="rId17"/>
    <p:sldId id="271" r:id="rId18"/>
    <p:sldId id="272" r:id="rId19"/>
    <p:sldId id="273" r:id="rId20"/>
    <p:sldId id="274" r:id="rId21"/>
    <p:sldId id="294" r:id="rId22"/>
    <p:sldId id="275" r:id="rId23"/>
    <p:sldId id="276" r:id="rId24"/>
    <p:sldId id="291" r:id="rId25"/>
    <p:sldId id="292" r:id="rId26"/>
    <p:sldId id="293" r:id="rId27"/>
    <p:sldId id="295"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93" autoAdjust="0"/>
  </p:normalViewPr>
  <p:slideViewPr>
    <p:cSldViewPr snapToGrid="0">
      <p:cViewPr varScale="1">
        <p:scale>
          <a:sx n="58" d="100"/>
          <a:sy n="58" d="100"/>
        </p:scale>
        <p:origin x="15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FA-AllExercises_Sipser.pdf" TargetMode="External"/><Relationship Id="rId2" Type="http://schemas.openxmlformats.org/officeDocument/2006/relationships/hyperlink" Target="DFA-Sipser.pdf" TargetMode="External"/><Relationship Id="rId1" Type="http://schemas.openxmlformats.org/officeDocument/2006/relationships/slideLayout" Target="../slideLayouts/slideLayout6.xml"/><Relationship Id="rId4" Type="http://schemas.openxmlformats.org/officeDocument/2006/relationships/hyperlink" Target="Pre-requisite%20Reading-TOC_Papadimiriou_Ch_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213247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156720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3" action="ppaction://hlinkfile"/>
              </a:rPr>
              <a:t>All Exercises</a:t>
            </a:r>
            <a:r>
              <a:rPr lang="en-US" dirty="0"/>
              <a:t>; </a:t>
            </a:r>
          </a:p>
          <a:p>
            <a:r>
              <a:rPr lang="en-US" dirty="0"/>
              <a:t>Elements of the Theory of Computation, Papadimitriou (2</a:t>
            </a:r>
            <a:r>
              <a:rPr lang="en-US" baseline="30000" dirty="0"/>
              <a:t>nd</a:t>
            </a:r>
            <a:r>
              <a:rPr lang="en-US" dirty="0"/>
              <a:t> ed), </a:t>
            </a:r>
            <a:r>
              <a:rPr lang="en-US" dirty="0">
                <a:hlinkClick r:id="rId4"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2.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940</TotalTime>
  <Words>2862</Words>
  <Application>Microsoft Office PowerPoint</Application>
  <PresentationFormat>On-screen Show (4:3)</PresentationFormat>
  <Paragraphs>441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Arial Narrow</vt:lpstr>
      <vt:lpstr>Bookman Old Style</vt:lpstr>
      <vt:lpstr>Calibri</vt:lpstr>
      <vt:lpstr>Corbel</vt:lpstr>
      <vt:lpstr>Symbol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151</cp:revision>
  <dcterms:created xsi:type="dcterms:W3CDTF">2020-07-03T15:11:23Z</dcterms:created>
  <dcterms:modified xsi:type="dcterms:W3CDTF">2024-01-23T09:23:16Z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