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82" r:id="rId7"/>
    <p:sldId id="286" r:id="rId8"/>
    <p:sldId id="29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7026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466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0750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7281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34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661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SULTANUL ARIFEEN HAMIM</cp:lastModifiedBy>
  <cp:revision>79</cp:revision>
  <dcterms:created xsi:type="dcterms:W3CDTF">2018-12-10T17:20:29Z</dcterms:created>
  <dcterms:modified xsi:type="dcterms:W3CDTF">2025-09-17T05:58:47Z</dcterms:modified>
</cp:coreProperties>
</file>