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9826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424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9041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522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827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SULTANUL ARIFEEN HAMIM</cp:lastModifiedBy>
  <cp:revision>81</cp:revision>
  <dcterms:created xsi:type="dcterms:W3CDTF">2018-12-10T17:20:29Z</dcterms:created>
  <dcterms:modified xsi:type="dcterms:W3CDTF">2025-09-17T05:58:55Z</dcterms:modified>
</cp:coreProperties>
</file>