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96" r:id="rId10"/>
    <p:sldId id="297" r:id="rId11"/>
    <p:sldId id="300" r:id="rId12"/>
    <p:sldId id="301" r:id="rId13"/>
    <p:sldId id="266" r:id="rId14"/>
    <p:sldId id="298" r:id="rId15"/>
    <p:sldId id="299" r:id="rId16"/>
    <p:sldId id="275" r:id="rId17"/>
  </p:sldIdLst>
  <p:sldSz cx="9144000" cy="5143500" type="screen16x9"/>
  <p:notesSz cx="6858000" cy="9144000"/>
  <p:embeddedFontLst>
    <p:embeddedFont>
      <p:font typeface="Actor" panose="020B0604020202020204" charset="0"/>
      <p:regular r:id="rId19"/>
    </p:embeddedFont>
    <p:embeddedFont>
      <p:font typeface="Agency FB" panose="020B0503020202020204" pitchFamily="34" charset="0"/>
      <p:regular r:id="rId20"/>
      <p:bold r:id="rId21"/>
    </p:embeddedFont>
    <p:embeddedFont>
      <p:font typeface="Aharoni" panose="02010803020104030203" pitchFamily="2" charset="-79"/>
      <p:bold r:id="rId22"/>
    </p:embeddedFont>
    <p:embeddedFont>
      <p:font typeface="Anaheim" panose="020B0604020202020204" charset="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Impact" panose="020B0806030902050204" pitchFamily="34" charset="0"/>
      <p:regular r:id="rId29"/>
    </p:embeddedFont>
    <p:embeddedFont>
      <p:font typeface="Nunito Light" pitchFamily="2" charset="0"/>
      <p:regular r:id="rId30"/>
      <p:italic r:id="rId31"/>
    </p:embeddedFont>
    <p:embeddedFont>
      <p:font typeface="Open Sans" panose="020B0604020202020204" charset="0"/>
      <p:regular r:id="rId32"/>
      <p:bold r:id="rId33"/>
      <p:italic r:id="rId34"/>
      <p:boldItalic r:id="rId35"/>
    </p:embeddedFont>
    <p:embeddedFont>
      <p:font typeface="PT Sans" panose="020B0604020202020204" charset="0"/>
      <p:regular r:id="rId36"/>
      <p:bold r:id="rId37"/>
      <p:italic r:id="rId38"/>
      <p:boldItalic r:id="rId39"/>
    </p:embeddedFont>
    <p:embeddedFont>
      <p:font typeface="Raleway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AC7104-6A9A-42A6-8D6E-5D9078DA5D4A}">
  <a:tblStyle styleId="{3AAC7104-6A9A-42A6-8D6E-5D9078DA5D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26BA2D-0EC5-4054-89ED-AC8623C6FF3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font" Target="fonts/font21.fntdata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font" Target="fonts/font2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font" Target="fonts/font2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43" Type="http://schemas.openxmlformats.org/officeDocument/2006/relationships/font" Target="fonts/font2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Relationship Id="rId46" Type="http://schemas.openxmlformats.org/officeDocument/2006/relationships/theme" Target="theme/theme1.xml"/><Relationship Id="rId20" Type="http://schemas.openxmlformats.org/officeDocument/2006/relationships/font" Target="fonts/font2.fntdata"/><Relationship Id="rId41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29c79cf4c0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29c79cf4c0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29d198f1ee2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29d198f1ee2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29d198f1ee2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29d198f1ee2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534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29d198f1ee2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29d198f1ee2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33488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g29d198f1ee2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7" name="Google Shape;1397;g29d198f1ee2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>
          <a:extLst>
            <a:ext uri="{FF2B5EF4-FFF2-40B4-BE49-F238E27FC236}">
              <a16:creationId xmlns:a16="http://schemas.microsoft.com/office/drawing/2014/main" id="{5135E228-F9C7-DE60-FD4B-3F943F220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29d198f1ee2_0_222:notes">
            <a:extLst>
              <a:ext uri="{FF2B5EF4-FFF2-40B4-BE49-F238E27FC236}">
                <a16:creationId xmlns:a16="http://schemas.microsoft.com/office/drawing/2014/main" id="{126407CD-D59C-BF93-0149-3BE0B436D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29d198f1ee2_0_222:notes">
            <a:extLst>
              <a:ext uri="{FF2B5EF4-FFF2-40B4-BE49-F238E27FC236}">
                <a16:creationId xmlns:a16="http://schemas.microsoft.com/office/drawing/2014/main" id="{B046D898-67F5-CD39-CC07-3DDB8E303E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305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5">
          <a:extLst>
            <a:ext uri="{FF2B5EF4-FFF2-40B4-BE49-F238E27FC236}">
              <a16:creationId xmlns:a16="http://schemas.microsoft.com/office/drawing/2014/main" id="{975FE3AD-09EF-66A7-612A-02CF2F121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g29d198f1ee2_0_222:notes">
            <a:extLst>
              <a:ext uri="{FF2B5EF4-FFF2-40B4-BE49-F238E27FC236}">
                <a16:creationId xmlns:a16="http://schemas.microsoft.com/office/drawing/2014/main" id="{BD116510-3B0A-3F4D-1FE9-13AAA1A5BB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7" name="Google Shape;1377;g29d198f1ee2_0_222:notes">
            <a:extLst>
              <a:ext uri="{FF2B5EF4-FFF2-40B4-BE49-F238E27FC236}">
                <a16:creationId xmlns:a16="http://schemas.microsoft.com/office/drawing/2014/main" id="{EC149C0D-11C8-D189-47D4-879D949EB2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8004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g29d198f1ee2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9" name="Google Shape;1539;g29d198f1ee2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g29c4a1e8a5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0" name="Google Shape;1150;g29c4a1e8a5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6" name="Google Shape;123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2" name="Google Shape;1272;g29d198f1ee2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3" name="Google Shape;1273;g29d198f1ee2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29d198f1ee2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29d198f1ee2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29d198f1ee2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6" name="Google Shape;1336;g29d198f1ee2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0333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09088"/>
            <a:ext cx="4156200" cy="22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30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341" y="3458513"/>
            <a:ext cx="41562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183575" y="539500"/>
            <a:ext cx="3960300" cy="40644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grpSp>
        <p:nvGrpSpPr>
          <p:cNvPr id="12" name="Google Shape;12;p2"/>
          <p:cNvGrpSpPr/>
          <p:nvPr/>
        </p:nvGrpSpPr>
        <p:grpSpPr>
          <a:xfrm>
            <a:off x="-320100" y="118"/>
            <a:ext cx="4891350" cy="5119819"/>
            <a:chOff x="-320100" y="118"/>
            <a:chExt cx="4891350" cy="5119819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320100" y="4088063"/>
              <a:ext cx="1033462" cy="1031875"/>
              <a:chOff x="422275" y="2508250"/>
              <a:chExt cx="1033462" cy="1031875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422275" y="3025775"/>
                <a:ext cx="84138" cy="217488"/>
              </a:xfrm>
              <a:custGeom>
                <a:avLst/>
                <a:gdLst/>
                <a:ahLst/>
                <a:cxnLst/>
                <a:rect l="l" t="t" r="r" b="b"/>
                <a:pathLst>
                  <a:path w="49" h="129" extrusionOk="0">
                    <a:moveTo>
                      <a:pt x="29" y="129"/>
                    </a:moveTo>
                    <a:cubicBezTo>
                      <a:pt x="10" y="88"/>
                      <a:pt x="0" y="45"/>
                      <a:pt x="0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41"/>
                      <a:pt x="32" y="82"/>
                      <a:pt x="49" y="119"/>
                    </a:cubicBezTo>
                    <a:lnTo>
                      <a:pt x="29" y="129"/>
                    </a:lnTo>
                    <a:close/>
                  </a:path>
                </a:pathLst>
              </a:custGeom>
              <a:solidFill>
                <a:srgbClr val="746C6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509588" y="3287713"/>
                <a:ext cx="176213" cy="17462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3" extrusionOk="0">
                    <a:moveTo>
                      <a:pt x="93" y="103"/>
                    </a:moveTo>
                    <a:cubicBezTo>
                      <a:pt x="56" y="80"/>
                      <a:pt x="24" y="49"/>
                      <a:pt x="0" y="13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41" y="34"/>
                      <a:pt x="71" y="63"/>
                      <a:pt x="105" y="84"/>
                    </a:cubicBezTo>
                    <a:lnTo>
                      <a:pt x="93" y="103"/>
                    </a:lnTo>
                    <a:close/>
                  </a:path>
                </a:pathLst>
              </a:custGeom>
              <a:solidFill>
                <a:srgbClr val="746C6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28663" y="3460750"/>
                <a:ext cx="96838" cy="65087"/>
              </a:xfrm>
              <a:custGeom>
                <a:avLst/>
                <a:gdLst/>
                <a:ahLst/>
                <a:cxnLst/>
                <a:rect l="l" t="t" r="r" b="b"/>
                <a:pathLst>
                  <a:path w="58" h="39" extrusionOk="0">
                    <a:moveTo>
                      <a:pt x="52" y="39"/>
                    </a:moveTo>
                    <a:cubicBezTo>
                      <a:pt x="34" y="34"/>
                      <a:pt x="17" y="28"/>
                      <a:pt x="0" y="2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5" y="7"/>
                      <a:pt x="41" y="12"/>
                      <a:pt x="58" y="16"/>
                    </a:cubicBezTo>
                    <a:lnTo>
                      <a:pt x="52" y="39"/>
                    </a:lnTo>
                    <a:close/>
                  </a:path>
                </a:pathLst>
              </a:custGeom>
              <a:solidFill>
                <a:srgbClr val="746C6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74713" y="3465513"/>
                <a:ext cx="260350" cy="74612"/>
              </a:xfrm>
              <a:custGeom>
                <a:avLst/>
                <a:gdLst/>
                <a:ahLst/>
                <a:cxnLst/>
                <a:rect l="l" t="t" r="r" b="b"/>
                <a:pathLst>
                  <a:path w="154" h="44" extrusionOk="0">
                    <a:moveTo>
                      <a:pt x="38" y="44"/>
                    </a:moveTo>
                    <a:cubicBezTo>
                      <a:pt x="25" y="44"/>
                      <a:pt x="13" y="44"/>
                      <a:pt x="0" y="42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15" y="21"/>
                      <a:pt x="26" y="22"/>
                      <a:pt x="38" y="22"/>
                    </a:cubicBezTo>
                    <a:cubicBezTo>
                      <a:pt x="75" y="22"/>
                      <a:pt x="111" y="14"/>
                      <a:pt x="145" y="0"/>
                    </a:cubicBezTo>
                    <a:cubicBezTo>
                      <a:pt x="154" y="22"/>
                      <a:pt x="154" y="22"/>
                      <a:pt x="154" y="22"/>
                    </a:cubicBezTo>
                    <a:cubicBezTo>
                      <a:pt x="117" y="37"/>
                      <a:pt x="78" y="44"/>
                      <a:pt x="38" y="44"/>
                    </a:cubicBezTo>
                    <a:close/>
                  </a:path>
                </a:pathLst>
              </a:custGeom>
              <a:solidFill>
                <a:srgbClr val="746C6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198563" y="3281363"/>
                <a:ext cx="174625" cy="176212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4" extrusionOk="0">
                    <a:moveTo>
                      <a:pt x="12" y="104"/>
                    </a:moveTo>
                    <a:cubicBezTo>
                      <a:pt x="0" y="85"/>
                      <a:pt x="0" y="85"/>
                      <a:pt x="0" y="85"/>
                    </a:cubicBezTo>
                    <a:cubicBezTo>
                      <a:pt x="33" y="63"/>
                      <a:pt x="63" y="34"/>
                      <a:pt x="84" y="0"/>
                    </a:cubicBezTo>
                    <a:cubicBezTo>
                      <a:pt x="103" y="12"/>
                      <a:pt x="103" y="12"/>
                      <a:pt x="103" y="12"/>
                    </a:cubicBezTo>
                    <a:cubicBezTo>
                      <a:pt x="80" y="49"/>
                      <a:pt x="49" y="81"/>
                      <a:pt x="12" y="104"/>
                    </a:cubicBezTo>
                    <a:close/>
                  </a:path>
                </a:pathLst>
              </a:custGeom>
              <a:solidFill>
                <a:srgbClr val="746C6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406525" y="2925763"/>
                <a:ext cx="49212" cy="198437"/>
              </a:xfrm>
              <a:custGeom>
                <a:avLst/>
                <a:gdLst/>
                <a:ahLst/>
                <a:cxnLst/>
                <a:rect l="l" t="t" r="r" b="b"/>
                <a:pathLst>
                  <a:path w="29" h="118" extrusionOk="0">
                    <a:moveTo>
                      <a:pt x="23" y="118"/>
                    </a:moveTo>
                    <a:cubicBezTo>
                      <a:pt x="0" y="113"/>
                      <a:pt x="0" y="113"/>
                      <a:pt x="0" y="113"/>
                    </a:cubicBezTo>
                    <a:cubicBezTo>
                      <a:pt x="4" y="95"/>
                      <a:pt x="6" y="77"/>
                      <a:pt x="6" y="59"/>
                    </a:cubicBezTo>
                    <a:cubicBezTo>
                      <a:pt x="6" y="40"/>
                      <a:pt x="4" y="22"/>
                      <a:pt x="0" y="4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7" y="19"/>
                      <a:pt x="29" y="39"/>
                      <a:pt x="29" y="59"/>
                    </a:cubicBezTo>
                    <a:cubicBezTo>
                      <a:pt x="29" y="78"/>
                      <a:pt x="27" y="98"/>
                      <a:pt x="23" y="118"/>
                    </a:cubicBezTo>
                    <a:close/>
                  </a:path>
                </a:pathLst>
              </a:custGeom>
              <a:solidFill>
                <a:srgbClr val="746C6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219200" y="2606675"/>
                <a:ext cx="198437" cy="24288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44" extrusionOk="0">
                    <a:moveTo>
                      <a:pt x="97" y="144"/>
                    </a:moveTo>
                    <a:cubicBezTo>
                      <a:pt x="77" y="94"/>
                      <a:pt x="44" y="51"/>
                      <a:pt x="0" y="19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61" y="35"/>
                      <a:pt x="97" y="81"/>
                      <a:pt x="118" y="135"/>
                    </a:cubicBezTo>
                    <a:lnTo>
                      <a:pt x="97" y="144"/>
                    </a:lnTo>
                    <a:close/>
                  </a:path>
                </a:pathLst>
              </a:custGeom>
              <a:solidFill>
                <a:srgbClr val="746C6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77888" y="2508250"/>
                <a:ext cx="315913" cy="101600"/>
              </a:xfrm>
              <a:custGeom>
                <a:avLst/>
                <a:gdLst/>
                <a:ahLst/>
                <a:cxnLst/>
                <a:rect l="l" t="t" r="r" b="b"/>
                <a:pathLst>
                  <a:path w="187" h="60" extrusionOk="0">
                    <a:moveTo>
                      <a:pt x="176" y="60"/>
                    </a:moveTo>
                    <a:cubicBezTo>
                      <a:pt x="134" y="36"/>
                      <a:pt x="85" y="23"/>
                      <a:pt x="36" y="23"/>
                    </a:cubicBezTo>
                    <a:cubicBezTo>
                      <a:pt x="25" y="23"/>
                      <a:pt x="14" y="23"/>
                      <a:pt x="3" y="25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2" y="0"/>
                      <a:pt x="24" y="0"/>
                      <a:pt x="36" y="0"/>
                    </a:cubicBezTo>
                    <a:cubicBezTo>
                      <a:pt x="89" y="0"/>
                      <a:pt x="142" y="14"/>
                      <a:pt x="187" y="40"/>
                    </a:cubicBezTo>
                    <a:lnTo>
                      <a:pt x="176" y="60"/>
                    </a:lnTo>
                    <a:close/>
                  </a:path>
                </a:pathLst>
              </a:custGeom>
              <a:solidFill>
                <a:srgbClr val="746C6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665163" y="2522538"/>
                <a:ext cx="160337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" h="57" extrusionOk="0">
                    <a:moveTo>
                      <a:pt x="12" y="57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28" y="21"/>
                      <a:pt x="58" y="8"/>
                      <a:pt x="89" y="0"/>
                    </a:cubicBezTo>
                    <a:cubicBezTo>
                      <a:pt x="95" y="23"/>
                      <a:pt x="95" y="23"/>
                      <a:pt x="95" y="23"/>
                    </a:cubicBezTo>
                    <a:cubicBezTo>
                      <a:pt x="65" y="30"/>
                      <a:pt x="38" y="41"/>
                      <a:pt x="12" y="57"/>
                    </a:cubicBezTo>
                    <a:close/>
                  </a:path>
                </a:pathLst>
              </a:custGeom>
              <a:solidFill>
                <a:srgbClr val="746C6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31800" y="2651125"/>
                <a:ext cx="177800" cy="28416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69" extrusionOk="0">
                    <a:moveTo>
                      <a:pt x="23" y="169"/>
                    </a:moveTo>
                    <a:cubicBezTo>
                      <a:pt x="0" y="165"/>
                      <a:pt x="0" y="165"/>
                      <a:pt x="0" y="165"/>
                    </a:cubicBezTo>
                    <a:cubicBezTo>
                      <a:pt x="12" y="101"/>
                      <a:pt x="43" y="44"/>
                      <a:pt x="90" y="0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63" y="57"/>
                      <a:pt x="34" y="110"/>
                      <a:pt x="23" y="169"/>
                    </a:cubicBezTo>
                    <a:close/>
                  </a:path>
                </a:pathLst>
              </a:custGeom>
              <a:solidFill>
                <a:srgbClr val="746C6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20700" y="3173413"/>
                <a:ext cx="111125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66" h="90" extrusionOk="0">
                    <a:moveTo>
                      <a:pt x="52" y="90"/>
                    </a:moveTo>
                    <a:cubicBezTo>
                      <a:pt x="29" y="66"/>
                      <a:pt x="12" y="38"/>
                      <a:pt x="0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9" y="28"/>
                      <a:pt x="45" y="55"/>
                      <a:pt x="66" y="77"/>
                    </a:cubicBezTo>
                    <a:lnTo>
                      <a:pt x="52" y="90"/>
                    </a:lnTo>
                    <a:close/>
                  </a:path>
                </a:pathLst>
              </a:custGeom>
              <a:solidFill>
                <a:srgbClr val="324E7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49288" y="3340100"/>
                <a:ext cx="290512" cy="131762"/>
              </a:xfrm>
              <a:custGeom>
                <a:avLst/>
                <a:gdLst/>
                <a:ahLst/>
                <a:cxnLst/>
                <a:rect l="l" t="t" r="r" b="b"/>
                <a:pathLst>
                  <a:path w="172" h="78" extrusionOk="0">
                    <a:moveTo>
                      <a:pt x="172" y="78"/>
                    </a:moveTo>
                    <a:cubicBezTo>
                      <a:pt x="109" y="78"/>
                      <a:pt x="48" y="55"/>
                      <a:pt x="0" y="15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7" y="38"/>
                      <a:pt x="113" y="59"/>
                      <a:pt x="172" y="59"/>
                    </a:cubicBezTo>
                    <a:lnTo>
                      <a:pt x="172" y="78"/>
                    </a:lnTo>
                    <a:close/>
                  </a:path>
                </a:pathLst>
              </a:custGeom>
              <a:solidFill>
                <a:srgbClr val="324E7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025525" y="3335338"/>
                <a:ext cx="207963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124" h="75" extrusionOk="0">
                    <a:moveTo>
                      <a:pt x="4" y="75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41" y="48"/>
                      <a:pt x="80" y="28"/>
                      <a:pt x="112" y="0"/>
                    </a:cubicBezTo>
                    <a:cubicBezTo>
                      <a:pt x="124" y="14"/>
                      <a:pt x="124" y="14"/>
                      <a:pt x="124" y="14"/>
                    </a:cubicBezTo>
                    <a:cubicBezTo>
                      <a:pt x="90" y="45"/>
                      <a:pt x="49" y="66"/>
                      <a:pt x="4" y="75"/>
                    </a:cubicBezTo>
                    <a:close/>
                  </a:path>
                </a:pathLst>
              </a:custGeom>
              <a:solidFill>
                <a:srgbClr val="324E7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246188" y="3165475"/>
                <a:ext cx="112712" cy="160337"/>
              </a:xfrm>
              <a:custGeom>
                <a:avLst/>
                <a:gdLst/>
                <a:ahLst/>
                <a:cxnLst/>
                <a:rect l="l" t="t" r="r" b="b"/>
                <a:pathLst>
                  <a:path w="67" h="95" extrusionOk="0">
                    <a:moveTo>
                      <a:pt x="14" y="95"/>
                    </a:moveTo>
                    <a:cubicBezTo>
                      <a:pt x="0" y="82"/>
                      <a:pt x="0" y="82"/>
                      <a:pt x="0" y="82"/>
                    </a:cubicBezTo>
                    <a:cubicBezTo>
                      <a:pt x="22" y="58"/>
                      <a:pt x="38" y="30"/>
                      <a:pt x="49" y="0"/>
                    </a:cubicBezTo>
                    <a:cubicBezTo>
                      <a:pt x="67" y="6"/>
                      <a:pt x="67" y="6"/>
                      <a:pt x="67" y="6"/>
                    </a:cubicBezTo>
                    <a:cubicBezTo>
                      <a:pt x="56" y="39"/>
                      <a:pt x="37" y="69"/>
                      <a:pt x="14" y="95"/>
                    </a:cubicBezTo>
                    <a:close/>
                  </a:path>
                </a:pathLst>
              </a:custGeom>
              <a:solidFill>
                <a:srgbClr val="324E7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341438" y="2919413"/>
                <a:ext cx="44450" cy="182562"/>
              </a:xfrm>
              <a:custGeom>
                <a:avLst/>
                <a:gdLst/>
                <a:ahLst/>
                <a:cxnLst/>
                <a:rect l="l" t="t" r="r" b="b"/>
                <a:pathLst>
                  <a:path w="26" h="109" extrusionOk="0">
                    <a:moveTo>
                      <a:pt x="22" y="109"/>
                    </a:moveTo>
                    <a:cubicBezTo>
                      <a:pt x="3" y="106"/>
                      <a:pt x="3" y="106"/>
                      <a:pt x="3" y="106"/>
                    </a:cubicBezTo>
                    <a:cubicBezTo>
                      <a:pt x="6" y="92"/>
                      <a:pt x="7" y="77"/>
                      <a:pt x="7" y="63"/>
                    </a:cubicBezTo>
                    <a:cubicBezTo>
                      <a:pt x="7" y="43"/>
                      <a:pt x="5" y="23"/>
                      <a:pt x="0" y="4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23" y="20"/>
                      <a:pt x="26" y="41"/>
                      <a:pt x="26" y="63"/>
                    </a:cubicBezTo>
                    <a:cubicBezTo>
                      <a:pt x="26" y="78"/>
                      <a:pt x="25" y="94"/>
                      <a:pt x="22" y="109"/>
                    </a:cubicBezTo>
                    <a:close/>
                  </a:path>
                </a:pathLst>
              </a:custGeom>
              <a:solidFill>
                <a:srgbClr val="324E7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244600" y="2720975"/>
                <a:ext cx="112712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67" h="92" extrusionOk="0">
                    <a:moveTo>
                      <a:pt x="49" y="92"/>
                    </a:moveTo>
                    <a:cubicBezTo>
                      <a:pt x="38" y="63"/>
                      <a:pt x="21" y="36"/>
                      <a:pt x="0" y="1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37" y="25"/>
                      <a:pt x="55" y="54"/>
                      <a:pt x="67" y="85"/>
                    </a:cubicBezTo>
                    <a:lnTo>
                      <a:pt x="49" y="92"/>
                    </a:lnTo>
                    <a:close/>
                  </a:path>
                </a:pathLst>
              </a:custGeom>
              <a:solidFill>
                <a:srgbClr val="324E7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1030288" y="2587625"/>
                <a:ext cx="192087" cy="115887"/>
              </a:xfrm>
              <a:custGeom>
                <a:avLst/>
                <a:gdLst/>
                <a:ahLst/>
                <a:cxnLst/>
                <a:rect l="l" t="t" r="r" b="b"/>
                <a:pathLst>
                  <a:path w="114" h="68" extrusionOk="0">
                    <a:moveTo>
                      <a:pt x="102" y="68"/>
                    </a:moveTo>
                    <a:cubicBezTo>
                      <a:pt x="72" y="44"/>
                      <a:pt x="37" y="27"/>
                      <a:pt x="0" y="19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4" y="9"/>
                      <a:pt x="82" y="27"/>
                      <a:pt x="114" y="53"/>
                    </a:cubicBezTo>
                    <a:lnTo>
                      <a:pt x="102" y="68"/>
                    </a:lnTo>
                    <a:close/>
                  </a:path>
                </a:pathLst>
              </a:custGeom>
              <a:solidFill>
                <a:srgbClr val="324E7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706438" y="2576513"/>
                <a:ext cx="276225" cy="9207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55" extrusionOk="0">
                    <a:moveTo>
                      <a:pt x="10" y="55"/>
                    </a:moveTo>
                    <a:cubicBezTo>
                      <a:pt x="0" y="39"/>
                      <a:pt x="0" y="39"/>
                      <a:pt x="0" y="39"/>
                    </a:cubicBezTo>
                    <a:cubicBezTo>
                      <a:pt x="42" y="14"/>
                      <a:pt x="89" y="0"/>
                      <a:pt x="138" y="0"/>
                    </a:cubicBezTo>
                    <a:cubicBezTo>
                      <a:pt x="146" y="0"/>
                      <a:pt x="155" y="1"/>
                      <a:pt x="164" y="2"/>
                    </a:cubicBezTo>
                    <a:cubicBezTo>
                      <a:pt x="162" y="21"/>
                      <a:pt x="162" y="21"/>
                      <a:pt x="162" y="21"/>
                    </a:cubicBezTo>
                    <a:cubicBezTo>
                      <a:pt x="154" y="20"/>
                      <a:pt x="146" y="20"/>
                      <a:pt x="138" y="20"/>
                    </a:cubicBezTo>
                    <a:cubicBezTo>
                      <a:pt x="93" y="20"/>
                      <a:pt x="49" y="32"/>
                      <a:pt x="10" y="55"/>
                    </a:cubicBezTo>
                    <a:close/>
                  </a:path>
                </a:pathLst>
              </a:custGeom>
              <a:solidFill>
                <a:srgbClr val="324E7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23875" y="2673350"/>
                <a:ext cx="155575" cy="195263"/>
              </a:xfrm>
              <a:custGeom>
                <a:avLst/>
                <a:gdLst/>
                <a:ahLst/>
                <a:cxnLst/>
                <a:rect l="l" t="t" r="r" b="b"/>
                <a:pathLst>
                  <a:path w="92" h="115" extrusionOk="0">
                    <a:moveTo>
                      <a:pt x="18" y="115"/>
                    </a:moveTo>
                    <a:cubicBezTo>
                      <a:pt x="0" y="108"/>
                      <a:pt x="0" y="108"/>
                      <a:pt x="0" y="108"/>
                    </a:cubicBezTo>
                    <a:cubicBezTo>
                      <a:pt x="17" y="66"/>
                      <a:pt x="45" y="29"/>
                      <a:pt x="81" y="0"/>
                    </a:cubicBezTo>
                    <a:cubicBezTo>
                      <a:pt x="92" y="15"/>
                      <a:pt x="92" y="15"/>
                      <a:pt x="92" y="15"/>
                    </a:cubicBezTo>
                    <a:cubicBezTo>
                      <a:pt x="59" y="41"/>
                      <a:pt x="34" y="76"/>
                      <a:pt x="18" y="115"/>
                    </a:cubicBezTo>
                    <a:close/>
                  </a:path>
                </a:pathLst>
              </a:custGeom>
              <a:solidFill>
                <a:srgbClr val="324E7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492125" y="2916238"/>
                <a:ext cx="44450" cy="211138"/>
              </a:xfrm>
              <a:custGeom>
                <a:avLst/>
                <a:gdLst/>
                <a:ahLst/>
                <a:cxnLst/>
                <a:rect l="l" t="t" r="r" b="b"/>
                <a:pathLst>
                  <a:path w="26" h="125" extrusionOk="0">
                    <a:moveTo>
                      <a:pt x="7" y="125"/>
                    </a:moveTo>
                    <a:cubicBezTo>
                      <a:pt x="2" y="105"/>
                      <a:pt x="0" y="84"/>
                      <a:pt x="0" y="64"/>
                    </a:cubicBezTo>
                    <a:cubicBezTo>
                      <a:pt x="0" y="42"/>
                      <a:pt x="2" y="21"/>
                      <a:pt x="7" y="0"/>
                    </a:cubicBezTo>
                    <a:cubicBezTo>
                      <a:pt x="26" y="4"/>
                      <a:pt x="26" y="4"/>
                      <a:pt x="26" y="4"/>
                    </a:cubicBezTo>
                    <a:cubicBezTo>
                      <a:pt x="21" y="24"/>
                      <a:pt x="19" y="44"/>
                      <a:pt x="19" y="64"/>
                    </a:cubicBezTo>
                    <a:cubicBezTo>
                      <a:pt x="19" y="83"/>
                      <a:pt x="21" y="102"/>
                      <a:pt x="25" y="121"/>
                    </a:cubicBezTo>
                    <a:lnTo>
                      <a:pt x="7" y="125"/>
                    </a:lnTo>
                    <a:close/>
                  </a:path>
                </a:pathLst>
              </a:custGeom>
              <a:solidFill>
                <a:srgbClr val="324E7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939800" y="3117850"/>
                <a:ext cx="366713" cy="287337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70" extrusionOk="0">
                    <a:moveTo>
                      <a:pt x="0" y="170"/>
                    </a:moveTo>
                    <a:cubicBezTo>
                      <a:pt x="0" y="161"/>
                      <a:pt x="0" y="161"/>
                      <a:pt x="0" y="161"/>
                    </a:cubicBezTo>
                    <a:cubicBezTo>
                      <a:pt x="98" y="161"/>
                      <a:pt x="183" y="95"/>
                      <a:pt x="209" y="0"/>
                    </a:cubicBezTo>
                    <a:cubicBezTo>
                      <a:pt x="218" y="3"/>
                      <a:pt x="218" y="3"/>
                      <a:pt x="218" y="3"/>
                    </a:cubicBezTo>
                    <a:cubicBezTo>
                      <a:pt x="192" y="101"/>
                      <a:pt x="102" y="170"/>
                      <a:pt x="0" y="17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298575" y="2960688"/>
                <a:ext cx="2063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12" h="38" extrusionOk="0">
                    <a:moveTo>
                      <a:pt x="12" y="38"/>
                    </a:moveTo>
                    <a:cubicBezTo>
                      <a:pt x="3" y="38"/>
                      <a:pt x="3" y="38"/>
                      <a:pt x="3" y="38"/>
                    </a:cubicBezTo>
                    <a:cubicBezTo>
                      <a:pt x="3" y="26"/>
                      <a:pt x="2" y="13"/>
                      <a:pt x="0" y="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11" y="12"/>
                      <a:pt x="12" y="25"/>
                      <a:pt x="12" y="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169988" y="2730500"/>
                <a:ext cx="60325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36" h="36" extrusionOk="0">
                    <a:moveTo>
                      <a:pt x="29" y="36"/>
                    </a:moveTo>
                    <a:cubicBezTo>
                      <a:pt x="20" y="26"/>
                      <a:pt x="10" y="16"/>
                      <a:pt x="0" y="7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7" y="9"/>
                      <a:pt x="27" y="19"/>
                      <a:pt x="36" y="30"/>
                    </a:cubicBezTo>
                    <a:lnTo>
                      <a:pt x="29" y="3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979488" y="2646363"/>
                <a:ext cx="173037" cy="76200"/>
              </a:xfrm>
              <a:custGeom>
                <a:avLst/>
                <a:gdLst/>
                <a:ahLst/>
                <a:cxnLst/>
                <a:rect l="l" t="t" r="r" b="b"/>
                <a:pathLst>
                  <a:path w="103" h="45" extrusionOk="0">
                    <a:moveTo>
                      <a:pt x="97" y="45"/>
                    </a:moveTo>
                    <a:cubicBezTo>
                      <a:pt x="69" y="25"/>
                      <a:pt x="35" y="13"/>
                      <a:pt x="0" y="9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38" y="4"/>
                      <a:pt x="73" y="17"/>
                      <a:pt x="103" y="37"/>
                    </a:cubicBezTo>
                    <a:lnTo>
                      <a:pt x="97" y="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860425" y="2643188"/>
                <a:ext cx="79375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47" h="14" extrusionOk="0">
                    <a:moveTo>
                      <a:pt x="2" y="14"/>
                    </a:moveTo>
                    <a:cubicBezTo>
                      <a:pt x="0" y="5"/>
                      <a:pt x="0" y="5"/>
                      <a:pt x="0" y="5"/>
                    </a:cubicBezTo>
                    <a:cubicBezTo>
                      <a:pt x="15" y="2"/>
                      <a:pt x="31" y="0"/>
                      <a:pt x="47" y="0"/>
                    </a:cubicBezTo>
                    <a:cubicBezTo>
                      <a:pt x="47" y="10"/>
                      <a:pt x="47" y="10"/>
                      <a:pt x="47" y="10"/>
                    </a:cubicBezTo>
                    <a:cubicBezTo>
                      <a:pt x="32" y="10"/>
                      <a:pt x="16" y="11"/>
                      <a:pt x="2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76263" y="2673350"/>
                <a:ext cx="219075" cy="239712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42" extrusionOk="0">
                    <a:moveTo>
                      <a:pt x="9" y="142"/>
                    </a:moveTo>
                    <a:cubicBezTo>
                      <a:pt x="0" y="139"/>
                      <a:pt x="0" y="139"/>
                      <a:pt x="0" y="139"/>
                    </a:cubicBezTo>
                    <a:cubicBezTo>
                      <a:pt x="20" y="77"/>
                      <a:pt x="66" y="26"/>
                      <a:pt x="126" y="0"/>
                    </a:cubicBezTo>
                    <a:cubicBezTo>
                      <a:pt x="130" y="9"/>
                      <a:pt x="130" y="9"/>
                      <a:pt x="130" y="9"/>
                    </a:cubicBezTo>
                    <a:cubicBezTo>
                      <a:pt x="72" y="34"/>
                      <a:pt x="28" y="82"/>
                      <a:pt x="9" y="14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57213" y="2947988"/>
                <a:ext cx="23812" cy="77787"/>
              </a:xfrm>
              <a:custGeom>
                <a:avLst/>
                <a:gdLst/>
                <a:ahLst/>
                <a:cxnLst/>
                <a:rect l="l" t="t" r="r" b="b"/>
                <a:pathLst>
                  <a:path w="14" h="46" extrusionOk="0">
                    <a:moveTo>
                      <a:pt x="10" y="46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0" y="30"/>
                      <a:pt x="2" y="15"/>
                      <a:pt x="5" y="0"/>
                    </a:cubicBezTo>
                    <a:cubicBezTo>
                      <a:pt x="14" y="2"/>
                      <a:pt x="14" y="2"/>
                      <a:pt x="14" y="2"/>
                    </a:cubicBezTo>
                    <a:cubicBezTo>
                      <a:pt x="11" y="16"/>
                      <a:pt x="10" y="31"/>
                      <a:pt x="10" y="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76263" y="3135313"/>
                <a:ext cx="155575" cy="201613"/>
              </a:xfrm>
              <a:custGeom>
                <a:avLst/>
                <a:gdLst/>
                <a:ahLst/>
                <a:cxnLst/>
                <a:rect l="l" t="t" r="r" b="b"/>
                <a:pathLst>
                  <a:path w="92" h="120" extrusionOk="0">
                    <a:moveTo>
                      <a:pt x="87" y="120"/>
                    </a:moveTo>
                    <a:cubicBezTo>
                      <a:pt x="46" y="92"/>
                      <a:pt x="15" y="50"/>
                      <a:pt x="0" y="3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23" y="46"/>
                      <a:pt x="53" y="85"/>
                      <a:pt x="92" y="112"/>
                    </a:cubicBezTo>
                    <a:lnTo>
                      <a:pt x="87" y="1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77875" y="3354388"/>
                <a:ext cx="53975" cy="33338"/>
              </a:xfrm>
              <a:custGeom>
                <a:avLst/>
                <a:gdLst/>
                <a:ahLst/>
                <a:cxnLst/>
                <a:rect l="l" t="t" r="r" b="b"/>
                <a:pathLst>
                  <a:path w="32" h="20" extrusionOk="0">
                    <a:moveTo>
                      <a:pt x="29" y="20"/>
                    </a:moveTo>
                    <a:cubicBezTo>
                      <a:pt x="19" y="17"/>
                      <a:pt x="9" y="13"/>
                      <a:pt x="0" y="9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3" y="4"/>
                      <a:pt x="22" y="8"/>
                      <a:pt x="32" y="11"/>
                    </a:cubicBezTo>
                    <a:lnTo>
                      <a:pt x="29" y="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" name="Google Shape;43;p2"/>
            <p:cNvGrpSpPr/>
            <p:nvPr/>
          </p:nvGrpSpPr>
          <p:grpSpPr>
            <a:xfrm rot="10800000">
              <a:off x="168" y="118"/>
              <a:ext cx="1787985" cy="1790153"/>
              <a:chOff x="4087813" y="1714500"/>
              <a:chExt cx="1309688" cy="1311275"/>
            </a:xfrm>
          </p:grpSpPr>
          <p:sp>
            <p:nvSpPr>
              <p:cNvPr id="44" name="Google Shape;44;p2"/>
              <p:cNvSpPr/>
              <p:nvPr/>
            </p:nvSpPr>
            <p:spPr>
              <a:xfrm>
                <a:off x="5318125" y="2239963"/>
                <a:ext cx="79375" cy="78581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95" extrusionOk="0">
                    <a:moveTo>
                      <a:pt x="50" y="495"/>
                    </a:moveTo>
                    <a:lnTo>
                      <a:pt x="0" y="49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4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318125" y="2065338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5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5318125" y="1889125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6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5318125" y="1714500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0" y="50"/>
                    </a:moveTo>
                    <a:lnTo>
                      <a:pt x="50" y="0"/>
                    </a:lnTo>
                    <a:lnTo>
                      <a:pt x="50" y="55"/>
                    </a:lnTo>
                    <a:lnTo>
                      <a:pt x="0" y="105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613275" y="2943225"/>
                <a:ext cx="78422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2" extrusionOk="0">
                    <a:moveTo>
                      <a:pt x="494" y="52"/>
                    </a:moveTo>
                    <a:lnTo>
                      <a:pt x="494" y="0"/>
                    </a:lnTo>
                    <a:lnTo>
                      <a:pt x="51" y="0"/>
                    </a:lnTo>
                    <a:lnTo>
                      <a:pt x="0" y="52"/>
                    </a:lnTo>
                    <a:lnTo>
                      <a:pt x="494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438650" y="2943225"/>
                <a:ext cx="16827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2" extrusionOk="0">
                    <a:moveTo>
                      <a:pt x="55" y="52"/>
                    </a:moveTo>
                    <a:lnTo>
                      <a:pt x="106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5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4262438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6" y="52"/>
                    </a:moveTo>
                    <a:lnTo>
                      <a:pt x="105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6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087813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0" y="0"/>
                    </a:moveTo>
                    <a:lnTo>
                      <a:pt x="0" y="52"/>
                    </a:lnTo>
                    <a:lnTo>
                      <a:pt x="55" y="52"/>
                    </a:lnTo>
                    <a:lnTo>
                      <a:pt x="105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2" name="Google Shape;52;p2"/>
            <p:cNvCxnSpPr/>
            <p:nvPr/>
          </p:nvCxnSpPr>
          <p:spPr>
            <a:xfrm>
              <a:off x="1788150" y="4604000"/>
              <a:ext cx="27831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13"/>
          <p:cNvGrpSpPr/>
          <p:nvPr/>
        </p:nvGrpSpPr>
        <p:grpSpPr>
          <a:xfrm>
            <a:off x="168" y="118"/>
            <a:ext cx="8943562" cy="4997799"/>
            <a:chOff x="168" y="118"/>
            <a:chExt cx="8943562" cy="4997799"/>
          </a:xfrm>
        </p:grpSpPr>
        <p:grpSp>
          <p:nvGrpSpPr>
            <p:cNvPr id="444" name="Google Shape;444;p13"/>
            <p:cNvGrpSpPr/>
            <p:nvPr/>
          </p:nvGrpSpPr>
          <p:grpSpPr>
            <a:xfrm>
              <a:off x="200264" y="4749486"/>
              <a:ext cx="1025928" cy="248431"/>
              <a:chOff x="4287838" y="1025525"/>
              <a:chExt cx="708025" cy="171450"/>
            </a:xfrm>
          </p:grpSpPr>
          <p:sp>
            <p:nvSpPr>
              <p:cNvPr id="445" name="Google Shape;445;p13"/>
              <p:cNvSpPr/>
              <p:nvPr/>
            </p:nvSpPr>
            <p:spPr>
              <a:xfrm>
                <a:off x="4914900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8" y="0"/>
                    </a:moveTo>
                    <a:lnTo>
                      <a:pt x="51" y="10"/>
                    </a:lnTo>
                    <a:lnTo>
                      <a:pt x="21" y="54"/>
                    </a:lnTo>
                    <a:lnTo>
                      <a:pt x="51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>
                <a:off x="48466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>
                <a:off x="47767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>
                <a:off x="47069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46370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4568825" y="1025525"/>
                <a:ext cx="77788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8" extrusionOk="0">
                    <a:moveTo>
                      <a:pt x="37" y="0"/>
                    </a:moveTo>
                    <a:lnTo>
                      <a:pt x="49" y="10"/>
                    </a:lnTo>
                    <a:lnTo>
                      <a:pt x="19" y="54"/>
                    </a:lnTo>
                    <a:lnTo>
                      <a:pt x="49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449738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>
                <a:off x="442753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8" y="0"/>
                    </a:moveTo>
                    <a:lnTo>
                      <a:pt x="50" y="10"/>
                    </a:lnTo>
                    <a:lnTo>
                      <a:pt x="20" y="54"/>
                    </a:lnTo>
                    <a:lnTo>
                      <a:pt x="50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>
                <a:off x="4359275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>
                <a:off x="42878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13"/>
            <p:cNvGrpSpPr/>
            <p:nvPr/>
          </p:nvGrpSpPr>
          <p:grpSpPr>
            <a:xfrm rot="10800000">
              <a:off x="168" y="118"/>
              <a:ext cx="1787985" cy="1790153"/>
              <a:chOff x="4087813" y="1714500"/>
              <a:chExt cx="1309688" cy="1311275"/>
            </a:xfrm>
          </p:grpSpPr>
          <p:sp>
            <p:nvSpPr>
              <p:cNvPr id="456" name="Google Shape;456;p13"/>
              <p:cNvSpPr/>
              <p:nvPr/>
            </p:nvSpPr>
            <p:spPr>
              <a:xfrm>
                <a:off x="5318125" y="2239963"/>
                <a:ext cx="79375" cy="78581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95" extrusionOk="0">
                    <a:moveTo>
                      <a:pt x="50" y="495"/>
                    </a:moveTo>
                    <a:lnTo>
                      <a:pt x="0" y="49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4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3"/>
              <p:cNvSpPr/>
              <p:nvPr/>
            </p:nvSpPr>
            <p:spPr>
              <a:xfrm>
                <a:off x="5318125" y="2065338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5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5318125" y="1889125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6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>
                <a:off x="5318125" y="1714500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0" y="50"/>
                    </a:moveTo>
                    <a:lnTo>
                      <a:pt x="50" y="0"/>
                    </a:lnTo>
                    <a:lnTo>
                      <a:pt x="50" y="55"/>
                    </a:lnTo>
                    <a:lnTo>
                      <a:pt x="0" y="105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3"/>
              <p:cNvSpPr/>
              <p:nvPr/>
            </p:nvSpPr>
            <p:spPr>
              <a:xfrm>
                <a:off x="4613275" y="2943225"/>
                <a:ext cx="78422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2" extrusionOk="0">
                    <a:moveTo>
                      <a:pt x="494" y="52"/>
                    </a:moveTo>
                    <a:lnTo>
                      <a:pt x="494" y="0"/>
                    </a:lnTo>
                    <a:lnTo>
                      <a:pt x="51" y="0"/>
                    </a:lnTo>
                    <a:lnTo>
                      <a:pt x="0" y="52"/>
                    </a:lnTo>
                    <a:lnTo>
                      <a:pt x="494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4438650" y="2943225"/>
                <a:ext cx="16827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2" extrusionOk="0">
                    <a:moveTo>
                      <a:pt x="55" y="52"/>
                    </a:moveTo>
                    <a:lnTo>
                      <a:pt x="106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5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4262438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6" y="52"/>
                    </a:moveTo>
                    <a:lnTo>
                      <a:pt x="105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6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>
                <a:off x="4087813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0" y="0"/>
                    </a:moveTo>
                    <a:lnTo>
                      <a:pt x="0" y="52"/>
                    </a:lnTo>
                    <a:lnTo>
                      <a:pt x="55" y="52"/>
                    </a:lnTo>
                    <a:lnTo>
                      <a:pt x="105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4" name="Google Shape;464;p13"/>
            <p:cNvGrpSpPr/>
            <p:nvPr/>
          </p:nvGrpSpPr>
          <p:grpSpPr>
            <a:xfrm>
              <a:off x="7917802" y="145611"/>
              <a:ext cx="1025928" cy="248431"/>
              <a:chOff x="4287838" y="1025525"/>
              <a:chExt cx="708025" cy="171450"/>
            </a:xfrm>
          </p:grpSpPr>
          <p:sp>
            <p:nvSpPr>
              <p:cNvPr id="465" name="Google Shape;465;p13"/>
              <p:cNvSpPr/>
              <p:nvPr/>
            </p:nvSpPr>
            <p:spPr>
              <a:xfrm>
                <a:off x="4914900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8" y="0"/>
                    </a:moveTo>
                    <a:lnTo>
                      <a:pt x="51" y="10"/>
                    </a:lnTo>
                    <a:lnTo>
                      <a:pt x="21" y="54"/>
                    </a:lnTo>
                    <a:lnTo>
                      <a:pt x="51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3"/>
              <p:cNvSpPr/>
              <p:nvPr/>
            </p:nvSpPr>
            <p:spPr>
              <a:xfrm>
                <a:off x="48466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3"/>
              <p:cNvSpPr/>
              <p:nvPr/>
            </p:nvSpPr>
            <p:spPr>
              <a:xfrm>
                <a:off x="47767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3"/>
              <p:cNvSpPr/>
              <p:nvPr/>
            </p:nvSpPr>
            <p:spPr>
              <a:xfrm>
                <a:off x="47069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3"/>
              <p:cNvSpPr/>
              <p:nvPr/>
            </p:nvSpPr>
            <p:spPr>
              <a:xfrm>
                <a:off x="46370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4568825" y="1025525"/>
                <a:ext cx="77788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8" extrusionOk="0">
                    <a:moveTo>
                      <a:pt x="37" y="0"/>
                    </a:moveTo>
                    <a:lnTo>
                      <a:pt x="49" y="10"/>
                    </a:lnTo>
                    <a:lnTo>
                      <a:pt x="19" y="54"/>
                    </a:lnTo>
                    <a:lnTo>
                      <a:pt x="49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449738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442753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8" y="0"/>
                    </a:moveTo>
                    <a:lnTo>
                      <a:pt x="50" y="10"/>
                    </a:lnTo>
                    <a:lnTo>
                      <a:pt x="20" y="54"/>
                    </a:lnTo>
                    <a:lnTo>
                      <a:pt x="50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13"/>
              <p:cNvSpPr/>
              <p:nvPr/>
            </p:nvSpPr>
            <p:spPr>
              <a:xfrm>
                <a:off x="4359275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13"/>
              <p:cNvSpPr/>
              <p:nvPr/>
            </p:nvSpPr>
            <p:spPr>
              <a:xfrm>
                <a:off x="42878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75" name="Google Shape;475;p13"/>
          <p:cNvSpPr>
            <a:spLocks noGrp="1"/>
          </p:cNvSpPr>
          <p:nvPr>
            <p:ph type="pic" idx="2"/>
          </p:nvPr>
        </p:nvSpPr>
        <p:spPr>
          <a:xfrm>
            <a:off x="5643775" y="539550"/>
            <a:ext cx="2787000" cy="40644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476" name="Google Shape;47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1202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13"/>
          <p:cNvSpPr txBox="1">
            <a:spLocks noGrp="1"/>
          </p:cNvSpPr>
          <p:nvPr>
            <p:ph type="title" idx="4" hasCustomPrompt="1"/>
          </p:nvPr>
        </p:nvSpPr>
        <p:spPr>
          <a:xfrm>
            <a:off x="3306000" y="23110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9" name="Google Shape;479;p13"/>
          <p:cNvSpPr txBox="1">
            <a:spLocks noGrp="1"/>
          </p:cNvSpPr>
          <p:nvPr>
            <p:ph type="title" idx="5" hasCustomPrompt="1"/>
          </p:nvPr>
        </p:nvSpPr>
        <p:spPr>
          <a:xfrm>
            <a:off x="3306000" y="1202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0" name="Google Shape;480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601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1" name="Google Shape;481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23111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2" name="Google Shape;482;p13"/>
          <p:cNvSpPr txBox="1">
            <a:spLocks noGrp="1"/>
          </p:cNvSpPr>
          <p:nvPr>
            <p:ph type="title" idx="8" hasCustomPrompt="1"/>
          </p:nvPr>
        </p:nvSpPr>
        <p:spPr>
          <a:xfrm>
            <a:off x="3306000" y="36019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3" name="Google Shape;483;p13"/>
          <p:cNvSpPr txBox="1">
            <a:spLocks noGrp="1"/>
          </p:cNvSpPr>
          <p:nvPr>
            <p:ph type="subTitle" idx="1"/>
          </p:nvPr>
        </p:nvSpPr>
        <p:spPr>
          <a:xfrm>
            <a:off x="720000" y="1756750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84" name="Google Shape;484;p13"/>
          <p:cNvSpPr txBox="1">
            <a:spLocks noGrp="1"/>
          </p:cNvSpPr>
          <p:nvPr>
            <p:ph type="subTitle" idx="9"/>
          </p:nvPr>
        </p:nvSpPr>
        <p:spPr>
          <a:xfrm>
            <a:off x="3306000" y="1756750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85" name="Google Shape;485;p13"/>
          <p:cNvSpPr txBox="1">
            <a:spLocks noGrp="1"/>
          </p:cNvSpPr>
          <p:nvPr>
            <p:ph type="subTitle" idx="13"/>
          </p:nvPr>
        </p:nvSpPr>
        <p:spPr>
          <a:xfrm>
            <a:off x="720000" y="2865450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86" name="Google Shape;486;p13"/>
          <p:cNvSpPr txBox="1">
            <a:spLocks noGrp="1"/>
          </p:cNvSpPr>
          <p:nvPr>
            <p:ph type="subTitle" idx="14"/>
          </p:nvPr>
        </p:nvSpPr>
        <p:spPr>
          <a:xfrm>
            <a:off x="3306000" y="2865500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87" name="Google Shape;487;p13"/>
          <p:cNvSpPr txBox="1">
            <a:spLocks noGrp="1"/>
          </p:cNvSpPr>
          <p:nvPr>
            <p:ph type="subTitle" idx="15"/>
          </p:nvPr>
        </p:nvSpPr>
        <p:spPr>
          <a:xfrm>
            <a:off x="720000" y="4156400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88" name="Google Shape;488;p13"/>
          <p:cNvSpPr txBox="1">
            <a:spLocks noGrp="1"/>
          </p:cNvSpPr>
          <p:nvPr>
            <p:ph type="subTitle" idx="16"/>
          </p:nvPr>
        </p:nvSpPr>
        <p:spPr>
          <a:xfrm>
            <a:off x="3306000" y="4156400"/>
            <a:ext cx="25320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16"/>
          <p:cNvSpPr txBox="1">
            <a:spLocks noGrp="1"/>
          </p:cNvSpPr>
          <p:nvPr>
            <p:ph type="subTitle" idx="1"/>
          </p:nvPr>
        </p:nvSpPr>
        <p:spPr>
          <a:xfrm>
            <a:off x="713225" y="2366750"/>
            <a:ext cx="22404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16"/>
          <p:cNvSpPr txBox="1">
            <a:spLocks noGrp="1"/>
          </p:cNvSpPr>
          <p:nvPr>
            <p:ph type="subTitle" idx="2"/>
          </p:nvPr>
        </p:nvSpPr>
        <p:spPr>
          <a:xfrm>
            <a:off x="3451796" y="2366750"/>
            <a:ext cx="22404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6"/>
          <p:cNvSpPr txBox="1">
            <a:spLocks noGrp="1"/>
          </p:cNvSpPr>
          <p:nvPr>
            <p:ph type="subTitle" idx="3"/>
          </p:nvPr>
        </p:nvSpPr>
        <p:spPr>
          <a:xfrm>
            <a:off x="6190374" y="2366750"/>
            <a:ext cx="22404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6"/>
          <p:cNvSpPr txBox="1">
            <a:spLocks noGrp="1"/>
          </p:cNvSpPr>
          <p:nvPr>
            <p:ph type="subTitle" idx="4"/>
          </p:nvPr>
        </p:nvSpPr>
        <p:spPr>
          <a:xfrm>
            <a:off x="713225" y="1734650"/>
            <a:ext cx="2240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7" name="Google Shape;607;p16"/>
          <p:cNvSpPr txBox="1">
            <a:spLocks noGrp="1"/>
          </p:cNvSpPr>
          <p:nvPr>
            <p:ph type="subTitle" idx="5"/>
          </p:nvPr>
        </p:nvSpPr>
        <p:spPr>
          <a:xfrm>
            <a:off x="3451798" y="1734650"/>
            <a:ext cx="2240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08" name="Google Shape;608;p16"/>
          <p:cNvSpPr txBox="1">
            <a:spLocks noGrp="1"/>
          </p:cNvSpPr>
          <p:nvPr>
            <p:ph type="subTitle" idx="6"/>
          </p:nvPr>
        </p:nvSpPr>
        <p:spPr>
          <a:xfrm>
            <a:off x="6190372" y="1734650"/>
            <a:ext cx="22404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609" name="Google Shape;609;p16"/>
          <p:cNvGrpSpPr/>
          <p:nvPr/>
        </p:nvGrpSpPr>
        <p:grpSpPr>
          <a:xfrm>
            <a:off x="7980606" y="4154888"/>
            <a:ext cx="900146" cy="898301"/>
            <a:chOff x="1120775" y="368300"/>
            <a:chExt cx="744538" cy="742950"/>
          </a:xfrm>
        </p:grpSpPr>
        <p:sp>
          <p:nvSpPr>
            <p:cNvPr id="610" name="Google Shape;610;p16"/>
            <p:cNvSpPr/>
            <p:nvPr/>
          </p:nvSpPr>
          <p:spPr>
            <a:xfrm>
              <a:off x="1120775" y="739775"/>
              <a:ext cx="60325" cy="157163"/>
            </a:xfrm>
            <a:custGeom>
              <a:avLst/>
              <a:gdLst/>
              <a:ahLst/>
              <a:cxnLst/>
              <a:rect l="l" t="t" r="r" b="b"/>
              <a:pathLst>
                <a:path w="36" h="94" extrusionOk="0">
                  <a:moveTo>
                    <a:pt x="21" y="94"/>
                  </a:moveTo>
                  <a:cubicBezTo>
                    <a:pt x="7" y="64"/>
                    <a:pt x="0" y="33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30"/>
                    <a:pt x="23" y="59"/>
                    <a:pt x="36" y="87"/>
                  </a:cubicBezTo>
                  <a:lnTo>
                    <a:pt x="21" y="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1184275" y="930275"/>
              <a:ext cx="127000" cy="125413"/>
            </a:xfrm>
            <a:custGeom>
              <a:avLst/>
              <a:gdLst/>
              <a:ahLst/>
              <a:cxnLst/>
              <a:rect l="l" t="t" r="r" b="b"/>
              <a:pathLst>
                <a:path w="76" h="75" extrusionOk="0">
                  <a:moveTo>
                    <a:pt x="67" y="75"/>
                  </a:moveTo>
                  <a:cubicBezTo>
                    <a:pt x="41" y="58"/>
                    <a:pt x="17" y="35"/>
                    <a:pt x="0" y="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30" y="24"/>
                    <a:pt x="51" y="45"/>
                    <a:pt x="76" y="61"/>
                  </a:cubicBezTo>
                  <a:lnTo>
                    <a:pt x="67" y="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1341438" y="1054100"/>
              <a:ext cx="69850" cy="46037"/>
            </a:xfrm>
            <a:custGeom>
              <a:avLst/>
              <a:gdLst/>
              <a:ahLst/>
              <a:cxnLst/>
              <a:rect l="l" t="t" r="r" b="b"/>
              <a:pathLst>
                <a:path w="41" h="27" extrusionOk="0">
                  <a:moveTo>
                    <a:pt x="37" y="27"/>
                  </a:moveTo>
                  <a:cubicBezTo>
                    <a:pt x="25" y="24"/>
                    <a:pt x="12" y="20"/>
                    <a:pt x="0" y="1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8" y="5"/>
                    <a:pt x="30" y="9"/>
                    <a:pt x="41" y="11"/>
                  </a:cubicBezTo>
                  <a:lnTo>
                    <a:pt x="37" y="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1447800" y="1057275"/>
              <a:ext cx="187325" cy="53975"/>
            </a:xfrm>
            <a:custGeom>
              <a:avLst/>
              <a:gdLst/>
              <a:ahLst/>
              <a:cxnLst/>
              <a:rect l="l" t="t" r="r" b="b"/>
              <a:pathLst>
                <a:path w="111" h="32" extrusionOk="0">
                  <a:moveTo>
                    <a:pt x="27" y="32"/>
                  </a:moveTo>
                  <a:cubicBezTo>
                    <a:pt x="18" y="32"/>
                    <a:pt x="9" y="31"/>
                    <a:pt x="0" y="3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0" y="15"/>
                    <a:pt x="18" y="15"/>
                    <a:pt x="27" y="15"/>
                  </a:cubicBezTo>
                  <a:cubicBezTo>
                    <a:pt x="54" y="15"/>
                    <a:pt x="80" y="10"/>
                    <a:pt x="104" y="0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84" y="26"/>
                    <a:pt x="56" y="32"/>
                    <a:pt x="27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1681163" y="923925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9" y="75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24" y="46"/>
                    <a:pt x="45" y="24"/>
                    <a:pt x="61" y="0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58" y="35"/>
                    <a:pt x="35" y="58"/>
                    <a:pt x="9" y="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1830388" y="668338"/>
              <a:ext cx="34925" cy="142875"/>
            </a:xfrm>
            <a:custGeom>
              <a:avLst/>
              <a:gdLst/>
              <a:ahLst/>
              <a:cxnLst/>
              <a:rect l="l" t="t" r="r" b="b"/>
              <a:pathLst>
                <a:path w="20" h="85" extrusionOk="0">
                  <a:moveTo>
                    <a:pt x="16" y="85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2" y="69"/>
                    <a:pt x="4" y="56"/>
                    <a:pt x="4" y="42"/>
                  </a:cubicBezTo>
                  <a:cubicBezTo>
                    <a:pt x="4" y="29"/>
                    <a:pt x="2" y="16"/>
                    <a:pt x="0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14"/>
                    <a:pt x="20" y="28"/>
                    <a:pt x="20" y="42"/>
                  </a:cubicBezTo>
                  <a:cubicBezTo>
                    <a:pt x="20" y="57"/>
                    <a:pt x="19" y="71"/>
                    <a:pt x="16" y="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1695450" y="438150"/>
              <a:ext cx="144463" cy="174625"/>
            </a:xfrm>
            <a:custGeom>
              <a:avLst/>
              <a:gdLst/>
              <a:ahLst/>
              <a:cxnLst/>
              <a:rect l="l" t="t" r="r" b="b"/>
              <a:pathLst>
                <a:path w="85" h="103" extrusionOk="0">
                  <a:moveTo>
                    <a:pt x="70" y="103"/>
                  </a:moveTo>
                  <a:cubicBezTo>
                    <a:pt x="55" y="67"/>
                    <a:pt x="31" y="36"/>
                    <a:pt x="0" y="1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4" y="25"/>
                    <a:pt x="70" y="58"/>
                    <a:pt x="85" y="97"/>
                  </a:cubicBezTo>
                  <a:lnTo>
                    <a:pt x="70" y="1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1449388" y="368300"/>
              <a:ext cx="228600" cy="71438"/>
            </a:xfrm>
            <a:custGeom>
              <a:avLst/>
              <a:gdLst/>
              <a:ahLst/>
              <a:cxnLst/>
              <a:rect l="l" t="t" r="r" b="b"/>
              <a:pathLst>
                <a:path w="135" h="43" extrusionOk="0">
                  <a:moveTo>
                    <a:pt x="127" y="43"/>
                  </a:moveTo>
                  <a:cubicBezTo>
                    <a:pt x="96" y="26"/>
                    <a:pt x="61" y="16"/>
                    <a:pt x="26" y="16"/>
                  </a:cubicBezTo>
                  <a:cubicBezTo>
                    <a:pt x="18" y="16"/>
                    <a:pt x="10" y="17"/>
                    <a:pt x="2" y="1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64" y="0"/>
                    <a:pt x="102" y="10"/>
                    <a:pt x="135" y="29"/>
                  </a:cubicBezTo>
                  <a:lnTo>
                    <a:pt x="127" y="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1296988" y="377825"/>
              <a:ext cx="114300" cy="69850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9" y="41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0" y="15"/>
                    <a:pt x="42" y="6"/>
                    <a:pt x="64" y="0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47" y="21"/>
                    <a:pt x="28" y="30"/>
                    <a:pt x="9" y="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1127125" y="468313"/>
              <a:ext cx="130175" cy="206375"/>
            </a:xfrm>
            <a:custGeom>
              <a:avLst/>
              <a:gdLst/>
              <a:ahLst/>
              <a:cxnLst/>
              <a:rect l="l" t="t" r="r" b="b"/>
              <a:pathLst>
                <a:path w="77" h="122" extrusionOk="0">
                  <a:moveTo>
                    <a:pt x="16" y="122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9" y="73"/>
                    <a:pt x="31" y="32"/>
                    <a:pt x="65" y="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45" y="42"/>
                    <a:pt x="24" y="80"/>
                    <a:pt x="16" y="1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1192213" y="847725"/>
              <a:ext cx="80963" cy="109538"/>
            </a:xfrm>
            <a:custGeom>
              <a:avLst/>
              <a:gdLst/>
              <a:ahLst/>
              <a:cxnLst/>
              <a:rect l="l" t="t" r="r" b="b"/>
              <a:pathLst>
                <a:path w="48" h="65" extrusionOk="0">
                  <a:moveTo>
                    <a:pt x="38" y="65"/>
                  </a:moveTo>
                  <a:cubicBezTo>
                    <a:pt x="21" y="47"/>
                    <a:pt x="9" y="27"/>
                    <a:pt x="0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21"/>
                    <a:pt x="33" y="39"/>
                    <a:pt x="48" y="56"/>
                  </a:cubicBezTo>
                  <a:lnTo>
                    <a:pt x="38" y="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1284288" y="966788"/>
              <a:ext cx="209550" cy="93663"/>
            </a:xfrm>
            <a:custGeom>
              <a:avLst/>
              <a:gdLst/>
              <a:ahLst/>
              <a:cxnLst/>
              <a:rect l="l" t="t" r="r" b="b"/>
              <a:pathLst>
                <a:path w="124" h="56" extrusionOk="0">
                  <a:moveTo>
                    <a:pt x="124" y="56"/>
                  </a:moveTo>
                  <a:cubicBezTo>
                    <a:pt x="78" y="56"/>
                    <a:pt x="34" y="40"/>
                    <a:pt x="0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1" y="28"/>
                    <a:pt x="82" y="43"/>
                    <a:pt x="124" y="43"/>
                  </a:cubicBezTo>
                  <a:lnTo>
                    <a:pt x="124" y="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1555750" y="963613"/>
              <a:ext cx="150813" cy="90488"/>
            </a:xfrm>
            <a:custGeom>
              <a:avLst/>
              <a:gdLst/>
              <a:ahLst/>
              <a:cxnLst/>
              <a:rect l="l" t="t" r="r" b="b"/>
              <a:pathLst>
                <a:path w="89" h="54" extrusionOk="0">
                  <a:moveTo>
                    <a:pt x="3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30" y="34"/>
                    <a:pt x="57" y="20"/>
                    <a:pt x="80" y="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65" y="32"/>
                    <a:pt x="35" y="47"/>
                    <a:pt x="3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1714500" y="839788"/>
              <a:ext cx="82550" cy="117475"/>
            </a:xfrm>
            <a:custGeom>
              <a:avLst/>
              <a:gdLst/>
              <a:ahLst/>
              <a:cxnLst/>
              <a:rect l="l" t="t" r="r" b="b"/>
              <a:pathLst>
                <a:path w="49" h="69" extrusionOk="0">
                  <a:moveTo>
                    <a:pt x="10" y="69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6" y="42"/>
                    <a:pt x="28" y="22"/>
                    <a:pt x="36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0" y="29"/>
                    <a:pt x="27" y="50"/>
                    <a:pt x="10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1784350" y="663575"/>
              <a:ext cx="31750" cy="133350"/>
            </a:xfrm>
            <a:custGeom>
              <a:avLst/>
              <a:gdLst/>
              <a:ahLst/>
              <a:cxnLst/>
              <a:rect l="l" t="t" r="r" b="b"/>
              <a:pathLst>
                <a:path w="19" h="79" extrusionOk="0">
                  <a:moveTo>
                    <a:pt x="16" y="79"/>
                  </a:moveTo>
                  <a:cubicBezTo>
                    <a:pt x="2" y="77"/>
                    <a:pt x="2" y="77"/>
                    <a:pt x="2" y="77"/>
                  </a:cubicBezTo>
                  <a:cubicBezTo>
                    <a:pt x="4" y="66"/>
                    <a:pt x="5" y="56"/>
                    <a:pt x="5" y="45"/>
                  </a:cubicBezTo>
                  <a:cubicBezTo>
                    <a:pt x="5" y="31"/>
                    <a:pt x="4" y="17"/>
                    <a:pt x="0" y="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15"/>
                    <a:pt x="19" y="30"/>
                    <a:pt x="19" y="45"/>
                  </a:cubicBezTo>
                  <a:cubicBezTo>
                    <a:pt x="19" y="57"/>
                    <a:pt x="18" y="68"/>
                    <a:pt x="16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1714500" y="520700"/>
              <a:ext cx="80963" cy="112712"/>
            </a:xfrm>
            <a:custGeom>
              <a:avLst/>
              <a:gdLst/>
              <a:ahLst/>
              <a:cxnLst/>
              <a:rect l="l" t="t" r="r" b="b"/>
              <a:pathLst>
                <a:path w="48" h="66" extrusionOk="0">
                  <a:moveTo>
                    <a:pt x="35" y="66"/>
                  </a:moveTo>
                  <a:cubicBezTo>
                    <a:pt x="27" y="45"/>
                    <a:pt x="15" y="26"/>
                    <a:pt x="0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6" y="18"/>
                    <a:pt x="39" y="39"/>
                    <a:pt x="48" y="61"/>
                  </a:cubicBezTo>
                  <a:lnTo>
                    <a:pt x="3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1558925" y="425450"/>
              <a:ext cx="139700" cy="82550"/>
            </a:xfrm>
            <a:custGeom>
              <a:avLst/>
              <a:gdLst/>
              <a:ahLst/>
              <a:cxnLst/>
              <a:rect l="l" t="t" r="r" b="b"/>
              <a:pathLst>
                <a:path w="82" h="49" extrusionOk="0">
                  <a:moveTo>
                    <a:pt x="73" y="49"/>
                  </a:moveTo>
                  <a:cubicBezTo>
                    <a:pt x="52" y="32"/>
                    <a:pt x="27" y="19"/>
                    <a:pt x="0" y="1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2" y="6"/>
                    <a:pt x="59" y="20"/>
                    <a:pt x="82" y="38"/>
                  </a:cubicBezTo>
                  <a:lnTo>
                    <a:pt x="73" y="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1327150" y="417513"/>
              <a:ext cx="198437" cy="66675"/>
            </a:xfrm>
            <a:custGeom>
              <a:avLst/>
              <a:gdLst/>
              <a:ahLst/>
              <a:cxnLst/>
              <a:rect l="l" t="t" r="r" b="b"/>
              <a:pathLst>
                <a:path w="118" h="40" extrusionOk="0">
                  <a:moveTo>
                    <a:pt x="7" y="4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30" y="10"/>
                    <a:pt x="64" y="0"/>
                    <a:pt x="99" y="0"/>
                  </a:cubicBezTo>
                  <a:cubicBezTo>
                    <a:pt x="105" y="0"/>
                    <a:pt x="111" y="0"/>
                    <a:pt x="118" y="1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1" y="14"/>
                    <a:pt x="105" y="14"/>
                    <a:pt x="99" y="14"/>
                  </a:cubicBezTo>
                  <a:cubicBezTo>
                    <a:pt x="66" y="14"/>
                    <a:pt x="35" y="23"/>
                    <a:pt x="7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1195388" y="487363"/>
              <a:ext cx="111125" cy="138113"/>
            </a:xfrm>
            <a:custGeom>
              <a:avLst/>
              <a:gdLst/>
              <a:ahLst/>
              <a:cxnLst/>
              <a:rect l="l" t="t" r="r" b="b"/>
              <a:pathLst>
                <a:path w="66" h="82" extrusionOk="0">
                  <a:moveTo>
                    <a:pt x="12" y="82"/>
                  </a:moveTo>
                  <a:cubicBezTo>
                    <a:pt x="0" y="77"/>
                    <a:pt x="0" y="77"/>
                    <a:pt x="0" y="77"/>
                  </a:cubicBezTo>
                  <a:cubicBezTo>
                    <a:pt x="12" y="47"/>
                    <a:pt x="32" y="20"/>
                    <a:pt x="58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43" y="29"/>
                    <a:pt x="24" y="54"/>
                    <a:pt x="12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1171575" y="661988"/>
              <a:ext cx="31750" cy="152400"/>
            </a:xfrm>
            <a:custGeom>
              <a:avLst/>
              <a:gdLst/>
              <a:ahLst/>
              <a:cxnLst/>
              <a:rect l="l" t="t" r="r" b="b"/>
              <a:pathLst>
                <a:path w="19" h="91" extrusionOk="0">
                  <a:moveTo>
                    <a:pt x="5" y="91"/>
                  </a:moveTo>
                  <a:cubicBezTo>
                    <a:pt x="1" y="76"/>
                    <a:pt x="0" y="61"/>
                    <a:pt x="0" y="46"/>
                  </a:cubicBezTo>
                  <a:cubicBezTo>
                    <a:pt x="0" y="31"/>
                    <a:pt x="2" y="15"/>
                    <a:pt x="5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17"/>
                    <a:pt x="13" y="32"/>
                    <a:pt x="13" y="46"/>
                  </a:cubicBezTo>
                  <a:cubicBezTo>
                    <a:pt x="13" y="60"/>
                    <a:pt x="15" y="74"/>
                    <a:pt x="18" y="87"/>
                  </a:cubicBezTo>
                  <a:lnTo>
                    <a:pt x="5" y="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1493838" y="806450"/>
              <a:ext cx="265113" cy="207963"/>
            </a:xfrm>
            <a:custGeom>
              <a:avLst/>
              <a:gdLst/>
              <a:ahLst/>
              <a:cxnLst/>
              <a:rect l="l" t="t" r="r" b="b"/>
              <a:pathLst>
                <a:path w="157" h="123" extrusionOk="0">
                  <a:moveTo>
                    <a:pt x="0" y="123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70" y="116"/>
                    <a:pt x="132" y="68"/>
                    <a:pt x="150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8" y="73"/>
                    <a:pt x="73" y="123"/>
                    <a:pt x="0" y="1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1752600" y="693738"/>
              <a:ext cx="14288" cy="46037"/>
            </a:xfrm>
            <a:custGeom>
              <a:avLst/>
              <a:gdLst/>
              <a:ahLst/>
              <a:cxnLst/>
              <a:rect l="l" t="t" r="r" b="b"/>
              <a:pathLst>
                <a:path w="9" h="27" extrusionOk="0">
                  <a:moveTo>
                    <a:pt x="9" y="27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3" y="19"/>
                    <a:pt x="2" y="10"/>
                    <a:pt x="0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9"/>
                    <a:pt x="9" y="18"/>
                    <a:pt x="9" y="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1658938" y="527050"/>
              <a:ext cx="46037" cy="4445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1" y="27"/>
                  </a:moveTo>
                  <a:cubicBezTo>
                    <a:pt x="15" y="19"/>
                    <a:pt x="8" y="12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3" y="7"/>
                    <a:pt x="20" y="14"/>
                    <a:pt x="27" y="22"/>
                  </a:cubicBezTo>
                  <a:lnTo>
                    <a:pt x="21" y="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1524000" y="466725"/>
              <a:ext cx="123825" cy="55563"/>
            </a:xfrm>
            <a:custGeom>
              <a:avLst/>
              <a:gdLst/>
              <a:ahLst/>
              <a:cxnLst/>
              <a:rect l="l" t="t" r="r" b="b"/>
              <a:pathLst>
                <a:path w="73" h="33" extrusionOk="0">
                  <a:moveTo>
                    <a:pt x="70" y="33"/>
                  </a:moveTo>
                  <a:cubicBezTo>
                    <a:pt x="49" y="18"/>
                    <a:pt x="25" y="9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3"/>
                    <a:pt x="52" y="12"/>
                    <a:pt x="73" y="27"/>
                  </a:cubicBezTo>
                  <a:lnTo>
                    <a:pt x="70" y="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1436688" y="465138"/>
              <a:ext cx="57150" cy="17463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1" y="1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1" y="1"/>
                    <a:pt x="22" y="0"/>
                    <a:pt x="34" y="0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23" y="7"/>
                    <a:pt x="12" y="8"/>
                    <a:pt x="1" y="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1231900" y="487363"/>
              <a:ext cx="158750" cy="173037"/>
            </a:xfrm>
            <a:custGeom>
              <a:avLst/>
              <a:gdLst/>
              <a:ahLst/>
              <a:cxnLst/>
              <a:rect l="l" t="t" r="r" b="b"/>
              <a:pathLst>
                <a:path w="94" h="102" extrusionOk="0">
                  <a:moveTo>
                    <a:pt x="6" y="102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4" y="55"/>
                    <a:pt x="47" y="18"/>
                    <a:pt x="91" y="0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52" y="24"/>
                    <a:pt x="20" y="59"/>
                    <a:pt x="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1219200" y="685800"/>
              <a:ext cx="15875" cy="53975"/>
            </a:xfrm>
            <a:custGeom>
              <a:avLst/>
              <a:gdLst/>
              <a:ahLst/>
              <a:cxnLst/>
              <a:rect l="l" t="t" r="r" b="b"/>
              <a:pathLst>
                <a:path w="10" h="32" extrusionOk="0">
                  <a:moveTo>
                    <a:pt x="7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21"/>
                    <a:pt x="1" y="10"/>
                    <a:pt x="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1"/>
                    <a:pt x="7" y="22"/>
                    <a:pt x="7" y="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1231900" y="820738"/>
              <a:ext cx="111125" cy="144463"/>
            </a:xfrm>
            <a:custGeom>
              <a:avLst/>
              <a:gdLst/>
              <a:ahLst/>
              <a:cxnLst/>
              <a:rect l="l" t="t" r="r" b="b"/>
              <a:pathLst>
                <a:path w="66" h="86" extrusionOk="0">
                  <a:moveTo>
                    <a:pt x="62" y="86"/>
                  </a:moveTo>
                  <a:cubicBezTo>
                    <a:pt x="33" y="66"/>
                    <a:pt x="11" y="36"/>
                    <a:pt x="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32"/>
                    <a:pt x="38" y="61"/>
                    <a:pt x="66" y="80"/>
                  </a:cubicBezTo>
                  <a:lnTo>
                    <a:pt x="62" y="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377950" y="976313"/>
              <a:ext cx="38100" cy="25400"/>
            </a:xfrm>
            <a:custGeom>
              <a:avLst/>
              <a:gdLst/>
              <a:ahLst/>
              <a:cxnLst/>
              <a:rect l="l" t="t" r="r" b="b"/>
              <a:pathLst>
                <a:path w="23" h="15" extrusionOk="0">
                  <a:moveTo>
                    <a:pt x="21" y="15"/>
                  </a:moveTo>
                  <a:cubicBezTo>
                    <a:pt x="14" y="12"/>
                    <a:pt x="7" y="10"/>
                    <a:pt x="0" y="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3"/>
                    <a:pt x="16" y="6"/>
                    <a:pt x="23" y="8"/>
                  </a:cubicBezTo>
                  <a:lnTo>
                    <a:pt x="21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1325563" y="739775"/>
              <a:ext cx="26988" cy="69850"/>
            </a:xfrm>
            <a:custGeom>
              <a:avLst/>
              <a:gdLst/>
              <a:ahLst/>
              <a:cxnLst/>
              <a:rect l="l" t="t" r="r" b="b"/>
              <a:pathLst>
                <a:path w="16" h="42" extrusionOk="0">
                  <a:moveTo>
                    <a:pt x="9" y="42"/>
                  </a:moveTo>
                  <a:cubicBezTo>
                    <a:pt x="3" y="29"/>
                    <a:pt x="0" y="15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4"/>
                    <a:pt x="11" y="27"/>
                    <a:pt x="16" y="39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1354138" y="825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30" y="34"/>
                  </a:moveTo>
                  <a:cubicBezTo>
                    <a:pt x="18" y="26"/>
                    <a:pt x="8" y="16"/>
                    <a:pt x="0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1"/>
                    <a:pt x="23" y="21"/>
                    <a:pt x="34" y="28"/>
                  </a:cubicBezTo>
                  <a:lnTo>
                    <a:pt x="30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1423988" y="882650"/>
              <a:ext cx="33337" cy="20638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7" y="12"/>
                  </a:moveTo>
                  <a:cubicBezTo>
                    <a:pt x="11" y="11"/>
                    <a:pt x="6" y="9"/>
                    <a:pt x="0" y="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2"/>
                    <a:pt x="14" y="4"/>
                    <a:pt x="19" y="5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1473200" y="884238"/>
              <a:ext cx="84138" cy="23812"/>
            </a:xfrm>
            <a:custGeom>
              <a:avLst/>
              <a:gdLst/>
              <a:ahLst/>
              <a:cxnLst/>
              <a:rect l="l" t="t" r="r" b="b"/>
              <a:pathLst>
                <a:path w="50" h="14" extrusionOk="0">
                  <a:moveTo>
                    <a:pt x="12" y="14"/>
                  </a:moveTo>
                  <a:cubicBezTo>
                    <a:pt x="8" y="14"/>
                    <a:pt x="4" y="14"/>
                    <a:pt x="0" y="1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24" y="6"/>
                    <a:pt x="36" y="4"/>
                    <a:pt x="47" y="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38" y="11"/>
                    <a:pt x="25" y="14"/>
                    <a:pt x="12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1577975" y="82391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4" y="34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" y="21"/>
                    <a:pt x="20" y="11"/>
                    <a:pt x="28" y="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6" y="16"/>
                    <a:pt x="16" y="26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1646238" y="706438"/>
              <a:ext cx="14288" cy="65088"/>
            </a:xfrm>
            <a:custGeom>
              <a:avLst/>
              <a:gdLst/>
              <a:ahLst/>
              <a:cxnLst/>
              <a:rect l="l" t="t" r="r" b="b"/>
              <a:pathLst>
                <a:path w="9" h="38" extrusionOk="0">
                  <a:moveTo>
                    <a:pt x="8" y="38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1" y="31"/>
                    <a:pt x="2" y="25"/>
                    <a:pt x="2" y="19"/>
                  </a:cubicBezTo>
                  <a:cubicBezTo>
                    <a:pt x="2" y="13"/>
                    <a:pt x="1" y="7"/>
                    <a:pt x="0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6"/>
                    <a:pt x="9" y="13"/>
                    <a:pt x="9" y="19"/>
                  </a:cubicBezTo>
                  <a:cubicBezTo>
                    <a:pt x="9" y="26"/>
                    <a:pt x="9" y="32"/>
                    <a:pt x="8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1584325" y="603250"/>
              <a:ext cx="66675" cy="77787"/>
            </a:xfrm>
            <a:custGeom>
              <a:avLst/>
              <a:gdLst/>
              <a:ahLst/>
              <a:cxnLst/>
              <a:rect l="l" t="t" r="r" b="b"/>
              <a:pathLst>
                <a:path w="39" h="46" extrusionOk="0">
                  <a:moveTo>
                    <a:pt x="32" y="46"/>
                  </a:moveTo>
                  <a:cubicBezTo>
                    <a:pt x="25" y="30"/>
                    <a:pt x="14" y="16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0" y="11"/>
                    <a:pt x="32" y="26"/>
                    <a:pt x="39" y="44"/>
                  </a:cubicBezTo>
                  <a:lnTo>
                    <a:pt x="32" y="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1473200" y="571500"/>
              <a:ext cx="103187" cy="31750"/>
            </a:xfrm>
            <a:custGeom>
              <a:avLst/>
              <a:gdLst/>
              <a:ahLst/>
              <a:cxnLst/>
              <a:rect l="l" t="t" r="r" b="b"/>
              <a:pathLst>
                <a:path w="61" h="19" extrusionOk="0">
                  <a:moveTo>
                    <a:pt x="58" y="19"/>
                  </a:moveTo>
                  <a:cubicBezTo>
                    <a:pt x="44" y="11"/>
                    <a:pt x="28" y="7"/>
                    <a:pt x="12" y="7"/>
                  </a:cubicBezTo>
                  <a:cubicBezTo>
                    <a:pt x="8" y="7"/>
                    <a:pt x="5" y="7"/>
                    <a:pt x="1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cubicBezTo>
                    <a:pt x="29" y="0"/>
                    <a:pt x="46" y="4"/>
                    <a:pt x="61" y="13"/>
                  </a:cubicBezTo>
                  <a:lnTo>
                    <a:pt x="58" y="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1404938" y="574675"/>
              <a:ext cx="52388" cy="33337"/>
            </a:xfrm>
            <a:custGeom>
              <a:avLst/>
              <a:gdLst/>
              <a:ahLst/>
              <a:cxnLst/>
              <a:rect l="l" t="t" r="r" b="b"/>
              <a:pathLst>
                <a:path w="31" h="19" extrusionOk="0">
                  <a:moveTo>
                    <a:pt x="4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9" y="7"/>
                    <a:pt x="19" y="3"/>
                    <a:pt x="29" y="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1" y="10"/>
                    <a:pt x="12" y="14"/>
                    <a:pt x="4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1328738" y="617538"/>
              <a:ext cx="57150" cy="92075"/>
            </a:xfrm>
            <a:custGeom>
              <a:avLst/>
              <a:gdLst/>
              <a:ahLst/>
              <a:cxnLst/>
              <a:rect l="l" t="t" r="r" b="b"/>
              <a:pathLst>
                <a:path w="34" h="55" extrusionOk="0">
                  <a:moveTo>
                    <a:pt x="7" y="5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4" y="33"/>
                    <a:pt x="14" y="14"/>
                    <a:pt x="29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0" y="19"/>
                    <a:pt x="11" y="36"/>
                    <a:pt x="7" y="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1357313" y="787400"/>
              <a:ext cx="36513" cy="50800"/>
            </a:xfrm>
            <a:custGeom>
              <a:avLst/>
              <a:gdLst/>
              <a:ahLst/>
              <a:cxnLst/>
              <a:rect l="l" t="t" r="r" b="b"/>
              <a:pathLst>
                <a:path w="22" h="30" extrusionOk="0">
                  <a:moveTo>
                    <a:pt x="17" y="30"/>
                  </a:moveTo>
                  <a:cubicBezTo>
                    <a:pt x="10" y="21"/>
                    <a:pt x="4" y="12"/>
                    <a:pt x="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" y="9"/>
                    <a:pt x="15" y="18"/>
                    <a:pt x="22" y="25"/>
                  </a:cubicBezTo>
                  <a:lnTo>
                    <a:pt x="17" y="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1400175" y="841375"/>
              <a:ext cx="93663" cy="44450"/>
            </a:xfrm>
            <a:custGeom>
              <a:avLst/>
              <a:gdLst/>
              <a:ahLst/>
              <a:cxnLst/>
              <a:rect l="l" t="t" r="r" b="b"/>
              <a:pathLst>
                <a:path w="56" h="26" extrusionOk="0">
                  <a:moveTo>
                    <a:pt x="56" y="26"/>
                  </a:moveTo>
                  <a:cubicBezTo>
                    <a:pt x="35" y="26"/>
                    <a:pt x="15" y="18"/>
                    <a:pt x="0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8" y="13"/>
                    <a:pt x="37" y="19"/>
                    <a:pt x="56" y="19"/>
                  </a:cubicBezTo>
                  <a:lnTo>
                    <a:pt x="56" y="2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1522413" y="839788"/>
              <a:ext cx="68263" cy="42863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" y="25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3" y="16"/>
                    <a:pt x="26" y="10"/>
                    <a:pt x="36" y="0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29" y="15"/>
                    <a:pt x="15" y="22"/>
                    <a:pt x="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1593850" y="784225"/>
              <a:ext cx="36513" cy="53975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5" y="32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7" y="19"/>
                    <a:pt x="13" y="10"/>
                    <a:pt x="16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8" y="13"/>
                    <a:pt x="12" y="23"/>
                    <a:pt x="5" y="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1625600" y="704850"/>
              <a:ext cx="12700" cy="61913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7" y="36"/>
                  </a:moveTo>
                  <a:cubicBezTo>
                    <a:pt x="1" y="34"/>
                    <a:pt x="1" y="34"/>
                    <a:pt x="1" y="34"/>
                  </a:cubicBezTo>
                  <a:cubicBezTo>
                    <a:pt x="2" y="30"/>
                    <a:pt x="2" y="25"/>
                    <a:pt x="2" y="20"/>
                  </a:cubicBezTo>
                  <a:cubicBezTo>
                    <a:pt x="2" y="14"/>
                    <a:pt x="1" y="7"/>
                    <a:pt x="0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6"/>
                    <a:pt x="8" y="13"/>
                    <a:pt x="8" y="20"/>
                  </a:cubicBezTo>
                  <a:cubicBezTo>
                    <a:pt x="8" y="25"/>
                    <a:pt x="8" y="31"/>
                    <a:pt x="7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1593850" y="641350"/>
              <a:ext cx="36513" cy="50800"/>
            </a:xfrm>
            <a:custGeom>
              <a:avLst/>
              <a:gdLst/>
              <a:ahLst/>
              <a:cxnLst/>
              <a:rect l="l" t="t" r="r" b="b"/>
              <a:pathLst>
                <a:path w="22" h="30" extrusionOk="0">
                  <a:moveTo>
                    <a:pt x="16" y="30"/>
                  </a:moveTo>
                  <a:cubicBezTo>
                    <a:pt x="12" y="20"/>
                    <a:pt x="7" y="12"/>
                    <a:pt x="0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2" y="8"/>
                    <a:pt x="18" y="17"/>
                    <a:pt x="22" y="28"/>
                  </a:cubicBezTo>
                  <a:lnTo>
                    <a:pt x="16" y="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1524000" y="596900"/>
              <a:ext cx="61912" cy="38100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33" y="22"/>
                  </a:moveTo>
                  <a:cubicBezTo>
                    <a:pt x="23" y="14"/>
                    <a:pt x="12" y="9"/>
                    <a:pt x="0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3"/>
                    <a:pt x="26" y="9"/>
                    <a:pt x="37" y="17"/>
                  </a:cubicBezTo>
                  <a:lnTo>
                    <a:pt x="33" y="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1417638" y="593725"/>
              <a:ext cx="90488" cy="30163"/>
            </a:xfrm>
            <a:custGeom>
              <a:avLst/>
              <a:gdLst/>
              <a:ahLst/>
              <a:cxnLst/>
              <a:rect l="l" t="t" r="r" b="b"/>
              <a:pathLst>
                <a:path w="53" h="18" extrusionOk="0">
                  <a:moveTo>
                    <a:pt x="3" y="18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4" y="4"/>
                    <a:pt x="29" y="0"/>
                    <a:pt x="45" y="0"/>
                  </a:cubicBezTo>
                  <a:cubicBezTo>
                    <a:pt x="48" y="0"/>
                    <a:pt x="51" y="0"/>
                    <a:pt x="53" y="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0" y="6"/>
                    <a:pt x="47" y="6"/>
                    <a:pt x="45" y="6"/>
                  </a:cubicBezTo>
                  <a:cubicBezTo>
                    <a:pt x="30" y="6"/>
                    <a:pt x="16" y="10"/>
                    <a:pt x="3" y="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1358900" y="625475"/>
              <a:ext cx="50800" cy="63500"/>
            </a:xfrm>
            <a:custGeom>
              <a:avLst/>
              <a:gdLst/>
              <a:ahLst/>
              <a:cxnLst/>
              <a:rect l="l" t="t" r="r" b="b"/>
              <a:pathLst>
                <a:path w="30" h="37" extrusionOk="0">
                  <a:moveTo>
                    <a:pt x="6" y="37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5" y="21"/>
                    <a:pt x="14" y="9"/>
                    <a:pt x="26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9" y="13"/>
                    <a:pt x="11" y="24"/>
                    <a:pt x="6" y="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1347788" y="703263"/>
              <a:ext cx="14288" cy="69850"/>
            </a:xfrm>
            <a:custGeom>
              <a:avLst/>
              <a:gdLst/>
              <a:ahLst/>
              <a:cxnLst/>
              <a:rect l="l" t="t" r="r" b="b"/>
              <a:pathLst>
                <a:path w="9" h="41" extrusionOk="0">
                  <a:moveTo>
                    <a:pt x="3" y="41"/>
                  </a:moveTo>
                  <a:cubicBezTo>
                    <a:pt x="1" y="35"/>
                    <a:pt x="0" y="28"/>
                    <a:pt x="0" y="21"/>
                  </a:cubicBezTo>
                  <a:cubicBezTo>
                    <a:pt x="0" y="14"/>
                    <a:pt x="1" y="7"/>
                    <a:pt x="3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8"/>
                    <a:pt x="7" y="15"/>
                    <a:pt x="7" y="21"/>
                  </a:cubicBezTo>
                  <a:cubicBezTo>
                    <a:pt x="7" y="28"/>
                    <a:pt x="7" y="34"/>
                    <a:pt x="9" y="40"/>
                  </a:cubicBezTo>
                  <a:lnTo>
                    <a:pt x="3" y="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1493838" y="769938"/>
              <a:ext cx="119063" cy="93663"/>
            </a:xfrm>
            <a:custGeom>
              <a:avLst/>
              <a:gdLst/>
              <a:ahLst/>
              <a:cxnLst/>
              <a:rect l="l" t="t" r="r" b="b"/>
              <a:pathLst>
                <a:path w="71" h="56" extrusionOk="0">
                  <a:moveTo>
                    <a:pt x="0" y="5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32" y="53"/>
                    <a:pt x="60" y="31"/>
                    <a:pt x="68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2" y="33"/>
                    <a:pt x="33" y="56"/>
                    <a:pt x="0" y="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1609725" y="719138"/>
              <a:ext cx="7938" cy="20638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8"/>
                    <a:pt x="1" y="4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4"/>
                    <a:pt x="4" y="8"/>
                    <a:pt x="4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1568450" y="642938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0" y="12"/>
                  </a:moveTo>
                  <a:cubicBezTo>
                    <a:pt x="7" y="9"/>
                    <a:pt x="4" y="6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3"/>
                    <a:pt x="9" y="7"/>
                    <a:pt x="12" y="10"/>
                  </a:cubicBezTo>
                  <a:lnTo>
                    <a:pt x="10" y="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1508125" y="615950"/>
              <a:ext cx="55563" cy="25400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1" y="15"/>
                  </a:moveTo>
                  <a:cubicBezTo>
                    <a:pt x="22" y="9"/>
                    <a:pt x="11" y="5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2"/>
                    <a:pt x="23" y="6"/>
                    <a:pt x="33" y="13"/>
                  </a:cubicBezTo>
                  <a:lnTo>
                    <a:pt x="31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1466850" y="615950"/>
              <a:ext cx="26988" cy="6350"/>
            </a:xfrm>
            <a:custGeom>
              <a:avLst/>
              <a:gdLst/>
              <a:ahLst/>
              <a:cxnLst/>
              <a:rect l="l" t="t" r="r" b="b"/>
              <a:pathLst>
                <a:path w="16" h="4" extrusionOk="0">
                  <a:moveTo>
                    <a:pt x="1" y="4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1" y="0"/>
                    <a:pt x="16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3"/>
                    <a:pt x="6" y="3"/>
                    <a:pt x="1" y="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1376363" y="625475"/>
              <a:ext cx="69850" cy="77787"/>
            </a:xfrm>
            <a:custGeom>
              <a:avLst/>
              <a:gdLst/>
              <a:ahLst/>
              <a:cxnLst/>
              <a:rect l="l" t="t" r="r" b="b"/>
              <a:pathLst>
                <a:path w="42" h="46" extrusionOk="0">
                  <a:moveTo>
                    <a:pt x="3" y="46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6" y="25"/>
                    <a:pt x="21" y="8"/>
                    <a:pt x="41" y="0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23" y="11"/>
                    <a:pt x="9" y="26"/>
                    <a:pt x="3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1368425" y="714375"/>
              <a:ext cx="9525" cy="2540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3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1" y="5"/>
                    <a:pt x="2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6"/>
                    <a:pt x="3" y="11"/>
                    <a:pt x="3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1376363" y="776288"/>
              <a:ext cx="50800" cy="65087"/>
            </a:xfrm>
            <a:custGeom>
              <a:avLst/>
              <a:gdLst/>
              <a:ahLst/>
              <a:cxnLst/>
              <a:rect l="l" t="t" r="r" b="b"/>
              <a:pathLst>
                <a:path w="30" h="39" extrusionOk="0">
                  <a:moveTo>
                    <a:pt x="28" y="39"/>
                  </a:moveTo>
                  <a:cubicBezTo>
                    <a:pt x="15" y="30"/>
                    <a:pt x="5" y="16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14"/>
                    <a:pt x="17" y="27"/>
                    <a:pt x="30" y="36"/>
                  </a:cubicBezTo>
                  <a:lnTo>
                    <a:pt x="28" y="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1441450" y="847725"/>
              <a:ext cx="17463" cy="11113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7"/>
                  </a:moveTo>
                  <a:cubicBezTo>
                    <a:pt x="6" y="6"/>
                    <a:pt x="3" y="4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1"/>
                    <a:pt x="7" y="3"/>
                    <a:pt x="10" y="4"/>
                  </a:cubicBezTo>
                  <a:lnTo>
                    <a:pt x="9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8" name="Google Shape;668;p16"/>
          <p:cNvGrpSpPr/>
          <p:nvPr/>
        </p:nvGrpSpPr>
        <p:grpSpPr>
          <a:xfrm>
            <a:off x="-7" y="-7"/>
            <a:ext cx="8943737" cy="4873707"/>
            <a:chOff x="-7" y="-7"/>
            <a:chExt cx="8943737" cy="4873707"/>
          </a:xfrm>
        </p:grpSpPr>
        <p:cxnSp>
          <p:nvCxnSpPr>
            <p:cNvPr id="669" name="Google Shape;669;p16"/>
            <p:cNvCxnSpPr/>
            <p:nvPr/>
          </p:nvCxnSpPr>
          <p:spPr>
            <a:xfrm>
              <a:off x="715175" y="4873700"/>
              <a:ext cx="27831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70" name="Google Shape;670;p16"/>
            <p:cNvGrpSpPr/>
            <p:nvPr/>
          </p:nvGrpSpPr>
          <p:grpSpPr>
            <a:xfrm rot="10800000">
              <a:off x="-7" y="-7"/>
              <a:ext cx="1787985" cy="1790153"/>
              <a:chOff x="4087813" y="1714500"/>
              <a:chExt cx="1309688" cy="1311275"/>
            </a:xfrm>
          </p:grpSpPr>
          <p:sp>
            <p:nvSpPr>
              <p:cNvPr id="671" name="Google Shape;671;p16"/>
              <p:cNvSpPr/>
              <p:nvPr/>
            </p:nvSpPr>
            <p:spPr>
              <a:xfrm>
                <a:off x="5318125" y="2239963"/>
                <a:ext cx="79375" cy="78581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95" extrusionOk="0">
                    <a:moveTo>
                      <a:pt x="50" y="495"/>
                    </a:moveTo>
                    <a:lnTo>
                      <a:pt x="0" y="49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4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16"/>
              <p:cNvSpPr/>
              <p:nvPr/>
            </p:nvSpPr>
            <p:spPr>
              <a:xfrm>
                <a:off x="5318125" y="2065338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5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16"/>
              <p:cNvSpPr/>
              <p:nvPr/>
            </p:nvSpPr>
            <p:spPr>
              <a:xfrm>
                <a:off x="5318125" y="1889125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6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16"/>
              <p:cNvSpPr/>
              <p:nvPr/>
            </p:nvSpPr>
            <p:spPr>
              <a:xfrm>
                <a:off x="5318125" y="1714500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0" y="50"/>
                    </a:moveTo>
                    <a:lnTo>
                      <a:pt x="50" y="0"/>
                    </a:lnTo>
                    <a:lnTo>
                      <a:pt x="50" y="55"/>
                    </a:lnTo>
                    <a:lnTo>
                      <a:pt x="0" y="105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16"/>
              <p:cNvSpPr/>
              <p:nvPr/>
            </p:nvSpPr>
            <p:spPr>
              <a:xfrm>
                <a:off x="4613275" y="2943225"/>
                <a:ext cx="78422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2" extrusionOk="0">
                    <a:moveTo>
                      <a:pt x="494" y="52"/>
                    </a:moveTo>
                    <a:lnTo>
                      <a:pt x="494" y="0"/>
                    </a:lnTo>
                    <a:lnTo>
                      <a:pt x="51" y="0"/>
                    </a:lnTo>
                    <a:lnTo>
                      <a:pt x="0" y="52"/>
                    </a:lnTo>
                    <a:lnTo>
                      <a:pt x="494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16"/>
              <p:cNvSpPr/>
              <p:nvPr/>
            </p:nvSpPr>
            <p:spPr>
              <a:xfrm>
                <a:off x="4438650" y="2943225"/>
                <a:ext cx="16827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2" extrusionOk="0">
                    <a:moveTo>
                      <a:pt x="55" y="52"/>
                    </a:moveTo>
                    <a:lnTo>
                      <a:pt x="106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5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p16"/>
              <p:cNvSpPr/>
              <p:nvPr/>
            </p:nvSpPr>
            <p:spPr>
              <a:xfrm>
                <a:off x="4262438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6" y="52"/>
                    </a:moveTo>
                    <a:lnTo>
                      <a:pt x="105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6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p16"/>
              <p:cNvSpPr/>
              <p:nvPr/>
            </p:nvSpPr>
            <p:spPr>
              <a:xfrm>
                <a:off x="4087813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0" y="0"/>
                    </a:moveTo>
                    <a:lnTo>
                      <a:pt x="0" y="52"/>
                    </a:lnTo>
                    <a:lnTo>
                      <a:pt x="55" y="52"/>
                    </a:lnTo>
                    <a:lnTo>
                      <a:pt x="105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9" name="Google Shape;679;p16"/>
            <p:cNvGrpSpPr/>
            <p:nvPr/>
          </p:nvGrpSpPr>
          <p:grpSpPr>
            <a:xfrm>
              <a:off x="7917802" y="145611"/>
              <a:ext cx="1025928" cy="248431"/>
              <a:chOff x="4287838" y="1025525"/>
              <a:chExt cx="708025" cy="171450"/>
            </a:xfrm>
          </p:grpSpPr>
          <p:sp>
            <p:nvSpPr>
              <p:cNvPr id="680" name="Google Shape;680;p16"/>
              <p:cNvSpPr/>
              <p:nvPr/>
            </p:nvSpPr>
            <p:spPr>
              <a:xfrm>
                <a:off x="4914900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8" y="0"/>
                    </a:moveTo>
                    <a:lnTo>
                      <a:pt x="51" y="10"/>
                    </a:lnTo>
                    <a:lnTo>
                      <a:pt x="21" y="54"/>
                    </a:lnTo>
                    <a:lnTo>
                      <a:pt x="51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16"/>
              <p:cNvSpPr/>
              <p:nvPr/>
            </p:nvSpPr>
            <p:spPr>
              <a:xfrm>
                <a:off x="48466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16"/>
              <p:cNvSpPr/>
              <p:nvPr/>
            </p:nvSpPr>
            <p:spPr>
              <a:xfrm>
                <a:off x="47767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16"/>
              <p:cNvSpPr/>
              <p:nvPr/>
            </p:nvSpPr>
            <p:spPr>
              <a:xfrm>
                <a:off x="47069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16"/>
              <p:cNvSpPr/>
              <p:nvPr/>
            </p:nvSpPr>
            <p:spPr>
              <a:xfrm>
                <a:off x="46370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16"/>
              <p:cNvSpPr/>
              <p:nvPr/>
            </p:nvSpPr>
            <p:spPr>
              <a:xfrm>
                <a:off x="4568825" y="1025525"/>
                <a:ext cx="77788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8" extrusionOk="0">
                    <a:moveTo>
                      <a:pt x="37" y="0"/>
                    </a:moveTo>
                    <a:lnTo>
                      <a:pt x="49" y="10"/>
                    </a:lnTo>
                    <a:lnTo>
                      <a:pt x="19" y="54"/>
                    </a:lnTo>
                    <a:lnTo>
                      <a:pt x="49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16"/>
              <p:cNvSpPr/>
              <p:nvPr/>
            </p:nvSpPr>
            <p:spPr>
              <a:xfrm>
                <a:off x="449738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16"/>
              <p:cNvSpPr/>
              <p:nvPr/>
            </p:nvSpPr>
            <p:spPr>
              <a:xfrm>
                <a:off x="442753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8" y="0"/>
                    </a:moveTo>
                    <a:lnTo>
                      <a:pt x="50" y="10"/>
                    </a:lnTo>
                    <a:lnTo>
                      <a:pt x="20" y="54"/>
                    </a:lnTo>
                    <a:lnTo>
                      <a:pt x="50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16"/>
              <p:cNvSpPr/>
              <p:nvPr/>
            </p:nvSpPr>
            <p:spPr>
              <a:xfrm>
                <a:off x="4359275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16"/>
              <p:cNvSpPr/>
              <p:nvPr/>
            </p:nvSpPr>
            <p:spPr>
              <a:xfrm>
                <a:off x="42878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92" name="Google Shape;692;p17"/>
          <p:cNvSpPr txBox="1">
            <a:spLocks noGrp="1"/>
          </p:cNvSpPr>
          <p:nvPr>
            <p:ph type="subTitle" idx="1"/>
          </p:nvPr>
        </p:nvSpPr>
        <p:spPr>
          <a:xfrm>
            <a:off x="713225" y="1735625"/>
            <a:ext cx="35820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3" name="Google Shape;693;p17"/>
          <p:cNvSpPr txBox="1">
            <a:spLocks noGrp="1"/>
          </p:cNvSpPr>
          <p:nvPr>
            <p:ph type="subTitle" idx="2"/>
          </p:nvPr>
        </p:nvSpPr>
        <p:spPr>
          <a:xfrm>
            <a:off x="4848710" y="1735625"/>
            <a:ext cx="35820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4" name="Google Shape;694;p17"/>
          <p:cNvSpPr txBox="1">
            <a:spLocks noGrp="1"/>
          </p:cNvSpPr>
          <p:nvPr>
            <p:ph type="subTitle" idx="3"/>
          </p:nvPr>
        </p:nvSpPr>
        <p:spPr>
          <a:xfrm>
            <a:off x="713225" y="3396200"/>
            <a:ext cx="35820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5" name="Google Shape;695;p17"/>
          <p:cNvSpPr txBox="1">
            <a:spLocks noGrp="1"/>
          </p:cNvSpPr>
          <p:nvPr>
            <p:ph type="subTitle" idx="4"/>
          </p:nvPr>
        </p:nvSpPr>
        <p:spPr>
          <a:xfrm>
            <a:off x="4848710" y="3396200"/>
            <a:ext cx="35820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96" name="Google Shape;696;p17"/>
          <p:cNvSpPr txBox="1">
            <a:spLocks noGrp="1"/>
          </p:cNvSpPr>
          <p:nvPr>
            <p:ph type="subTitle" idx="5"/>
          </p:nvPr>
        </p:nvSpPr>
        <p:spPr>
          <a:xfrm>
            <a:off x="713227" y="1166575"/>
            <a:ext cx="3582000" cy="6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7" name="Google Shape;697;p17"/>
          <p:cNvSpPr txBox="1">
            <a:spLocks noGrp="1"/>
          </p:cNvSpPr>
          <p:nvPr>
            <p:ph type="subTitle" idx="6"/>
          </p:nvPr>
        </p:nvSpPr>
        <p:spPr>
          <a:xfrm>
            <a:off x="713227" y="2827275"/>
            <a:ext cx="3582000" cy="6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8" name="Google Shape;698;p17"/>
          <p:cNvSpPr txBox="1">
            <a:spLocks noGrp="1"/>
          </p:cNvSpPr>
          <p:nvPr>
            <p:ph type="subTitle" idx="7"/>
          </p:nvPr>
        </p:nvSpPr>
        <p:spPr>
          <a:xfrm>
            <a:off x="4848680" y="1166575"/>
            <a:ext cx="3582000" cy="6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9" name="Google Shape;699;p17"/>
          <p:cNvSpPr txBox="1">
            <a:spLocks noGrp="1"/>
          </p:cNvSpPr>
          <p:nvPr>
            <p:ph type="subTitle" idx="8"/>
          </p:nvPr>
        </p:nvSpPr>
        <p:spPr>
          <a:xfrm>
            <a:off x="4848680" y="2827275"/>
            <a:ext cx="3582000" cy="65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700" name="Google Shape;700;p17"/>
          <p:cNvGrpSpPr/>
          <p:nvPr/>
        </p:nvGrpSpPr>
        <p:grpSpPr>
          <a:xfrm>
            <a:off x="8430775" y="27525"/>
            <a:ext cx="1023938" cy="1023938"/>
            <a:chOff x="9247188" y="5834063"/>
            <a:chExt cx="1023938" cy="1023938"/>
          </a:xfrm>
        </p:grpSpPr>
        <p:sp>
          <p:nvSpPr>
            <p:cNvPr id="701" name="Google Shape;701;p17"/>
            <p:cNvSpPr/>
            <p:nvPr/>
          </p:nvSpPr>
          <p:spPr>
            <a:xfrm>
              <a:off x="9247188" y="5834063"/>
              <a:ext cx="1023938" cy="1023938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04" y="607"/>
                  </a:moveTo>
                  <a:cubicBezTo>
                    <a:pt x="136" y="607"/>
                    <a:pt x="0" y="471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1"/>
                    <a:pt x="471" y="607"/>
                    <a:pt x="304" y="607"/>
                  </a:cubicBezTo>
                  <a:close/>
                  <a:moveTo>
                    <a:pt x="304" y="5"/>
                  </a:moveTo>
                  <a:cubicBezTo>
                    <a:pt x="139" y="5"/>
                    <a:pt x="5" y="139"/>
                    <a:pt x="5" y="304"/>
                  </a:cubicBezTo>
                  <a:cubicBezTo>
                    <a:pt x="5" y="468"/>
                    <a:pt x="139" y="602"/>
                    <a:pt x="304" y="602"/>
                  </a:cubicBezTo>
                  <a:cubicBezTo>
                    <a:pt x="468" y="602"/>
                    <a:pt x="602" y="468"/>
                    <a:pt x="602" y="304"/>
                  </a:cubicBezTo>
                  <a:cubicBezTo>
                    <a:pt x="602" y="139"/>
                    <a:pt x="468" y="5"/>
                    <a:pt x="30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9274175" y="5861050"/>
              <a:ext cx="969963" cy="969963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88" y="575"/>
                  </a:moveTo>
                  <a:cubicBezTo>
                    <a:pt x="129" y="575"/>
                    <a:pt x="0" y="446"/>
                    <a:pt x="0" y="288"/>
                  </a:cubicBezTo>
                  <a:cubicBezTo>
                    <a:pt x="0" y="129"/>
                    <a:pt x="129" y="0"/>
                    <a:pt x="288" y="0"/>
                  </a:cubicBezTo>
                  <a:cubicBezTo>
                    <a:pt x="446" y="0"/>
                    <a:pt x="575" y="129"/>
                    <a:pt x="575" y="288"/>
                  </a:cubicBezTo>
                  <a:cubicBezTo>
                    <a:pt x="575" y="446"/>
                    <a:pt x="446" y="575"/>
                    <a:pt x="288" y="575"/>
                  </a:cubicBezTo>
                  <a:close/>
                  <a:moveTo>
                    <a:pt x="288" y="11"/>
                  </a:moveTo>
                  <a:cubicBezTo>
                    <a:pt x="135" y="11"/>
                    <a:pt x="11" y="135"/>
                    <a:pt x="11" y="288"/>
                  </a:cubicBezTo>
                  <a:cubicBezTo>
                    <a:pt x="11" y="440"/>
                    <a:pt x="135" y="565"/>
                    <a:pt x="288" y="565"/>
                  </a:cubicBezTo>
                  <a:cubicBezTo>
                    <a:pt x="440" y="565"/>
                    <a:pt x="565" y="440"/>
                    <a:pt x="565" y="288"/>
                  </a:cubicBezTo>
                  <a:cubicBezTo>
                    <a:pt x="565" y="135"/>
                    <a:pt x="440" y="11"/>
                    <a:pt x="288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9377363" y="5962650"/>
              <a:ext cx="763587" cy="765175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227" y="454"/>
                  </a:moveTo>
                  <a:cubicBezTo>
                    <a:pt x="209" y="454"/>
                    <a:pt x="191" y="452"/>
                    <a:pt x="173" y="448"/>
                  </a:cubicBezTo>
                  <a:cubicBezTo>
                    <a:pt x="184" y="405"/>
                    <a:pt x="184" y="405"/>
                    <a:pt x="184" y="405"/>
                  </a:cubicBezTo>
                  <a:cubicBezTo>
                    <a:pt x="201" y="409"/>
                    <a:pt x="219" y="411"/>
                    <a:pt x="236" y="410"/>
                  </a:cubicBezTo>
                  <a:cubicBezTo>
                    <a:pt x="239" y="454"/>
                    <a:pt x="239" y="454"/>
                    <a:pt x="239" y="454"/>
                  </a:cubicBezTo>
                  <a:cubicBezTo>
                    <a:pt x="235" y="454"/>
                    <a:pt x="231" y="454"/>
                    <a:pt x="227" y="454"/>
                  </a:cubicBezTo>
                  <a:close/>
                  <a:moveTo>
                    <a:pt x="259" y="452"/>
                  </a:moveTo>
                  <a:cubicBezTo>
                    <a:pt x="253" y="408"/>
                    <a:pt x="253" y="408"/>
                    <a:pt x="253" y="408"/>
                  </a:cubicBezTo>
                  <a:cubicBezTo>
                    <a:pt x="270" y="406"/>
                    <a:pt x="287" y="401"/>
                    <a:pt x="303" y="394"/>
                  </a:cubicBezTo>
                  <a:cubicBezTo>
                    <a:pt x="322" y="433"/>
                    <a:pt x="322" y="433"/>
                    <a:pt x="322" y="433"/>
                  </a:cubicBezTo>
                  <a:cubicBezTo>
                    <a:pt x="302" y="443"/>
                    <a:pt x="280" y="449"/>
                    <a:pt x="259" y="452"/>
                  </a:cubicBezTo>
                  <a:close/>
                  <a:moveTo>
                    <a:pt x="154" y="442"/>
                  </a:moveTo>
                  <a:cubicBezTo>
                    <a:pt x="133" y="435"/>
                    <a:pt x="114" y="425"/>
                    <a:pt x="96" y="413"/>
                  </a:cubicBezTo>
                  <a:cubicBezTo>
                    <a:pt x="121" y="377"/>
                    <a:pt x="121" y="377"/>
                    <a:pt x="121" y="377"/>
                  </a:cubicBezTo>
                  <a:cubicBezTo>
                    <a:pt x="136" y="387"/>
                    <a:pt x="151" y="395"/>
                    <a:pt x="168" y="401"/>
                  </a:cubicBezTo>
                  <a:lnTo>
                    <a:pt x="154" y="442"/>
                  </a:lnTo>
                  <a:close/>
                  <a:moveTo>
                    <a:pt x="340" y="424"/>
                  </a:moveTo>
                  <a:cubicBezTo>
                    <a:pt x="318" y="386"/>
                    <a:pt x="318" y="386"/>
                    <a:pt x="318" y="386"/>
                  </a:cubicBezTo>
                  <a:cubicBezTo>
                    <a:pt x="333" y="377"/>
                    <a:pt x="347" y="366"/>
                    <a:pt x="359" y="353"/>
                  </a:cubicBezTo>
                  <a:cubicBezTo>
                    <a:pt x="391" y="384"/>
                    <a:pt x="391" y="384"/>
                    <a:pt x="391" y="384"/>
                  </a:cubicBezTo>
                  <a:cubicBezTo>
                    <a:pt x="376" y="400"/>
                    <a:pt x="359" y="413"/>
                    <a:pt x="340" y="424"/>
                  </a:cubicBezTo>
                  <a:close/>
                  <a:moveTo>
                    <a:pt x="80" y="400"/>
                  </a:moveTo>
                  <a:cubicBezTo>
                    <a:pt x="63" y="386"/>
                    <a:pt x="48" y="369"/>
                    <a:pt x="36" y="351"/>
                  </a:cubicBezTo>
                  <a:cubicBezTo>
                    <a:pt x="73" y="327"/>
                    <a:pt x="73" y="327"/>
                    <a:pt x="73" y="327"/>
                  </a:cubicBezTo>
                  <a:cubicBezTo>
                    <a:pt x="83" y="342"/>
                    <a:pt x="95" y="355"/>
                    <a:pt x="108" y="367"/>
                  </a:cubicBezTo>
                  <a:lnTo>
                    <a:pt x="80" y="400"/>
                  </a:lnTo>
                  <a:close/>
                  <a:moveTo>
                    <a:pt x="404" y="368"/>
                  </a:moveTo>
                  <a:cubicBezTo>
                    <a:pt x="370" y="341"/>
                    <a:pt x="370" y="341"/>
                    <a:pt x="370" y="341"/>
                  </a:cubicBezTo>
                  <a:cubicBezTo>
                    <a:pt x="381" y="327"/>
                    <a:pt x="390" y="312"/>
                    <a:pt x="396" y="295"/>
                  </a:cubicBezTo>
                  <a:cubicBezTo>
                    <a:pt x="437" y="312"/>
                    <a:pt x="437" y="312"/>
                    <a:pt x="437" y="312"/>
                  </a:cubicBezTo>
                  <a:cubicBezTo>
                    <a:pt x="429" y="332"/>
                    <a:pt x="418" y="351"/>
                    <a:pt x="404" y="368"/>
                  </a:cubicBezTo>
                  <a:close/>
                  <a:moveTo>
                    <a:pt x="26" y="334"/>
                  </a:moveTo>
                  <a:cubicBezTo>
                    <a:pt x="16" y="314"/>
                    <a:pt x="9" y="293"/>
                    <a:pt x="4" y="272"/>
                  </a:cubicBezTo>
                  <a:cubicBezTo>
                    <a:pt x="47" y="263"/>
                    <a:pt x="47" y="263"/>
                    <a:pt x="47" y="263"/>
                  </a:cubicBezTo>
                  <a:cubicBezTo>
                    <a:pt x="51" y="281"/>
                    <a:pt x="57" y="297"/>
                    <a:pt x="65" y="313"/>
                  </a:cubicBezTo>
                  <a:lnTo>
                    <a:pt x="26" y="334"/>
                  </a:lnTo>
                  <a:close/>
                  <a:moveTo>
                    <a:pt x="444" y="293"/>
                  </a:moveTo>
                  <a:cubicBezTo>
                    <a:pt x="402" y="280"/>
                    <a:pt x="402" y="280"/>
                    <a:pt x="402" y="280"/>
                  </a:cubicBezTo>
                  <a:cubicBezTo>
                    <a:pt x="407" y="263"/>
                    <a:pt x="409" y="246"/>
                    <a:pt x="409" y="228"/>
                  </a:cubicBezTo>
                  <a:cubicBezTo>
                    <a:pt x="409" y="215"/>
                    <a:pt x="408" y="202"/>
                    <a:pt x="405" y="189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52" y="195"/>
                    <a:pt x="453" y="212"/>
                    <a:pt x="453" y="228"/>
                  </a:cubicBezTo>
                  <a:cubicBezTo>
                    <a:pt x="453" y="250"/>
                    <a:pt x="450" y="272"/>
                    <a:pt x="444" y="293"/>
                  </a:cubicBezTo>
                  <a:close/>
                  <a:moveTo>
                    <a:pt x="1" y="252"/>
                  </a:moveTo>
                  <a:cubicBezTo>
                    <a:pt x="0" y="244"/>
                    <a:pt x="0" y="236"/>
                    <a:pt x="0" y="228"/>
                  </a:cubicBezTo>
                  <a:cubicBezTo>
                    <a:pt x="0" y="214"/>
                    <a:pt x="1" y="200"/>
                    <a:pt x="4" y="186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45" y="205"/>
                    <a:pt x="44" y="216"/>
                    <a:pt x="44" y="228"/>
                  </a:cubicBezTo>
                  <a:cubicBezTo>
                    <a:pt x="44" y="234"/>
                    <a:pt x="44" y="241"/>
                    <a:pt x="45" y="247"/>
                  </a:cubicBezTo>
                  <a:lnTo>
                    <a:pt x="1" y="252"/>
                  </a:lnTo>
                  <a:close/>
                  <a:moveTo>
                    <a:pt x="51" y="178"/>
                  </a:moveTo>
                  <a:cubicBezTo>
                    <a:pt x="8" y="167"/>
                    <a:pt x="8" y="167"/>
                    <a:pt x="8" y="167"/>
                  </a:cubicBezTo>
                  <a:cubicBezTo>
                    <a:pt x="14" y="145"/>
                    <a:pt x="23" y="125"/>
                    <a:pt x="35" y="107"/>
                  </a:cubicBezTo>
                  <a:cubicBezTo>
                    <a:pt x="72" y="130"/>
                    <a:pt x="72" y="130"/>
                    <a:pt x="72" y="130"/>
                  </a:cubicBezTo>
                  <a:cubicBezTo>
                    <a:pt x="63" y="145"/>
                    <a:pt x="56" y="161"/>
                    <a:pt x="51" y="178"/>
                  </a:cubicBezTo>
                  <a:close/>
                  <a:moveTo>
                    <a:pt x="401" y="173"/>
                  </a:moveTo>
                  <a:cubicBezTo>
                    <a:pt x="396" y="157"/>
                    <a:pt x="388" y="140"/>
                    <a:pt x="378" y="126"/>
                  </a:cubicBezTo>
                  <a:cubicBezTo>
                    <a:pt x="415" y="101"/>
                    <a:pt x="415" y="101"/>
                    <a:pt x="415" y="101"/>
                  </a:cubicBezTo>
                  <a:cubicBezTo>
                    <a:pt x="427" y="119"/>
                    <a:pt x="437" y="139"/>
                    <a:pt x="443" y="160"/>
                  </a:cubicBezTo>
                  <a:lnTo>
                    <a:pt x="401" y="173"/>
                  </a:lnTo>
                  <a:close/>
                  <a:moveTo>
                    <a:pt x="82" y="117"/>
                  </a:moveTo>
                  <a:cubicBezTo>
                    <a:pt x="47" y="90"/>
                    <a:pt x="47" y="90"/>
                    <a:pt x="47" y="90"/>
                  </a:cubicBezTo>
                  <a:cubicBezTo>
                    <a:pt x="60" y="73"/>
                    <a:pt x="76" y="57"/>
                    <a:pt x="94" y="44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5" y="90"/>
                    <a:pt x="92" y="103"/>
                    <a:pt x="82" y="117"/>
                  </a:cubicBezTo>
                  <a:close/>
                  <a:moveTo>
                    <a:pt x="369" y="113"/>
                  </a:moveTo>
                  <a:cubicBezTo>
                    <a:pt x="357" y="99"/>
                    <a:pt x="344" y="87"/>
                    <a:pt x="330" y="77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73" y="53"/>
                    <a:pt x="389" y="68"/>
                    <a:pt x="403" y="85"/>
                  </a:cubicBezTo>
                  <a:lnTo>
                    <a:pt x="369" y="113"/>
                  </a:lnTo>
                  <a:close/>
                  <a:moveTo>
                    <a:pt x="133" y="71"/>
                  </a:moveTo>
                  <a:cubicBezTo>
                    <a:pt x="110" y="33"/>
                    <a:pt x="110" y="33"/>
                    <a:pt x="110" y="33"/>
                  </a:cubicBezTo>
                  <a:cubicBezTo>
                    <a:pt x="129" y="22"/>
                    <a:pt x="150" y="13"/>
                    <a:pt x="171" y="8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5" y="55"/>
                    <a:pt x="148" y="62"/>
                    <a:pt x="133" y="71"/>
                  </a:cubicBezTo>
                  <a:close/>
                  <a:moveTo>
                    <a:pt x="316" y="68"/>
                  </a:moveTo>
                  <a:cubicBezTo>
                    <a:pt x="300" y="60"/>
                    <a:pt x="284" y="53"/>
                    <a:pt x="266" y="4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97" y="11"/>
                    <a:pt x="318" y="19"/>
                    <a:pt x="337" y="30"/>
                  </a:cubicBezTo>
                  <a:lnTo>
                    <a:pt x="316" y="68"/>
                  </a:lnTo>
                  <a:close/>
                  <a:moveTo>
                    <a:pt x="198" y="47"/>
                  </a:moveTo>
                  <a:cubicBezTo>
                    <a:pt x="191" y="4"/>
                    <a:pt x="191" y="4"/>
                    <a:pt x="191" y="4"/>
                  </a:cubicBezTo>
                  <a:cubicBezTo>
                    <a:pt x="212" y="0"/>
                    <a:pt x="235" y="0"/>
                    <a:pt x="256" y="3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33" y="44"/>
                    <a:pt x="215" y="45"/>
                    <a:pt x="198" y="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9324975" y="5911850"/>
              <a:ext cx="868362" cy="868362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5" y="515"/>
                  </a:moveTo>
                  <a:cubicBezTo>
                    <a:pt x="248" y="515"/>
                    <a:pt x="241" y="515"/>
                    <a:pt x="234" y="514"/>
                  </a:cubicBezTo>
                  <a:cubicBezTo>
                    <a:pt x="234" y="509"/>
                    <a:pt x="234" y="509"/>
                    <a:pt x="234" y="509"/>
                  </a:cubicBezTo>
                  <a:cubicBezTo>
                    <a:pt x="241" y="510"/>
                    <a:pt x="248" y="510"/>
                    <a:pt x="255" y="510"/>
                  </a:cubicBezTo>
                  <a:lnTo>
                    <a:pt x="255" y="515"/>
                  </a:lnTo>
                  <a:close/>
                  <a:moveTo>
                    <a:pt x="265" y="515"/>
                  </a:moveTo>
                  <a:cubicBezTo>
                    <a:pt x="265" y="510"/>
                    <a:pt x="265" y="510"/>
                    <a:pt x="265" y="510"/>
                  </a:cubicBezTo>
                  <a:cubicBezTo>
                    <a:pt x="272" y="510"/>
                    <a:pt x="279" y="509"/>
                    <a:pt x="285" y="509"/>
                  </a:cubicBezTo>
                  <a:cubicBezTo>
                    <a:pt x="286" y="514"/>
                    <a:pt x="286" y="514"/>
                    <a:pt x="286" y="514"/>
                  </a:cubicBezTo>
                  <a:cubicBezTo>
                    <a:pt x="279" y="515"/>
                    <a:pt x="272" y="515"/>
                    <a:pt x="265" y="515"/>
                  </a:cubicBezTo>
                  <a:close/>
                  <a:moveTo>
                    <a:pt x="223" y="513"/>
                  </a:moveTo>
                  <a:cubicBezTo>
                    <a:pt x="217" y="512"/>
                    <a:pt x="210" y="511"/>
                    <a:pt x="203" y="510"/>
                  </a:cubicBezTo>
                  <a:cubicBezTo>
                    <a:pt x="204" y="504"/>
                    <a:pt x="204" y="504"/>
                    <a:pt x="204" y="504"/>
                  </a:cubicBezTo>
                  <a:cubicBezTo>
                    <a:pt x="211" y="506"/>
                    <a:pt x="217" y="507"/>
                    <a:pt x="224" y="508"/>
                  </a:cubicBezTo>
                  <a:lnTo>
                    <a:pt x="223" y="513"/>
                  </a:lnTo>
                  <a:close/>
                  <a:moveTo>
                    <a:pt x="296" y="512"/>
                  </a:moveTo>
                  <a:cubicBezTo>
                    <a:pt x="296" y="507"/>
                    <a:pt x="296" y="507"/>
                    <a:pt x="296" y="507"/>
                  </a:cubicBezTo>
                  <a:cubicBezTo>
                    <a:pt x="302" y="506"/>
                    <a:pt x="309" y="505"/>
                    <a:pt x="316" y="503"/>
                  </a:cubicBezTo>
                  <a:cubicBezTo>
                    <a:pt x="317" y="509"/>
                    <a:pt x="317" y="509"/>
                    <a:pt x="317" y="509"/>
                  </a:cubicBezTo>
                  <a:cubicBezTo>
                    <a:pt x="310" y="510"/>
                    <a:pt x="303" y="511"/>
                    <a:pt x="296" y="512"/>
                  </a:cubicBezTo>
                  <a:close/>
                  <a:moveTo>
                    <a:pt x="193" y="507"/>
                  </a:moveTo>
                  <a:cubicBezTo>
                    <a:pt x="186" y="505"/>
                    <a:pt x="179" y="503"/>
                    <a:pt x="173" y="501"/>
                  </a:cubicBezTo>
                  <a:cubicBezTo>
                    <a:pt x="174" y="496"/>
                    <a:pt x="174" y="496"/>
                    <a:pt x="174" y="496"/>
                  </a:cubicBezTo>
                  <a:cubicBezTo>
                    <a:pt x="181" y="498"/>
                    <a:pt x="187" y="500"/>
                    <a:pt x="194" y="502"/>
                  </a:cubicBezTo>
                  <a:lnTo>
                    <a:pt x="193" y="507"/>
                  </a:lnTo>
                  <a:close/>
                  <a:moveTo>
                    <a:pt x="327" y="506"/>
                  </a:moveTo>
                  <a:cubicBezTo>
                    <a:pt x="326" y="501"/>
                    <a:pt x="326" y="501"/>
                    <a:pt x="326" y="501"/>
                  </a:cubicBezTo>
                  <a:cubicBezTo>
                    <a:pt x="332" y="499"/>
                    <a:pt x="339" y="497"/>
                    <a:pt x="345" y="495"/>
                  </a:cubicBezTo>
                  <a:cubicBezTo>
                    <a:pt x="347" y="499"/>
                    <a:pt x="347" y="499"/>
                    <a:pt x="347" y="499"/>
                  </a:cubicBezTo>
                  <a:cubicBezTo>
                    <a:pt x="340" y="502"/>
                    <a:pt x="334" y="504"/>
                    <a:pt x="327" y="506"/>
                  </a:cubicBezTo>
                  <a:close/>
                  <a:moveTo>
                    <a:pt x="163" y="497"/>
                  </a:moveTo>
                  <a:cubicBezTo>
                    <a:pt x="156" y="495"/>
                    <a:pt x="150" y="492"/>
                    <a:pt x="144" y="489"/>
                  </a:cubicBezTo>
                  <a:cubicBezTo>
                    <a:pt x="146" y="484"/>
                    <a:pt x="146" y="484"/>
                    <a:pt x="146" y="484"/>
                  </a:cubicBezTo>
                  <a:cubicBezTo>
                    <a:pt x="152" y="487"/>
                    <a:pt x="158" y="490"/>
                    <a:pt x="165" y="493"/>
                  </a:cubicBezTo>
                  <a:lnTo>
                    <a:pt x="163" y="497"/>
                  </a:lnTo>
                  <a:close/>
                  <a:moveTo>
                    <a:pt x="357" y="496"/>
                  </a:moveTo>
                  <a:cubicBezTo>
                    <a:pt x="355" y="491"/>
                    <a:pt x="355" y="491"/>
                    <a:pt x="355" y="491"/>
                  </a:cubicBezTo>
                  <a:cubicBezTo>
                    <a:pt x="361" y="488"/>
                    <a:pt x="367" y="485"/>
                    <a:pt x="373" y="482"/>
                  </a:cubicBezTo>
                  <a:cubicBezTo>
                    <a:pt x="376" y="487"/>
                    <a:pt x="376" y="487"/>
                    <a:pt x="376" y="487"/>
                  </a:cubicBezTo>
                  <a:cubicBezTo>
                    <a:pt x="369" y="490"/>
                    <a:pt x="363" y="493"/>
                    <a:pt x="357" y="496"/>
                  </a:cubicBezTo>
                  <a:close/>
                  <a:moveTo>
                    <a:pt x="134" y="484"/>
                  </a:moveTo>
                  <a:cubicBezTo>
                    <a:pt x="128" y="481"/>
                    <a:pt x="122" y="477"/>
                    <a:pt x="116" y="473"/>
                  </a:cubicBezTo>
                  <a:cubicBezTo>
                    <a:pt x="119" y="469"/>
                    <a:pt x="119" y="469"/>
                    <a:pt x="119" y="469"/>
                  </a:cubicBezTo>
                  <a:cubicBezTo>
                    <a:pt x="125" y="473"/>
                    <a:pt x="131" y="476"/>
                    <a:pt x="137" y="479"/>
                  </a:cubicBezTo>
                  <a:lnTo>
                    <a:pt x="134" y="484"/>
                  </a:lnTo>
                  <a:close/>
                  <a:moveTo>
                    <a:pt x="385" y="482"/>
                  </a:moveTo>
                  <a:cubicBezTo>
                    <a:pt x="382" y="477"/>
                    <a:pt x="382" y="477"/>
                    <a:pt x="382" y="477"/>
                  </a:cubicBezTo>
                  <a:cubicBezTo>
                    <a:pt x="388" y="474"/>
                    <a:pt x="394" y="470"/>
                    <a:pt x="400" y="467"/>
                  </a:cubicBezTo>
                  <a:cubicBezTo>
                    <a:pt x="402" y="471"/>
                    <a:pt x="402" y="471"/>
                    <a:pt x="402" y="471"/>
                  </a:cubicBezTo>
                  <a:cubicBezTo>
                    <a:pt x="397" y="475"/>
                    <a:pt x="391" y="478"/>
                    <a:pt x="385" y="482"/>
                  </a:cubicBezTo>
                  <a:close/>
                  <a:moveTo>
                    <a:pt x="108" y="467"/>
                  </a:moveTo>
                  <a:cubicBezTo>
                    <a:pt x="102" y="463"/>
                    <a:pt x="97" y="459"/>
                    <a:pt x="91" y="454"/>
                  </a:cubicBezTo>
                  <a:cubicBezTo>
                    <a:pt x="95" y="451"/>
                    <a:pt x="95" y="451"/>
                    <a:pt x="95" y="451"/>
                  </a:cubicBezTo>
                  <a:cubicBezTo>
                    <a:pt x="100" y="455"/>
                    <a:pt x="105" y="459"/>
                    <a:pt x="111" y="463"/>
                  </a:cubicBezTo>
                  <a:lnTo>
                    <a:pt x="108" y="467"/>
                  </a:lnTo>
                  <a:close/>
                  <a:moveTo>
                    <a:pt x="411" y="465"/>
                  </a:moveTo>
                  <a:cubicBezTo>
                    <a:pt x="408" y="461"/>
                    <a:pt x="408" y="461"/>
                    <a:pt x="408" y="461"/>
                  </a:cubicBezTo>
                  <a:cubicBezTo>
                    <a:pt x="413" y="457"/>
                    <a:pt x="419" y="452"/>
                    <a:pt x="424" y="448"/>
                  </a:cubicBezTo>
                  <a:cubicBezTo>
                    <a:pt x="427" y="452"/>
                    <a:pt x="427" y="452"/>
                    <a:pt x="427" y="452"/>
                  </a:cubicBezTo>
                  <a:cubicBezTo>
                    <a:pt x="422" y="456"/>
                    <a:pt x="417" y="461"/>
                    <a:pt x="411" y="465"/>
                  </a:cubicBezTo>
                  <a:close/>
                  <a:moveTo>
                    <a:pt x="83" y="448"/>
                  </a:moveTo>
                  <a:cubicBezTo>
                    <a:pt x="78" y="443"/>
                    <a:pt x="73" y="438"/>
                    <a:pt x="69" y="433"/>
                  </a:cubicBezTo>
                  <a:cubicBezTo>
                    <a:pt x="72" y="429"/>
                    <a:pt x="72" y="429"/>
                    <a:pt x="72" y="429"/>
                  </a:cubicBezTo>
                  <a:cubicBezTo>
                    <a:pt x="77" y="434"/>
                    <a:pt x="82" y="439"/>
                    <a:pt x="87" y="444"/>
                  </a:cubicBezTo>
                  <a:lnTo>
                    <a:pt x="83" y="448"/>
                  </a:lnTo>
                  <a:close/>
                  <a:moveTo>
                    <a:pt x="435" y="445"/>
                  </a:moveTo>
                  <a:cubicBezTo>
                    <a:pt x="431" y="441"/>
                    <a:pt x="431" y="441"/>
                    <a:pt x="431" y="441"/>
                  </a:cubicBezTo>
                  <a:cubicBezTo>
                    <a:pt x="436" y="436"/>
                    <a:pt x="441" y="431"/>
                    <a:pt x="446" y="426"/>
                  </a:cubicBezTo>
                  <a:cubicBezTo>
                    <a:pt x="450" y="430"/>
                    <a:pt x="450" y="430"/>
                    <a:pt x="450" y="430"/>
                  </a:cubicBezTo>
                  <a:cubicBezTo>
                    <a:pt x="445" y="435"/>
                    <a:pt x="440" y="440"/>
                    <a:pt x="435" y="445"/>
                  </a:cubicBezTo>
                  <a:close/>
                  <a:moveTo>
                    <a:pt x="62" y="425"/>
                  </a:moveTo>
                  <a:cubicBezTo>
                    <a:pt x="57" y="420"/>
                    <a:pt x="53" y="414"/>
                    <a:pt x="49" y="409"/>
                  </a:cubicBezTo>
                  <a:cubicBezTo>
                    <a:pt x="53" y="406"/>
                    <a:pt x="53" y="406"/>
                    <a:pt x="53" y="406"/>
                  </a:cubicBezTo>
                  <a:cubicBezTo>
                    <a:pt x="57" y="411"/>
                    <a:pt x="61" y="416"/>
                    <a:pt x="66" y="422"/>
                  </a:cubicBezTo>
                  <a:lnTo>
                    <a:pt x="62" y="425"/>
                  </a:lnTo>
                  <a:close/>
                  <a:moveTo>
                    <a:pt x="456" y="422"/>
                  </a:moveTo>
                  <a:cubicBezTo>
                    <a:pt x="452" y="418"/>
                    <a:pt x="452" y="418"/>
                    <a:pt x="452" y="418"/>
                  </a:cubicBezTo>
                  <a:cubicBezTo>
                    <a:pt x="457" y="413"/>
                    <a:pt x="461" y="408"/>
                    <a:pt x="465" y="402"/>
                  </a:cubicBezTo>
                  <a:cubicBezTo>
                    <a:pt x="469" y="405"/>
                    <a:pt x="469" y="405"/>
                    <a:pt x="469" y="405"/>
                  </a:cubicBezTo>
                  <a:cubicBezTo>
                    <a:pt x="465" y="411"/>
                    <a:pt x="461" y="416"/>
                    <a:pt x="456" y="422"/>
                  </a:cubicBezTo>
                  <a:close/>
                  <a:moveTo>
                    <a:pt x="43" y="400"/>
                  </a:moveTo>
                  <a:cubicBezTo>
                    <a:pt x="39" y="394"/>
                    <a:pt x="35" y="388"/>
                    <a:pt x="32" y="382"/>
                  </a:cubicBezTo>
                  <a:cubicBezTo>
                    <a:pt x="37" y="380"/>
                    <a:pt x="37" y="380"/>
                    <a:pt x="37" y="380"/>
                  </a:cubicBezTo>
                  <a:cubicBezTo>
                    <a:pt x="40" y="386"/>
                    <a:pt x="43" y="391"/>
                    <a:pt x="47" y="397"/>
                  </a:cubicBezTo>
                  <a:lnTo>
                    <a:pt x="43" y="400"/>
                  </a:lnTo>
                  <a:close/>
                  <a:moveTo>
                    <a:pt x="475" y="396"/>
                  </a:moveTo>
                  <a:cubicBezTo>
                    <a:pt x="471" y="394"/>
                    <a:pt x="471" y="394"/>
                    <a:pt x="471" y="394"/>
                  </a:cubicBezTo>
                  <a:cubicBezTo>
                    <a:pt x="474" y="388"/>
                    <a:pt x="478" y="382"/>
                    <a:pt x="481" y="376"/>
                  </a:cubicBezTo>
                  <a:cubicBezTo>
                    <a:pt x="485" y="378"/>
                    <a:pt x="485" y="378"/>
                    <a:pt x="485" y="378"/>
                  </a:cubicBezTo>
                  <a:cubicBezTo>
                    <a:pt x="482" y="384"/>
                    <a:pt x="479" y="391"/>
                    <a:pt x="475" y="396"/>
                  </a:cubicBezTo>
                  <a:close/>
                  <a:moveTo>
                    <a:pt x="27" y="373"/>
                  </a:moveTo>
                  <a:cubicBezTo>
                    <a:pt x="24" y="367"/>
                    <a:pt x="21" y="360"/>
                    <a:pt x="19" y="354"/>
                  </a:cubicBezTo>
                  <a:cubicBezTo>
                    <a:pt x="23" y="352"/>
                    <a:pt x="23" y="352"/>
                    <a:pt x="23" y="352"/>
                  </a:cubicBezTo>
                  <a:cubicBezTo>
                    <a:pt x="26" y="358"/>
                    <a:pt x="29" y="365"/>
                    <a:pt x="32" y="371"/>
                  </a:cubicBezTo>
                  <a:lnTo>
                    <a:pt x="27" y="373"/>
                  </a:lnTo>
                  <a:close/>
                  <a:moveTo>
                    <a:pt x="490" y="369"/>
                  </a:moveTo>
                  <a:cubicBezTo>
                    <a:pt x="485" y="367"/>
                    <a:pt x="485" y="367"/>
                    <a:pt x="485" y="367"/>
                  </a:cubicBezTo>
                  <a:cubicBezTo>
                    <a:pt x="488" y="361"/>
                    <a:pt x="491" y="354"/>
                    <a:pt x="494" y="348"/>
                  </a:cubicBezTo>
                  <a:cubicBezTo>
                    <a:pt x="498" y="350"/>
                    <a:pt x="498" y="350"/>
                    <a:pt x="498" y="350"/>
                  </a:cubicBezTo>
                  <a:cubicBezTo>
                    <a:pt x="496" y="356"/>
                    <a:pt x="493" y="363"/>
                    <a:pt x="490" y="369"/>
                  </a:cubicBezTo>
                  <a:close/>
                  <a:moveTo>
                    <a:pt x="15" y="344"/>
                  </a:moveTo>
                  <a:cubicBezTo>
                    <a:pt x="12" y="338"/>
                    <a:pt x="10" y="331"/>
                    <a:pt x="9" y="324"/>
                  </a:cubicBezTo>
                  <a:cubicBezTo>
                    <a:pt x="14" y="323"/>
                    <a:pt x="14" y="323"/>
                    <a:pt x="14" y="323"/>
                  </a:cubicBezTo>
                  <a:cubicBezTo>
                    <a:pt x="15" y="329"/>
                    <a:pt x="17" y="336"/>
                    <a:pt x="20" y="342"/>
                  </a:cubicBezTo>
                  <a:lnTo>
                    <a:pt x="15" y="344"/>
                  </a:lnTo>
                  <a:close/>
                  <a:moveTo>
                    <a:pt x="502" y="340"/>
                  </a:moveTo>
                  <a:cubicBezTo>
                    <a:pt x="497" y="338"/>
                    <a:pt x="497" y="338"/>
                    <a:pt x="497" y="338"/>
                  </a:cubicBezTo>
                  <a:cubicBezTo>
                    <a:pt x="499" y="332"/>
                    <a:pt x="501" y="325"/>
                    <a:pt x="503" y="319"/>
                  </a:cubicBezTo>
                  <a:cubicBezTo>
                    <a:pt x="508" y="320"/>
                    <a:pt x="508" y="320"/>
                    <a:pt x="508" y="320"/>
                  </a:cubicBezTo>
                  <a:cubicBezTo>
                    <a:pt x="506" y="327"/>
                    <a:pt x="504" y="333"/>
                    <a:pt x="502" y="340"/>
                  </a:cubicBezTo>
                  <a:close/>
                  <a:moveTo>
                    <a:pt x="6" y="314"/>
                  </a:moveTo>
                  <a:cubicBezTo>
                    <a:pt x="5" y="307"/>
                    <a:pt x="3" y="300"/>
                    <a:pt x="2" y="293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9" y="299"/>
                    <a:pt x="10" y="306"/>
                    <a:pt x="11" y="313"/>
                  </a:cubicBezTo>
                  <a:lnTo>
                    <a:pt x="6" y="314"/>
                  </a:lnTo>
                  <a:close/>
                  <a:moveTo>
                    <a:pt x="510" y="310"/>
                  </a:moveTo>
                  <a:cubicBezTo>
                    <a:pt x="505" y="309"/>
                    <a:pt x="505" y="309"/>
                    <a:pt x="505" y="309"/>
                  </a:cubicBezTo>
                  <a:cubicBezTo>
                    <a:pt x="506" y="302"/>
                    <a:pt x="507" y="295"/>
                    <a:pt x="508" y="288"/>
                  </a:cubicBezTo>
                  <a:cubicBezTo>
                    <a:pt x="513" y="289"/>
                    <a:pt x="513" y="289"/>
                    <a:pt x="513" y="289"/>
                  </a:cubicBezTo>
                  <a:cubicBezTo>
                    <a:pt x="513" y="296"/>
                    <a:pt x="511" y="303"/>
                    <a:pt x="510" y="310"/>
                  </a:cubicBezTo>
                  <a:close/>
                  <a:moveTo>
                    <a:pt x="1" y="283"/>
                  </a:moveTo>
                  <a:cubicBezTo>
                    <a:pt x="1" y="276"/>
                    <a:pt x="0" y="269"/>
                    <a:pt x="0" y="262"/>
                  </a:cubicBezTo>
                  <a:cubicBezTo>
                    <a:pt x="5" y="262"/>
                    <a:pt x="5" y="262"/>
                    <a:pt x="5" y="262"/>
                  </a:cubicBezTo>
                  <a:cubicBezTo>
                    <a:pt x="5" y="269"/>
                    <a:pt x="6" y="276"/>
                    <a:pt x="6" y="283"/>
                  </a:cubicBezTo>
                  <a:lnTo>
                    <a:pt x="1" y="283"/>
                  </a:lnTo>
                  <a:close/>
                  <a:moveTo>
                    <a:pt x="515" y="279"/>
                  </a:moveTo>
                  <a:cubicBezTo>
                    <a:pt x="509" y="278"/>
                    <a:pt x="509" y="278"/>
                    <a:pt x="509" y="278"/>
                  </a:cubicBezTo>
                  <a:cubicBezTo>
                    <a:pt x="510" y="271"/>
                    <a:pt x="510" y="265"/>
                    <a:pt x="510" y="258"/>
                  </a:cubicBezTo>
                  <a:cubicBezTo>
                    <a:pt x="510" y="251"/>
                    <a:pt x="510" y="245"/>
                    <a:pt x="509" y="239"/>
                  </a:cubicBezTo>
                  <a:cubicBezTo>
                    <a:pt x="515" y="238"/>
                    <a:pt x="515" y="238"/>
                    <a:pt x="515" y="238"/>
                  </a:cubicBezTo>
                  <a:cubicBezTo>
                    <a:pt x="515" y="245"/>
                    <a:pt x="515" y="251"/>
                    <a:pt x="515" y="258"/>
                  </a:cubicBezTo>
                  <a:cubicBezTo>
                    <a:pt x="515" y="265"/>
                    <a:pt x="515" y="272"/>
                    <a:pt x="515" y="279"/>
                  </a:cubicBezTo>
                  <a:close/>
                  <a:moveTo>
                    <a:pt x="5" y="252"/>
                  </a:moveTo>
                  <a:cubicBezTo>
                    <a:pt x="0" y="252"/>
                    <a:pt x="0" y="252"/>
                    <a:pt x="0" y="252"/>
                  </a:cubicBezTo>
                  <a:cubicBezTo>
                    <a:pt x="0" y="245"/>
                    <a:pt x="1" y="238"/>
                    <a:pt x="1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6" y="238"/>
                    <a:pt x="5" y="245"/>
                    <a:pt x="5" y="252"/>
                  </a:cubicBezTo>
                  <a:close/>
                  <a:moveTo>
                    <a:pt x="508" y="229"/>
                  </a:moveTo>
                  <a:cubicBezTo>
                    <a:pt x="508" y="222"/>
                    <a:pt x="507" y="215"/>
                    <a:pt x="505" y="208"/>
                  </a:cubicBezTo>
                  <a:cubicBezTo>
                    <a:pt x="510" y="207"/>
                    <a:pt x="510" y="207"/>
                    <a:pt x="510" y="207"/>
                  </a:cubicBezTo>
                  <a:cubicBezTo>
                    <a:pt x="512" y="214"/>
                    <a:pt x="513" y="221"/>
                    <a:pt x="514" y="228"/>
                  </a:cubicBezTo>
                  <a:lnTo>
                    <a:pt x="508" y="229"/>
                  </a:lnTo>
                  <a:close/>
                  <a:moveTo>
                    <a:pt x="8" y="221"/>
                  </a:moveTo>
                  <a:cubicBezTo>
                    <a:pt x="3" y="220"/>
                    <a:pt x="3" y="220"/>
                    <a:pt x="3" y="220"/>
                  </a:cubicBezTo>
                  <a:cubicBezTo>
                    <a:pt x="4" y="214"/>
                    <a:pt x="5" y="207"/>
                    <a:pt x="6" y="200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0" y="208"/>
                    <a:pt x="9" y="214"/>
                    <a:pt x="8" y="221"/>
                  </a:cubicBezTo>
                  <a:close/>
                  <a:moveTo>
                    <a:pt x="503" y="198"/>
                  </a:moveTo>
                  <a:cubicBezTo>
                    <a:pt x="502" y="192"/>
                    <a:pt x="500" y="185"/>
                    <a:pt x="498" y="179"/>
                  </a:cubicBezTo>
                  <a:cubicBezTo>
                    <a:pt x="502" y="177"/>
                    <a:pt x="502" y="177"/>
                    <a:pt x="502" y="177"/>
                  </a:cubicBezTo>
                  <a:cubicBezTo>
                    <a:pt x="505" y="184"/>
                    <a:pt x="507" y="190"/>
                    <a:pt x="508" y="197"/>
                  </a:cubicBezTo>
                  <a:lnTo>
                    <a:pt x="503" y="198"/>
                  </a:lnTo>
                  <a:close/>
                  <a:moveTo>
                    <a:pt x="14" y="191"/>
                  </a:moveTo>
                  <a:cubicBezTo>
                    <a:pt x="9" y="190"/>
                    <a:pt x="9" y="190"/>
                    <a:pt x="9" y="190"/>
                  </a:cubicBezTo>
                  <a:cubicBezTo>
                    <a:pt x="11" y="183"/>
                    <a:pt x="13" y="176"/>
                    <a:pt x="15" y="170"/>
                  </a:cubicBezTo>
                  <a:cubicBezTo>
                    <a:pt x="20" y="172"/>
                    <a:pt x="20" y="172"/>
                    <a:pt x="20" y="172"/>
                  </a:cubicBezTo>
                  <a:cubicBezTo>
                    <a:pt x="18" y="178"/>
                    <a:pt x="16" y="185"/>
                    <a:pt x="14" y="191"/>
                  </a:cubicBezTo>
                  <a:close/>
                  <a:moveTo>
                    <a:pt x="494" y="169"/>
                  </a:moveTo>
                  <a:cubicBezTo>
                    <a:pt x="492" y="163"/>
                    <a:pt x="489" y="156"/>
                    <a:pt x="486" y="150"/>
                  </a:cubicBezTo>
                  <a:cubicBezTo>
                    <a:pt x="491" y="148"/>
                    <a:pt x="491" y="148"/>
                    <a:pt x="491" y="148"/>
                  </a:cubicBezTo>
                  <a:cubicBezTo>
                    <a:pt x="494" y="154"/>
                    <a:pt x="497" y="161"/>
                    <a:pt x="499" y="167"/>
                  </a:cubicBezTo>
                  <a:lnTo>
                    <a:pt x="494" y="169"/>
                  </a:lnTo>
                  <a:close/>
                  <a:moveTo>
                    <a:pt x="24" y="162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22" y="154"/>
                    <a:pt x="25" y="147"/>
                    <a:pt x="28" y="141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29" y="149"/>
                    <a:pt x="26" y="156"/>
                    <a:pt x="24" y="162"/>
                  </a:cubicBezTo>
                  <a:close/>
                  <a:moveTo>
                    <a:pt x="482" y="141"/>
                  </a:moveTo>
                  <a:cubicBezTo>
                    <a:pt x="478" y="135"/>
                    <a:pt x="475" y="129"/>
                    <a:pt x="471" y="123"/>
                  </a:cubicBezTo>
                  <a:cubicBezTo>
                    <a:pt x="476" y="120"/>
                    <a:pt x="476" y="120"/>
                    <a:pt x="476" y="120"/>
                  </a:cubicBezTo>
                  <a:cubicBezTo>
                    <a:pt x="479" y="126"/>
                    <a:pt x="483" y="132"/>
                    <a:pt x="486" y="138"/>
                  </a:cubicBezTo>
                  <a:lnTo>
                    <a:pt x="482" y="141"/>
                  </a:lnTo>
                  <a:close/>
                  <a:moveTo>
                    <a:pt x="37" y="134"/>
                  </a:moveTo>
                  <a:cubicBezTo>
                    <a:pt x="33" y="132"/>
                    <a:pt x="33" y="132"/>
                    <a:pt x="33" y="132"/>
                  </a:cubicBezTo>
                  <a:cubicBezTo>
                    <a:pt x="36" y="126"/>
                    <a:pt x="40" y="120"/>
                    <a:pt x="44" y="114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4" y="123"/>
                    <a:pt x="41" y="128"/>
                    <a:pt x="37" y="134"/>
                  </a:cubicBezTo>
                  <a:close/>
                  <a:moveTo>
                    <a:pt x="466" y="115"/>
                  </a:moveTo>
                  <a:cubicBezTo>
                    <a:pt x="462" y="109"/>
                    <a:pt x="458" y="104"/>
                    <a:pt x="453" y="98"/>
                  </a:cubicBezTo>
                  <a:cubicBezTo>
                    <a:pt x="457" y="95"/>
                    <a:pt x="457" y="95"/>
                    <a:pt x="457" y="95"/>
                  </a:cubicBezTo>
                  <a:cubicBezTo>
                    <a:pt x="462" y="100"/>
                    <a:pt x="466" y="106"/>
                    <a:pt x="470" y="112"/>
                  </a:cubicBezTo>
                  <a:lnTo>
                    <a:pt x="466" y="115"/>
                  </a:lnTo>
                  <a:close/>
                  <a:moveTo>
                    <a:pt x="54" y="108"/>
                  </a:moveTo>
                  <a:cubicBezTo>
                    <a:pt x="50" y="105"/>
                    <a:pt x="50" y="105"/>
                    <a:pt x="50" y="105"/>
                  </a:cubicBezTo>
                  <a:cubicBezTo>
                    <a:pt x="54" y="100"/>
                    <a:pt x="58" y="94"/>
                    <a:pt x="63" y="89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2" y="98"/>
                    <a:pt x="58" y="103"/>
                    <a:pt x="54" y="108"/>
                  </a:cubicBezTo>
                  <a:close/>
                  <a:moveTo>
                    <a:pt x="447" y="90"/>
                  </a:moveTo>
                  <a:cubicBezTo>
                    <a:pt x="442" y="85"/>
                    <a:pt x="438" y="80"/>
                    <a:pt x="433" y="76"/>
                  </a:cubicBezTo>
                  <a:cubicBezTo>
                    <a:pt x="436" y="72"/>
                    <a:pt x="436" y="72"/>
                    <a:pt x="436" y="72"/>
                  </a:cubicBezTo>
                  <a:cubicBezTo>
                    <a:pt x="441" y="77"/>
                    <a:pt x="446" y="82"/>
                    <a:pt x="451" y="87"/>
                  </a:cubicBezTo>
                  <a:lnTo>
                    <a:pt x="447" y="90"/>
                  </a:lnTo>
                  <a:close/>
                  <a:moveTo>
                    <a:pt x="74" y="85"/>
                  </a:moveTo>
                  <a:cubicBezTo>
                    <a:pt x="70" y="81"/>
                    <a:pt x="70" y="81"/>
                    <a:pt x="70" y="81"/>
                  </a:cubicBezTo>
                  <a:cubicBezTo>
                    <a:pt x="75" y="76"/>
                    <a:pt x="80" y="71"/>
                    <a:pt x="85" y="67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3" y="75"/>
                    <a:pt x="78" y="80"/>
                    <a:pt x="74" y="85"/>
                  </a:cubicBezTo>
                  <a:close/>
                  <a:moveTo>
                    <a:pt x="425" y="69"/>
                  </a:moveTo>
                  <a:cubicBezTo>
                    <a:pt x="420" y="64"/>
                    <a:pt x="415" y="60"/>
                    <a:pt x="409" y="56"/>
                  </a:cubicBezTo>
                  <a:cubicBezTo>
                    <a:pt x="412" y="52"/>
                    <a:pt x="412" y="52"/>
                    <a:pt x="412" y="52"/>
                  </a:cubicBezTo>
                  <a:cubicBezTo>
                    <a:pt x="418" y="56"/>
                    <a:pt x="423" y="60"/>
                    <a:pt x="429" y="65"/>
                  </a:cubicBezTo>
                  <a:lnTo>
                    <a:pt x="425" y="69"/>
                  </a:lnTo>
                  <a:close/>
                  <a:moveTo>
                    <a:pt x="96" y="64"/>
                  </a:moveTo>
                  <a:cubicBezTo>
                    <a:pt x="93" y="60"/>
                    <a:pt x="93" y="60"/>
                    <a:pt x="93" y="60"/>
                  </a:cubicBezTo>
                  <a:cubicBezTo>
                    <a:pt x="98" y="55"/>
                    <a:pt x="104" y="51"/>
                    <a:pt x="109" y="47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7" y="55"/>
                    <a:pt x="101" y="59"/>
                    <a:pt x="96" y="64"/>
                  </a:cubicBezTo>
                  <a:close/>
                  <a:moveTo>
                    <a:pt x="401" y="50"/>
                  </a:moveTo>
                  <a:cubicBezTo>
                    <a:pt x="395" y="46"/>
                    <a:pt x="389" y="42"/>
                    <a:pt x="384" y="39"/>
                  </a:cubicBezTo>
                  <a:cubicBezTo>
                    <a:pt x="386" y="34"/>
                    <a:pt x="386" y="34"/>
                    <a:pt x="386" y="34"/>
                  </a:cubicBezTo>
                  <a:cubicBezTo>
                    <a:pt x="392" y="38"/>
                    <a:pt x="398" y="42"/>
                    <a:pt x="404" y="45"/>
                  </a:cubicBezTo>
                  <a:lnTo>
                    <a:pt x="401" y="50"/>
                  </a:lnTo>
                  <a:close/>
                  <a:moveTo>
                    <a:pt x="121" y="46"/>
                  </a:moveTo>
                  <a:cubicBezTo>
                    <a:pt x="118" y="41"/>
                    <a:pt x="118" y="41"/>
                    <a:pt x="118" y="41"/>
                  </a:cubicBezTo>
                  <a:cubicBezTo>
                    <a:pt x="124" y="37"/>
                    <a:pt x="130" y="34"/>
                    <a:pt x="136" y="31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2" y="38"/>
                    <a:pt x="126" y="42"/>
                    <a:pt x="121" y="46"/>
                  </a:cubicBezTo>
                  <a:close/>
                  <a:moveTo>
                    <a:pt x="375" y="34"/>
                  </a:moveTo>
                  <a:cubicBezTo>
                    <a:pt x="369" y="31"/>
                    <a:pt x="362" y="28"/>
                    <a:pt x="356" y="25"/>
                  </a:cubicBezTo>
                  <a:cubicBezTo>
                    <a:pt x="358" y="20"/>
                    <a:pt x="358" y="20"/>
                    <a:pt x="358" y="20"/>
                  </a:cubicBezTo>
                  <a:cubicBezTo>
                    <a:pt x="364" y="23"/>
                    <a:pt x="371" y="26"/>
                    <a:pt x="377" y="29"/>
                  </a:cubicBezTo>
                  <a:lnTo>
                    <a:pt x="375" y="34"/>
                  </a:lnTo>
                  <a:close/>
                  <a:moveTo>
                    <a:pt x="147" y="30"/>
                  </a:moveTo>
                  <a:cubicBezTo>
                    <a:pt x="145" y="26"/>
                    <a:pt x="145" y="26"/>
                    <a:pt x="145" y="26"/>
                  </a:cubicBezTo>
                  <a:cubicBezTo>
                    <a:pt x="151" y="23"/>
                    <a:pt x="158" y="20"/>
                    <a:pt x="164" y="17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0" y="25"/>
                    <a:pt x="153" y="28"/>
                    <a:pt x="147" y="30"/>
                  </a:cubicBezTo>
                  <a:close/>
                  <a:moveTo>
                    <a:pt x="347" y="21"/>
                  </a:moveTo>
                  <a:cubicBezTo>
                    <a:pt x="340" y="19"/>
                    <a:pt x="334" y="17"/>
                    <a:pt x="327" y="15"/>
                  </a:cubicBezTo>
                  <a:cubicBezTo>
                    <a:pt x="328" y="10"/>
                    <a:pt x="328" y="10"/>
                    <a:pt x="328" y="10"/>
                  </a:cubicBezTo>
                  <a:cubicBezTo>
                    <a:pt x="335" y="12"/>
                    <a:pt x="342" y="14"/>
                    <a:pt x="348" y="16"/>
                  </a:cubicBezTo>
                  <a:lnTo>
                    <a:pt x="347" y="21"/>
                  </a:lnTo>
                  <a:close/>
                  <a:moveTo>
                    <a:pt x="176" y="19"/>
                  </a:moveTo>
                  <a:cubicBezTo>
                    <a:pt x="174" y="14"/>
                    <a:pt x="174" y="14"/>
                    <a:pt x="174" y="14"/>
                  </a:cubicBezTo>
                  <a:cubicBezTo>
                    <a:pt x="181" y="12"/>
                    <a:pt x="187" y="10"/>
                    <a:pt x="194" y="8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89" y="15"/>
                    <a:pt x="182" y="17"/>
                    <a:pt x="176" y="19"/>
                  </a:cubicBezTo>
                  <a:close/>
                  <a:moveTo>
                    <a:pt x="317" y="12"/>
                  </a:moveTo>
                  <a:cubicBezTo>
                    <a:pt x="311" y="11"/>
                    <a:pt x="304" y="9"/>
                    <a:pt x="297" y="8"/>
                  </a:cubicBezTo>
                  <a:cubicBezTo>
                    <a:pt x="298" y="3"/>
                    <a:pt x="298" y="3"/>
                    <a:pt x="298" y="3"/>
                  </a:cubicBezTo>
                  <a:cubicBezTo>
                    <a:pt x="305" y="4"/>
                    <a:pt x="312" y="6"/>
                    <a:pt x="318" y="7"/>
                  </a:cubicBezTo>
                  <a:lnTo>
                    <a:pt x="317" y="12"/>
                  </a:lnTo>
                  <a:close/>
                  <a:moveTo>
                    <a:pt x="205" y="11"/>
                  </a:moveTo>
                  <a:cubicBezTo>
                    <a:pt x="204" y="6"/>
                    <a:pt x="204" y="6"/>
                    <a:pt x="204" y="6"/>
                  </a:cubicBezTo>
                  <a:cubicBezTo>
                    <a:pt x="211" y="4"/>
                    <a:pt x="218" y="3"/>
                    <a:pt x="225" y="2"/>
                  </a:cubicBezTo>
                  <a:cubicBezTo>
                    <a:pt x="226" y="7"/>
                    <a:pt x="226" y="7"/>
                    <a:pt x="226" y="7"/>
                  </a:cubicBezTo>
                  <a:cubicBezTo>
                    <a:pt x="219" y="8"/>
                    <a:pt x="212" y="9"/>
                    <a:pt x="205" y="11"/>
                  </a:cubicBezTo>
                  <a:close/>
                  <a:moveTo>
                    <a:pt x="287" y="7"/>
                  </a:moveTo>
                  <a:cubicBezTo>
                    <a:pt x="280" y="6"/>
                    <a:pt x="273" y="6"/>
                    <a:pt x="266" y="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74" y="0"/>
                    <a:pt x="281" y="1"/>
                    <a:pt x="288" y="2"/>
                  </a:cubicBezTo>
                  <a:lnTo>
                    <a:pt x="287" y="7"/>
                  </a:lnTo>
                  <a:close/>
                  <a:moveTo>
                    <a:pt x="236" y="6"/>
                  </a:moveTo>
                  <a:cubicBezTo>
                    <a:pt x="235" y="1"/>
                    <a:pt x="235" y="1"/>
                    <a:pt x="235" y="1"/>
                  </a:cubicBezTo>
                  <a:cubicBezTo>
                    <a:pt x="242" y="0"/>
                    <a:pt x="249" y="0"/>
                    <a:pt x="256" y="0"/>
                  </a:cubicBezTo>
                  <a:cubicBezTo>
                    <a:pt x="256" y="5"/>
                    <a:pt x="256" y="5"/>
                    <a:pt x="256" y="5"/>
                  </a:cubicBezTo>
                  <a:cubicBezTo>
                    <a:pt x="249" y="5"/>
                    <a:pt x="243" y="6"/>
                    <a:pt x="236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9486900" y="6073775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162" y="324"/>
                  </a:moveTo>
                  <a:cubicBezTo>
                    <a:pt x="72" y="324"/>
                    <a:pt x="0" y="251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251"/>
                    <a:pt x="251" y="324"/>
                    <a:pt x="162" y="324"/>
                  </a:cubicBezTo>
                  <a:close/>
                  <a:moveTo>
                    <a:pt x="162" y="31"/>
                  </a:moveTo>
                  <a:cubicBezTo>
                    <a:pt x="90" y="31"/>
                    <a:pt x="31" y="90"/>
                    <a:pt x="31" y="162"/>
                  </a:cubicBezTo>
                  <a:cubicBezTo>
                    <a:pt x="31" y="234"/>
                    <a:pt x="90" y="292"/>
                    <a:pt x="162" y="292"/>
                  </a:cubicBezTo>
                  <a:cubicBezTo>
                    <a:pt x="234" y="292"/>
                    <a:pt x="292" y="234"/>
                    <a:pt x="292" y="162"/>
                  </a:cubicBezTo>
                  <a:cubicBezTo>
                    <a:pt x="292" y="90"/>
                    <a:pt x="234" y="31"/>
                    <a:pt x="162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9564688" y="6151563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231" h="232" extrusionOk="0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52"/>
                    <a:pt x="52" y="0"/>
                    <a:pt x="116" y="0"/>
                  </a:cubicBezTo>
                  <a:cubicBezTo>
                    <a:pt x="180" y="0"/>
                    <a:pt x="231" y="52"/>
                    <a:pt x="231" y="116"/>
                  </a:cubicBezTo>
                  <a:cubicBezTo>
                    <a:pt x="231" y="180"/>
                    <a:pt x="180" y="232"/>
                    <a:pt x="116" y="232"/>
                  </a:cubicBezTo>
                  <a:close/>
                  <a:moveTo>
                    <a:pt x="116" y="9"/>
                  </a:moveTo>
                  <a:cubicBezTo>
                    <a:pt x="57" y="9"/>
                    <a:pt x="9" y="57"/>
                    <a:pt x="9" y="116"/>
                  </a:cubicBezTo>
                  <a:cubicBezTo>
                    <a:pt x="9" y="175"/>
                    <a:pt x="57" y="223"/>
                    <a:pt x="116" y="223"/>
                  </a:cubicBezTo>
                  <a:cubicBezTo>
                    <a:pt x="175" y="223"/>
                    <a:pt x="223" y="175"/>
                    <a:pt x="223" y="116"/>
                  </a:cubicBezTo>
                  <a:cubicBezTo>
                    <a:pt x="223" y="57"/>
                    <a:pt x="175" y="9"/>
                    <a:pt x="116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7" name="Google Shape;707;p17"/>
          <p:cNvGrpSpPr/>
          <p:nvPr/>
        </p:nvGrpSpPr>
        <p:grpSpPr>
          <a:xfrm>
            <a:off x="200264" y="4749486"/>
            <a:ext cx="8230511" cy="248431"/>
            <a:chOff x="200264" y="4749486"/>
            <a:chExt cx="8230511" cy="248431"/>
          </a:xfrm>
        </p:grpSpPr>
        <p:grpSp>
          <p:nvGrpSpPr>
            <p:cNvPr id="708" name="Google Shape;708;p17"/>
            <p:cNvGrpSpPr/>
            <p:nvPr/>
          </p:nvGrpSpPr>
          <p:grpSpPr>
            <a:xfrm>
              <a:off x="200264" y="4749486"/>
              <a:ext cx="1025928" cy="248431"/>
              <a:chOff x="4287838" y="1025525"/>
              <a:chExt cx="708025" cy="171450"/>
            </a:xfrm>
          </p:grpSpPr>
          <p:sp>
            <p:nvSpPr>
              <p:cNvPr id="709" name="Google Shape;709;p17"/>
              <p:cNvSpPr/>
              <p:nvPr/>
            </p:nvSpPr>
            <p:spPr>
              <a:xfrm>
                <a:off x="4914900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8" y="0"/>
                    </a:moveTo>
                    <a:lnTo>
                      <a:pt x="51" y="10"/>
                    </a:lnTo>
                    <a:lnTo>
                      <a:pt x="21" y="54"/>
                    </a:lnTo>
                    <a:lnTo>
                      <a:pt x="51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7"/>
              <p:cNvSpPr/>
              <p:nvPr/>
            </p:nvSpPr>
            <p:spPr>
              <a:xfrm>
                <a:off x="48466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7"/>
              <p:cNvSpPr/>
              <p:nvPr/>
            </p:nvSpPr>
            <p:spPr>
              <a:xfrm>
                <a:off x="47767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17"/>
              <p:cNvSpPr/>
              <p:nvPr/>
            </p:nvSpPr>
            <p:spPr>
              <a:xfrm>
                <a:off x="47069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17"/>
              <p:cNvSpPr/>
              <p:nvPr/>
            </p:nvSpPr>
            <p:spPr>
              <a:xfrm>
                <a:off x="46370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7"/>
              <p:cNvSpPr/>
              <p:nvPr/>
            </p:nvSpPr>
            <p:spPr>
              <a:xfrm>
                <a:off x="4568825" y="1025525"/>
                <a:ext cx="77788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8" extrusionOk="0">
                    <a:moveTo>
                      <a:pt x="37" y="0"/>
                    </a:moveTo>
                    <a:lnTo>
                      <a:pt x="49" y="10"/>
                    </a:lnTo>
                    <a:lnTo>
                      <a:pt x="19" y="54"/>
                    </a:lnTo>
                    <a:lnTo>
                      <a:pt x="49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7"/>
              <p:cNvSpPr/>
              <p:nvPr/>
            </p:nvSpPr>
            <p:spPr>
              <a:xfrm>
                <a:off x="449738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7"/>
              <p:cNvSpPr/>
              <p:nvPr/>
            </p:nvSpPr>
            <p:spPr>
              <a:xfrm>
                <a:off x="442753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8" y="0"/>
                    </a:moveTo>
                    <a:lnTo>
                      <a:pt x="50" y="10"/>
                    </a:lnTo>
                    <a:lnTo>
                      <a:pt x="20" y="54"/>
                    </a:lnTo>
                    <a:lnTo>
                      <a:pt x="50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7"/>
              <p:cNvSpPr/>
              <p:nvPr/>
            </p:nvSpPr>
            <p:spPr>
              <a:xfrm>
                <a:off x="4359275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7"/>
              <p:cNvSpPr/>
              <p:nvPr/>
            </p:nvSpPr>
            <p:spPr>
              <a:xfrm>
                <a:off x="42878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719" name="Google Shape;719;p17"/>
            <p:cNvCxnSpPr/>
            <p:nvPr/>
          </p:nvCxnSpPr>
          <p:spPr>
            <a:xfrm>
              <a:off x="5647675" y="4873700"/>
              <a:ext cx="27831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19"/>
          <p:cNvSpPr txBox="1">
            <a:spLocks noGrp="1"/>
          </p:cNvSpPr>
          <p:nvPr>
            <p:ph type="title" hasCustomPrompt="1"/>
          </p:nvPr>
        </p:nvSpPr>
        <p:spPr>
          <a:xfrm>
            <a:off x="713224" y="1966198"/>
            <a:ext cx="31143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5" name="Google Shape;805;p19"/>
          <p:cNvSpPr txBox="1">
            <a:spLocks noGrp="1"/>
          </p:cNvSpPr>
          <p:nvPr>
            <p:ph type="subTitle" idx="1"/>
          </p:nvPr>
        </p:nvSpPr>
        <p:spPr>
          <a:xfrm>
            <a:off x="713235" y="2735088"/>
            <a:ext cx="3114300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06" name="Google Shape;806;p19"/>
          <p:cNvSpPr txBox="1">
            <a:spLocks noGrp="1"/>
          </p:cNvSpPr>
          <p:nvPr>
            <p:ph type="title" idx="2" hasCustomPrompt="1"/>
          </p:nvPr>
        </p:nvSpPr>
        <p:spPr>
          <a:xfrm>
            <a:off x="713235" y="539500"/>
            <a:ext cx="31143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7" name="Google Shape;807;p19"/>
          <p:cNvSpPr txBox="1">
            <a:spLocks noGrp="1"/>
          </p:cNvSpPr>
          <p:nvPr>
            <p:ph type="subTitle" idx="3"/>
          </p:nvPr>
        </p:nvSpPr>
        <p:spPr>
          <a:xfrm>
            <a:off x="713235" y="1308420"/>
            <a:ext cx="3114300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08" name="Google Shape;808;p19"/>
          <p:cNvSpPr txBox="1">
            <a:spLocks noGrp="1"/>
          </p:cNvSpPr>
          <p:nvPr>
            <p:ph type="title" idx="4" hasCustomPrompt="1"/>
          </p:nvPr>
        </p:nvSpPr>
        <p:spPr>
          <a:xfrm>
            <a:off x="713224" y="3392885"/>
            <a:ext cx="31143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9" name="Google Shape;809;p19"/>
          <p:cNvSpPr txBox="1">
            <a:spLocks noGrp="1"/>
          </p:cNvSpPr>
          <p:nvPr>
            <p:ph type="subTitle" idx="5"/>
          </p:nvPr>
        </p:nvSpPr>
        <p:spPr>
          <a:xfrm>
            <a:off x="713235" y="4161775"/>
            <a:ext cx="3114300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10" name="Google Shape;810;p19"/>
          <p:cNvSpPr>
            <a:spLocks noGrp="1"/>
          </p:cNvSpPr>
          <p:nvPr>
            <p:ph type="pic" idx="6"/>
          </p:nvPr>
        </p:nvSpPr>
        <p:spPr>
          <a:xfrm>
            <a:off x="5183575" y="539500"/>
            <a:ext cx="3960300" cy="40644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grpSp>
        <p:nvGrpSpPr>
          <p:cNvPr id="811" name="Google Shape;811;p19"/>
          <p:cNvGrpSpPr/>
          <p:nvPr/>
        </p:nvGrpSpPr>
        <p:grpSpPr>
          <a:xfrm>
            <a:off x="200264" y="145611"/>
            <a:ext cx="8943739" cy="4997885"/>
            <a:chOff x="200264" y="145611"/>
            <a:chExt cx="8943739" cy="4997885"/>
          </a:xfrm>
        </p:grpSpPr>
        <p:grpSp>
          <p:nvGrpSpPr>
            <p:cNvPr id="812" name="Google Shape;812;p19"/>
            <p:cNvGrpSpPr/>
            <p:nvPr/>
          </p:nvGrpSpPr>
          <p:grpSpPr>
            <a:xfrm>
              <a:off x="7356018" y="3353343"/>
              <a:ext cx="1787985" cy="1790153"/>
              <a:chOff x="4087813" y="1714500"/>
              <a:chExt cx="1309688" cy="1311275"/>
            </a:xfrm>
          </p:grpSpPr>
          <p:sp>
            <p:nvSpPr>
              <p:cNvPr id="813" name="Google Shape;813;p19"/>
              <p:cNvSpPr/>
              <p:nvPr/>
            </p:nvSpPr>
            <p:spPr>
              <a:xfrm>
                <a:off x="5318125" y="2239963"/>
                <a:ext cx="79375" cy="78581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95" extrusionOk="0">
                    <a:moveTo>
                      <a:pt x="50" y="495"/>
                    </a:moveTo>
                    <a:lnTo>
                      <a:pt x="0" y="49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4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5318125" y="2065338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5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5318125" y="1889125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6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5318125" y="1714500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0" y="50"/>
                    </a:moveTo>
                    <a:lnTo>
                      <a:pt x="50" y="0"/>
                    </a:lnTo>
                    <a:lnTo>
                      <a:pt x="50" y="55"/>
                    </a:lnTo>
                    <a:lnTo>
                      <a:pt x="0" y="105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4613275" y="2943225"/>
                <a:ext cx="78422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2" extrusionOk="0">
                    <a:moveTo>
                      <a:pt x="494" y="52"/>
                    </a:moveTo>
                    <a:lnTo>
                      <a:pt x="494" y="0"/>
                    </a:lnTo>
                    <a:lnTo>
                      <a:pt x="51" y="0"/>
                    </a:lnTo>
                    <a:lnTo>
                      <a:pt x="0" y="52"/>
                    </a:lnTo>
                    <a:lnTo>
                      <a:pt x="494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4438650" y="2943225"/>
                <a:ext cx="16827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2" extrusionOk="0">
                    <a:moveTo>
                      <a:pt x="55" y="52"/>
                    </a:moveTo>
                    <a:lnTo>
                      <a:pt x="106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5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4262438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6" y="52"/>
                    </a:moveTo>
                    <a:lnTo>
                      <a:pt x="105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6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4087813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0" y="0"/>
                    </a:moveTo>
                    <a:lnTo>
                      <a:pt x="0" y="52"/>
                    </a:lnTo>
                    <a:lnTo>
                      <a:pt x="55" y="52"/>
                    </a:lnTo>
                    <a:lnTo>
                      <a:pt x="105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1" name="Google Shape;821;p19"/>
            <p:cNvGrpSpPr/>
            <p:nvPr/>
          </p:nvGrpSpPr>
          <p:grpSpPr>
            <a:xfrm>
              <a:off x="200264" y="145611"/>
              <a:ext cx="1025928" cy="248431"/>
              <a:chOff x="4287838" y="1025525"/>
              <a:chExt cx="708025" cy="171450"/>
            </a:xfrm>
          </p:grpSpPr>
          <p:sp>
            <p:nvSpPr>
              <p:cNvPr id="822" name="Google Shape;822;p19"/>
              <p:cNvSpPr/>
              <p:nvPr/>
            </p:nvSpPr>
            <p:spPr>
              <a:xfrm>
                <a:off x="4914900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8" y="0"/>
                    </a:moveTo>
                    <a:lnTo>
                      <a:pt x="51" y="10"/>
                    </a:lnTo>
                    <a:lnTo>
                      <a:pt x="21" y="54"/>
                    </a:lnTo>
                    <a:lnTo>
                      <a:pt x="51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48466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47767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47069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46370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4568825" y="1025525"/>
                <a:ext cx="77788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8" extrusionOk="0">
                    <a:moveTo>
                      <a:pt x="37" y="0"/>
                    </a:moveTo>
                    <a:lnTo>
                      <a:pt x="49" y="10"/>
                    </a:lnTo>
                    <a:lnTo>
                      <a:pt x="19" y="54"/>
                    </a:lnTo>
                    <a:lnTo>
                      <a:pt x="49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449738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442753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8" y="0"/>
                    </a:moveTo>
                    <a:lnTo>
                      <a:pt x="50" y="10"/>
                    </a:lnTo>
                    <a:lnTo>
                      <a:pt x="20" y="54"/>
                    </a:lnTo>
                    <a:lnTo>
                      <a:pt x="50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4359275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42878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832" name="Google Shape;832;p19"/>
            <p:cNvCxnSpPr/>
            <p:nvPr/>
          </p:nvCxnSpPr>
          <p:spPr>
            <a:xfrm>
              <a:off x="715175" y="4873700"/>
              <a:ext cx="27831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22"/>
          <p:cNvSpPr txBox="1"/>
          <p:nvPr/>
        </p:nvSpPr>
        <p:spPr>
          <a:xfrm>
            <a:off x="4889675" y="3547025"/>
            <a:ext cx="3540900" cy="7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1" name="Google Shape;951;p22"/>
          <p:cNvSpPr>
            <a:spLocks noGrp="1"/>
          </p:cNvSpPr>
          <p:nvPr>
            <p:ph type="pic" idx="2"/>
          </p:nvPr>
        </p:nvSpPr>
        <p:spPr>
          <a:xfrm>
            <a:off x="0" y="539500"/>
            <a:ext cx="3960300" cy="40644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952" name="Google Shape;952;p22"/>
          <p:cNvSpPr txBox="1">
            <a:spLocks noGrp="1"/>
          </p:cNvSpPr>
          <p:nvPr>
            <p:ph type="title"/>
          </p:nvPr>
        </p:nvSpPr>
        <p:spPr>
          <a:xfrm>
            <a:off x="4889675" y="540000"/>
            <a:ext cx="35409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53" name="Google Shape;953;p22"/>
          <p:cNvSpPr txBox="1">
            <a:spLocks noGrp="1"/>
          </p:cNvSpPr>
          <p:nvPr>
            <p:ph type="subTitle" idx="1"/>
          </p:nvPr>
        </p:nvSpPr>
        <p:spPr>
          <a:xfrm>
            <a:off x="4889675" y="1745009"/>
            <a:ext cx="35409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54" name="Google Shape;954;p22"/>
          <p:cNvGrpSpPr/>
          <p:nvPr/>
        </p:nvGrpSpPr>
        <p:grpSpPr>
          <a:xfrm rot="10800000" flipH="1">
            <a:off x="7356018" y="118"/>
            <a:ext cx="1787985" cy="1790153"/>
            <a:chOff x="4087813" y="1714500"/>
            <a:chExt cx="1309688" cy="1311275"/>
          </a:xfrm>
        </p:grpSpPr>
        <p:sp>
          <p:nvSpPr>
            <p:cNvPr id="955" name="Google Shape;955;p22"/>
            <p:cNvSpPr/>
            <p:nvPr/>
          </p:nvSpPr>
          <p:spPr>
            <a:xfrm>
              <a:off x="5318125" y="2239963"/>
              <a:ext cx="79375" cy="785813"/>
            </a:xfrm>
            <a:custGeom>
              <a:avLst/>
              <a:gdLst/>
              <a:ahLst/>
              <a:cxnLst/>
              <a:rect l="l" t="t" r="r" b="b"/>
              <a:pathLst>
                <a:path w="50" h="495" extrusionOk="0">
                  <a:moveTo>
                    <a:pt x="50" y="495"/>
                  </a:moveTo>
                  <a:lnTo>
                    <a:pt x="0" y="495"/>
                  </a:lnTo>
                  <a:lnTo>
                    <a:pt x="0" y="50"/>
                  </a:lnTo>
                  <a:lnTo>
                    <a:pt x="50" y="0"/>
                  </a:lnTo>
                  <a:lnTo>
                    <a:pt x="50" y="4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22"/>
            <p:cNvSpPr/>
            <p:nvPr/>
          </p:nvSpPr>
          <p:spPr>
            <a:xfrm>
              <a:off x="5318125" y="2065338"/>
              <a:ext cx="79375" cy="166688"/>
            </a:xfrm>
            <a:custGeom>
              <a:avLst/>
              <a:gdLst/>
              <a:ahLst/>
              <a:cxnLst/>
              <a:rect l="l" t="t" r="r" b="b"/>
              <a:pathLst>
                <a:path w="50" h="105" extrusionOk="0">
                  <a:moveTo>
                    <a:pt x="50" y="55"/>
                  </a:moveTo>
                  <a:lnTo>
                    <a:pt x="0" y="105"/>
                  </a:lnTo>
                  <a:lnTo>
                    <a:pt x="0" y="50"/>
                  </a:lnTo>
                  <a:lnTo>
                    <a:pt x="50" y="0"/>
                  </a:lnTo>
                  <a:lnTo>
                    <a:pt x="50" y="5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5318125" y="1889125"/>
              <a:ext cx="79375" cy="166688"/>
            </a:xfrm>
            <a:custGeom>
              <a:avLst/>
              <a:gdLst/>
              <a:ahLst/>
              <a:cxnLst/>
              <a:rect l="l" t="t" r="r" b="b"/>
              <a:pathLst>
                <a:path w="50" h="105" extrusionOk="0">
                  <a:moveTo>
                    <a:pt x="50" y="56"/>
                  </a:moveTo>
                  <a:lnTo>
                    <a:pt x="0" y="105"/>
                  </a:lnTo>
                  <a:lnTo>
                    <a:pt x="0" y="50"/>
                  </a:lnTo>
                  <a:lnTo>
                    <a:pt x="50" y="0"/>
                  </a:lnTo>
                  <a:lnTo>
                    <a:pt x="50" y="5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5318125" y="1714500"/>
              <a:ext cx="79375" cy="166688"/>
            </a:xfrm>
            <a:custGeom>
              <a:avLst/>
              <a:gdLst/>
              <a:ahLst/>
              <a:cxnLst/>
              <a:rect l="l" t="t" r="r" b="b"/>
              <a:pathLst>
                <a:path w="50" h="105" extrusionOk="0">
                  <a:moveTo>
                    <a:pt x="0" y="50"/>
                  </a:moveTo>
                  <a:lnTo>
                    <a:pt x="50" y="0"/>
                  </a:lnTo>
                  <a:lnTo>
                    <a:pt x="50" y="55"/>
                  </a:lnTo>
                  <a:lnTo>
                    <a:pt x="0" y="105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4613275" y="2943225"/>
              <a:ext cx="784225" cy="82550"/>
            </a:xfrm>
            <a:custGeom>
              <a:avLst/>
              <a:gdLst/>
              <a:ahLst/>
              <a:cxnLst/>
              <a:rect l="l" t="t" r="r" b="b"/>
              <a:pathLst>
                <a:path w="494" h="52" extrusionOk="0">
                  <a:moveTo>
                    <a:pt x="494" y="52"/>
                  </a:moveTo>
                  <a:lnTo>
                    <a:pt x="494" y="0"/>
                  </a:lnTo>
                  <a:lnTo>
                    <a:pt x="51" y="0"/>
                  </a:lnTo>
                  <a:lnTo>
                    <a:pt x="0" y="52"/>
                  </a:lnTo>
                  <a:lnTo>
                    <a:pt x="494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4438650" y="2943225"/>
              <a:ext cx="168275" cy="82550"/>
            </a:xfrm>
            <a:custGeom>
              <a:avLst/>
              <a:gdLst/>
              <a:ahLst/>
              <a:cxnLst/>
              <a:rect l="l" t="t" r="r" b="b"/>
              <a:pathLst>
                <a:path w="106" h="52" extrusionOk="0">
                  <a:moveTo>
                    <a:pt x="55" y="52"/>
                  </a:moveTo>
                  <a:lnTo>
                    <a:pt x="106" y="0"/>
                  </a:lnTo>
                  <a:lnTo>
                    <a:pt x="50" y="0"/>
                  </a:lnTo>
                  <a:lnTo>
                    <a:pt x="0" y="52"/>
                  </a:lnTo>
                  <a:lnTo>
                    <a:pt x="55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22"/>
            <p:cNvSpPr/>
            <p:nvPr/>
          </p:nvSpPr>
          <p:spPr>
            <a:xfrm>
              <a:off x="4262438" y="2943225"/>
              <a:ext cx="166688" cy="82550"/>
            </a:xfrm>
            <a:custGeom>
              <a:avLst/>
              <a:gdLst/>
              <a:ahLst/>
              <a:cxnLst/>
              <a:rect l="l" t="t" r="r" b="b"/>
              <a:pathLst>
                <a:path w="105" h="52" extrusionOk="0">
                  <a:moveTo>
                    <a:pt x="56" y="52"/>
                  </a:moveTo>
                  <a:lnTo>
                    <a:pt x="105" y="0"/>
                  </a:lnTo>
                  <a:lnTo>
                    <a:pt x="50" y="0"/>
                  </a:lnTo>
                  <a:lnTo>
                    <a:pt x="0" y="52"/>
                  </a:lnTo>
                  <a:lnTo>
                    <a:pt x="56" y="5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22"/>
            <p:cNvSpPr/>
            <p:nvPr/>
          </p:nvSpPr>
          <p:spPr>
            <a:xfrm>
              <a:off x="4087813" y="2943225"/>
              <a:ext cx="166688" cy="82550"/>
            </a:xfrm>
            <a:custGeom>
              <a:avLst/>
              <a:gdLst/>
              <a:ahLst/>
              <a:cxnLst/>
              <a:rect l="l" t="t" r="r" b="b"/>
              <a:pathLst>
                <a:path w="105" h="52" extrusionOk="0">
                  <a:moveTo>
                    <a:pt x="50" y="0"/>
                  </a:moveTo>
                  <a:lnTo>
                    <a:pt x="0" y="52"/>
                  </a:lnTo>
                  <a:lnTo>
                    <a:pt x="55" y="52"/>
                  </a:lnTo>
                  <a:lnTo>
                    <a:pt x="105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23"/>
          <p:cNvGrpSpPr/>
          <p:nvPr/>
        </p:nvGrpSpPr>
        <p:grpSpPr>
          <a:xfrm>
            <a:off x="8689327" y="4154888"/>
            <a:ext cx="900146" cy="898301"/>
            <a:chOff x="1120775" y="368300"/>
            <a:chExt cx="744538" cy="742950"/>
          </a:xfrm>
        </p:grpSpPr>
        <p:sp>
          <p:nvSpPr>
            <p:cNvPr id="965" name="Google Shape;965;p23"/>
            <p:cNvSpPr/>
            <p:nvPr/>
          </p:nvSpPr>
          <p:spPr>
            <a:xfrm>
              <a:off x="1120775" y="739775"/>
              <a:ext cx="60325" cy="157163"/>
            </a:xfrm>
            <a:custGeom>
              <a:avLst/>
              <a:gdLst/>
              <a:ahLst/>
              <a:cxnLst/>
              <a:rect l="l" t="t" r="r" b="b"/>
              <a:pathLst>
                <a:path w="36" h="94" extrusionOk="0">
                  <a:moveTo>
                    <a:pt x="21" y="94"/>
                  </a:moveTo>
                  <a:cubicBezTo>
                    <a:pt x="7" y="64"/>
                    <a:pt x="0" y="33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30"/>
                    <a:pt x="23" y="59"/>
                    <a:pt x="36" y="87"/>
                  </a:cubicBezTo>
                  <a:lnTo>
                    <a:pt x="21" y="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1184275" y="930275"/>
              <a:ext cx="127000" cy="125413"/>
            </a:xfrm>
            <a:custGeom>
              <a:avLst/>
              <a:gdLst/>
              <a:ahLst/>
              <a:cxnLst/>
              <a:rect l="l" t="t" r="r" b="b"/>
              <a:pathLst>
                <a:path w="76" h="75" extrusionOk="0">
                  <a:moveTo>
                    <a:pt x="67" y="75"/>
                  </a:moveTo>
                  <a:cubicBezTo>
                    <a:pt x="41" y="58"/>
                    <a:pt x="17" y="35"/>
                    <a:pt x="0" y="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30" y="24"/>
                    <a:pt x="51" y="45"/>
                    <a:pt x="76" y="61"/>
                  </a:cubicBezTo>
                  <a:lnTo>
                    <a:pt x="67" y="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1341438" y="1054100"/>
              <a:ext cx="69850" cy="46037"/>
            </a:xfrm>
            <a:custGeom>
              <a:avLst/>
              <a:gdLst/>
              <a:ahLst/>
              <a:cxnLst/>
              <a:rect l="l" t="t" r="r" b="b"/>
              <a:pathLst>
                <a:path w="41" h="27" extrusionOk="0">
                  <a:moveTo>
                    <a:pt x="37" y="27"/>
                  </a:moveTo>
                  <a:cubicBezTo>
                    <a:pt x="25" y="24"/>
                    <a:pt x="12" y="20"/>
                    <a:pt x="0" y="1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8" y="5"/>
                    <a:pt x="30" y="9"/>
                    <a:pt x="41" y="11"/>
                  </a:cubicBezTo>
                  <a:lnTo>
                    <a:pt x="37" y="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1447800" y="1057275"/>
              <a:ext cx="187325" cy="53975"/>
            </a:xfrm>
            <a:custGeom>
              <a:avLst/>
              <a:gdLst/>
              <a:ahLst/>
              <a:cxnLst/>
              <a:rect l="l" t="t" r="r" b="b"/>
              <a:pathLst>
                <a:path w="111" h="32" extrusionOk="0">
                  <a:moveTo>
                    <a:pt x="27" y="32"/>
                  </a:moveTo>
                  <a:cubicBezTo>
                    <a:pt x="18" y="32"/>
                    <a:pt x="9" y="31"/>
                    <a:pt x="0" y="3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0" y="15"/>
                    <a:pt x="18" y="15"/>
                    <a:pt x="27" y="15"/>
                  </a:cubicBezTo>
                  <a:cubicBezTo>
                    <a:pt x="54" y="15"/>
                    <a:pt x="80" y="10"/>
                    <a:pt x="104" y="0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84" y="26"/>
                    <a:pt x="56" y="32"/>
                    <a:pt x="27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23"/>
            <p:cNvSpPr/>
            <p:nvPr/>
          </p:nvSpPr>
          <p:spPr>
            <a:xfrm>
              <a:off x="1681163" y="923925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9" y="75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24" y="46"/>
                    <a:pt x="45" y="24"/>
                    <a:pt x="61" y="0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58" y="35"/>
                    <a:pt x="35" y="58"/>
                    <a:pt x="9" y="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23"/>
            <p:cNvSpPr/>
            <p:nvPr/>
          </p:nvSpPr>
          <p:spPr>
            <a:xfrm>
              <a:off x="1830388" y="668338"/>
              <a:ext cx="34925" cy="142875"/>
            </a:xfrm>
            <a:custGeom>
              <a:avLst/>
              <a:gdLst/>
              <a:ahLst/>
              <a:cxnLst/>
              <a:rect l="l" t="t" r="r" b="b"/>
              <a:pathLst>
                <a:path w="20" h="85" extrusionOk="0">
                  <a:moveTo>
                    <a:pt x="16" y="85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2" y="69"/>
                    <a:pt x="4" y="56"/>
                    <a:pt x="4" y="42"/>
                  </a:cubicBezTo>
                  <a:cubicBezTo>
                    <a:pt x="4" y="29"/>
                    <a:pt x="2" y="16"/>
                    <a:pt x="0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14"/>
                    <a:pt x="20" y="28"/>
                    <a:pt x="20" y="42"/>
                  </a:cubicBezTo>
                  <a:cubicBezTo>
                    <a:pt x="20" y="57"/>
                    <a:pt x="19" y="71"/>
                    <a:pt x="16" y="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1695450" y="438150"/>
              <a:ext cx="144463" cy="174625"/>
            </a:xfrm>
            <a:custGeom>
              <a:avLst/>
              <a:gdLst/>
              <a:ahLst/>
              <a:cxnLst/>
              <a:rect l="l" t="t" r="r" b="b"/>
              <a:pathLst>
                <a:path w="85" h="103" extrusionOk="0">
                  <a:moveTo>
                    <a:pt x="70" y="103"/>
                  </a:moveTo>
                  <a:cubicBezTo>
                    <a:pt x="55" y="67"/>
                    <a:pt x="31" y="36"/>
                    <a:pt x="0" y="1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4" y="25"/>
                    <a:pt x="70" y="58"/>
                    <a:pt x="85" y="97"/>
                  </a:cubicBezTo>
                  <a:lnTo>
                    <a:pt x="70" y="1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1449388" y="368300"/>
              <a:ext cx="228600" cy="71438"/>
            </a:xfrm>
            <a:custGeom>
              <a:avLst/>
              <a:gdLst/>
              <a:ahLst/>
              <a:cxnLst/>
              <a:rect l="l" t="t" r="r" b="b"/>
              <a:pathLst>
                <a:path w="135" h="43" extrusionOk="0">
                  <a:moveTo>
                    <a:pt x="127" y="43"/>
                  </a:moveTo>
                  <a:cubicBezTo>
                    <a:pt x="96" y="26"/>
                    <a:pt x="61" y="16"/>
                    <a:pt x="26" y="16"/>
                  </a:cubicBezTo>
                  <a:cubicBezTo>
                    <a:pt x="18" y="16"/>
                    <a:pt x="10" y="17"/>
                    <a:pt x="2" y="1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64" y="0"/>
                    <a:pt x="102" y="10"/>
                    <a:pt x="135" y="29"/>
                  </a:cubicBezTo>
                  <a:lnTo>
                    <a:pt x="127" y="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1296988" y="377825"/>
              <a:ext cx="114300" cy="69850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9" y="41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0" y="15"/>
                    <a:pt x="42" y="6"/>
                    <a:pt x="64" y="0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47" y="21"/>
                    <a:pt x="28" y="30"/>
                    <a:pt x="9" y="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23"/>
            <p:cNvSpPr/>
            <p:nvPr/>
          </p:nvSpPr>
          <p:spPr>
            <a:xfrm>
              <a:off x="1127125" y="468313"/>
              <a:ext cx="130175" cy="206375"/>
            </a:xfrm>
            <a:custGeom>
              <a:avLst/>
              <a:gdLst/>
              <a:ahLst/>
              <a:cxnLst/>
              <a:rect l="l" t="t" r="r" b="b"/>
              <a:pathLst>
                <a:path w="77" h="122" extrusionOk="0">
                  <a:moveTo>
                    <a:pt x="16" y="122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9" y="73"/>
                    <a:pt x="31" y="32"/>
                    <a:pt x="65" y="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45" y="42"/>
                    <a:pt x="24" y="80"/>
                    <a:pt x="16" y="1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23"/>
            <p:cNvSpPr/>
            <p:nvPr/>
          </p:nvSpPr>
          <p:spPr>
            <a:xfrm>
              <a:off x="1192213" y="847725"/>
              <a:ext cx="80963" cy="109538"/>
            </a:xfrm>
            <a:custGeom>
              <a:avLst/>
              <a:gdLst/>
              <a:ahLst/>
              <a:cxnLst/>
              <a:rect l="l" t="t" r="r" b="b"/>
              <a:pathLst>
                <a:path w="48" h="65" extrusionOk="0">
                  <a:moveTo>
                    <a:pt x="38" y="65"/>
                  </a:moveTo>
                  <a:cubicBezTo>
                    <a:pt x="21" y="47"/>
                    <a:pt x="9" y="27"/>
                    <a:pt x="0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21"/>
                    <a:pt x="33" y="39"/>
                    <a:pt x="48" y="56"/>
                  </a:cubicBezTo>
                  <a:lnTo>
                    <a:pt x="38" y="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23"/>
            <p:cNvSpPr/>
            <p:nvPr/>
          </p:nvSpPr>
          <p:spPr>
            <a:xfrm>
              <a:off x="1284288" y="966788"/>
              <a:ext cx="209550" cy="93663"/>
            </a:xfrm>
            <a:custGeom>
              <a:avLst/>
              <a:gdLst/>
              <a:ahLst/>
              <a:cxnLst/>
              <a:rect l="l" t="t" r="r" b="b"/>
              <a:pathLst>
                <a:path w="124" h="56" extrusionOk="0">
                  <a:moveTo>
                    <a:pt x="124" y="56"/>
                  </a:moveTo>
                  <a:cubicBezTo>
                    <a:pt x="78" y="56"/>
                    <a:pt x="34" y="40"/>
                    <a:pt x="0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1" y="28"/>
                    <a:pt x="82" y="43"/>
                    <a:pt x="124" y="43"/>
                  </a:cubicBezTo>
                  <a:lnTo>
                    <a:pt x="124" y="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23"/>
            <p:cNvSpPr/>
            <p:nvPr/>
          </p:nvSpPr>
          <p:spPr>
            <a:xfrm>
              <a:off x="1555750" y="963613"/>
              <a:ext cx="150813" cy="90488"/>
            </a:xfrm>
            <a:custGeom>
              <a:avLst/>
              <a:gdLst/>
              <a:ahLst/>
              <a:cxnLst/>
              <a:rect l="l" t="t" r="r" b="b"/>
              <a:pathLst>
                <a:path w="89" h="54" extrusionOk="0">
                  <a:moveTo>
                    <a:pt x="3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30" y="34"/>
                    <a:pt x="57" y="20"/>
                    <a:pt x="80" y="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65" y="32"/>
                    <a:pt x="35" y="47"/>
                    <a:pt x="3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23"/>
            <p:cNvSpPr/>
            <p:nvPr/>
          </p:nvSpPr>
          <p:spPr>
            <a:xfrm>
              <a:off x="1714500" y="839788"/>
              <a:ext cx="82550" cy="117475"/>
            </a:xfrm>
            <a:custGeom>
              <a:avLst/>
              <a:gdLst/>
              <a:ahLst/>
              <a:cxnLst/>
              <a:rect l="l" t="t" r="r" b="b"/>
              <a:pathLst>
                <a:path w="49" h="69" extrusionOk="0">
                  <a:moveTo>
                    <a:pt x="10" y="69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6" y="42"/>
                    <a:pt x="28" y="22"/>
                    <a:pt x="36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0" y="29"/>
                    <a:pt x="27" y="50"/>
                    <a:pt x="10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1784350" y="663575"/>
              <a:ext cx="31750" cy="133350"/>
            </a:xfrm>
            <a:custGeom>
              <a:avLst/>
              <a:gdLst/>
              <a:ahLst/>
              <a:cxnLst/>
              <a:rect l="l" t="t" r="r" b="b"/>
              <a:pathLst>
                <a:path w="19" h="79" extrusionOk="0">
                  <a:moveTo>
                    <a:pt x="16" y="79"/>
                  </a:moveTo>
                  <a:cubicBezTo>
                    <a:pt x="2" y="77"/>
                    <a:pt x="2" y="77"/>
                    <a:pt x="2" y="77"/>
                  </a:cubicBezTo>
                  <a:cubicBezTo>
                    <a:pt x="4" y="66"/>
                    <a:pt x="5" y="56"/>
                    <a:pt x="5" y="45"/>
                  </a:cubicBezTo>
                  <a:cubicBezTo>
                    <a:pt x="5" y="31"/>
                    <a:pt x="4" y="17"/>
                    <a:pt x="0" y="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15"/>
                    <a:pt x="19" y="30"/>
                    <a:pt x="19" y="45"/>
                  </a:cubicBezTo>
                  <a:cubicBezTo>
                    <a:pt x="19" y="57"/>
                    <a:pt x="18" y="68"/>
                    <a:pt x="16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23"/>
            <p:cNvSpPr/>
            <p:nvPr/>
          </p:nvSpPr>
          <p:spPr>
            <a:xfrm>
              <a:off x="1714500" y="520700"/>
              <a:ext cx="80963" cy="112712"/>
            </a:xfrm>
            <a:custGeom>
              <a:avLst/>
              <a:gdLst/>
              <a:ahLst/>
              <a:cxnLst/>
              <a:rect l="l" t="t" r="r" b="b"/>
              <a:pathLst>
                <a:path w="48" h="66" extrusionOk="0">
                  <a:moveTo>
                    <a:pt x="35" y="66"/>
                  </a:moveTo>
                  <a:cubicBezTo>
                    <a:pt x="27" y="45"/>
                    <a:pt x="15" y="26"/>
                    <a:pt x="0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6" y="18"/>
                    <a:pt x="39" y="39"/>
                    <a:pt x="48" y="61"/>
                  </a:cubicBezTo>
                  <a:lnTo>
                    <a:pt x="3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23"/>
            <p:cNvSpPr/>
            <p:nvPr/>
          </p:nvSpPr>
          <p:spPr>
            <a:xfrm>
              <a:off x="1558925" y="425450"/>
              <a:ext cx="139700" cy="82550"/>
            </a:xfrm>
            <a:custGeom>
              <a:avLst/>
              <a:gdLst/>
              <a:ahLst/>
              <a:cxnLst/>
              <a:rect l="l" t="t" r="r" b="b"/>
              <a:pathLst>
                <a:path w="82" h="49" extrusionOk="0">
                  <a:moveTo>
                    <a:pt x="73" y="49"/>
                  </a:moveTo>
                  <a:cubicBezTo>
                    <a:pt x="52" y="32"/>
                    <a:pt x="27" y="19"/>
                    <a:pt x="0" y="1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2" y="6"/>
                    <a:pt x="59" y="20"/>
                    <a:pt x="82" y="38"/>
                  </a:cubicBezTo>
                  <a:lnTo>
                    <a:pt x="73" y="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1327150" y="417513"/>
              <a:ext cx="198437" cy="66675"/>
            </a:xfrm>
            <a:custGeom>
              <a:avLst/>
              <a:gdLst/>
              <a:ahLst/>
              <a:cxnLst/>
              <a:rect l="l" t="t" r="r" b="b"/>
              <a:pathLst>
                <a:path w="118" h="40" extrusionOk="0">
                  <a:moveTo>
                    <a:pt x="7" y="4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30" y="10"/>
                    <a:pt x="64" y="0"/>
                    <a:pt x="99" y="0"/>
                  </a:cubicBezTo>
                  <a:cubicBezTo>
                    <a:pt x="105" y="0"/>
                    <a:pt x="111" y="0"/>
                    <a:pt x="118" y="1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1" y="14"/>
                    <a:pt x="105" y="14"/>
                    <a:pt x="99" y="14"/>
                  </a:cubicBezTo>
                  <a:cubicBezTo>
                    <a:pt x="66" y="14"/>
                    <a:pt x="35" y="23"/>
                    <a:pt x="7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1195388" y="487363"/>
              <a:ext cx="111125" cy="138113"/>
            </a:xfrm>
            <a:custGeom>
              <a:avLst/>
              <a:gdLst/>
              <a:ahLst/>
              <a:cxnLst/>
              <a:rect l="l" t="t" r="r" b="b"/>
              <a:pathLst>
                <a:path w="66" h="82" extrusionOk="0">
                  <a:moveTo>
                    <a:pt x="12" y="82"/>
                  </a:moveTo>
                  <a:cubicBezTo>
                    <a:pt x="0" y="77"/>
                    <a:pt x="0" y="77"/>
                    <a:pt x="0" y="77"/>
                  </a:cubicBezTo>
                  <a:cubicBezTo>
                    <a:pt x="12" y="47"/>
                    <a:pt x="32" y="20"/>
                    <a:pt x="58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43" y="29"/>
                    <a:pt x="24" y="54"/>
                    <a:pt x="12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1171575" y="661988"/>
              <a:ext cx="31750" cy="152400"/>
            </a:xfrm>
            <a:custGeom>
              <a:avLst/>
              <a:gdLst/>
              <a:ahLst/>
              <a:cxnLst/>
              <a:rect l="l" t="t" r="r" b="b"/>
              <a:pathLst>
                <a:path w="19" h="91" extrusionOk="0">
                  <a:moveTo>
                    <a:pt x="5" y="91"/>
                  </a:moveTo>
                  <a:cubicBezTo>
                    <a:pt x="1" y="76"/>
                    <a:pt x="0" y="61"/>
                    <a:pt x="0" y="46"/>
                  </a:cubicBezTo>
                  <a:cubicBezTo>
                    <a:pt x="0" y="31"/>
                    <a:pt x="2" y="15"/>
                    <a:pt x="5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17"/>
                    <a:pt x="13" y="32"/>
                    <a:pt x="13" y="46"/>
                  </a:cubicBezTo>
                  <a:cubicBezTo>
                    <a:pt x="13" y="60"/>
                    <a:pt x="15" y="74"/>
                    <a:pt x="18" y="87"/>
                  </a:cubicBezTo>
                  <a:lnTo>
                    <a:pt x="5" y="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1493838" y="806450"/>
              <a:ext cx="265113" cy="207963"/>
            </a:xfrm>
            <a:custGeom>
              <a:avLst/>
              <a:gdLst/>
              <a:ahLst/>
              <a:cxnLst/>
              <a:rect l="l" t="t" r="r" b="b"/>
              <a:pathLst>
                <a:path w="157" h="123" extrusionOk="0">
                  <a:moveTo>
                    <a:pt x="0" y="123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70" y="116"/>
                    <a:pt x="132" y="68"/>
                    <a:pt x="150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8" y="73"/>
                    <a:pt x="73" y="123"/>
                    <a:pt x="0" y="1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1752600" y="693738"/>
              <a:ext cx="14288" cy="46037"/>
            </a:xfrm>
            <a:custGeom>
              <a:avLst/>
              <a:gdLst/>
              <a:ahLst/>
              <a:cxnLst/>
              <a:rect l="l" t="t" r="r" b="b"/>
              <a:pathLst>
                <a:path w="9" h="27" extrusionOk="0">
                  <a:moveTo>
                    <a:pt x="9" y="27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3" y="19"/>
                    <a:pt x="2" y="10"/>
                    <a:pt x="0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9"/>
                    <a:pt x="9" y="18"/>
                    <a:pt x="9" y="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1658938" y="527050"/>
              <a:ext cx="46037" cy="4445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1" y="27"/>
                  </a:moveTo>
                  <a:cubicBezTo>
                    <a:pt x="15" y="19"/>
                    <a:pt x="8" y="12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3" y="7"/>
                    <a:pt x="20" y="14"/>
                    <a:pt x="27" y="22"/>
                  </a:cubicBezTo>
                  <a:lnTo>
                    <a:pt x="21" y="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1524000" y="466725"/>
              <a:ext cx="123825" cy="55563"/>
            </a:xfrm>
            <a:custGeom>
              <a:avLst/>
              <a:gdLst/>
              <a:ahLst/>
              <a:cxnLst/>
              <a:rect l="l" t="t" r="r" b="b"/>
              <a:pathLst>
                <a:path w="73" h="33" extrusionOk="0">
                  <a:moveTo>
                    <a:pt x="70" y="33"/>
                  </a:moveTo>
                  <a:cubicBezTo>
                    <a:pt x="49" y="18"/>
                    <a:pt x="25" y="9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3"/>
                    <a:pt x="52" y="12"/>
                    <a:pt x="73" y="27"/>
                  </a:cubicBezTo>
                  <a:lnTo>
                    <a:pt x="70" y="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23"/>
            <p:cNvSpPr/>
            <p:nvPr/>
          </p:nvSpPr>
          <p:spPr>
            <a:xfrm>
              <a:off x="1436688" y="465138"/>
              <a:ext cx="57150" cy="17463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1" y="1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1" y="1"/>
                    <a:pt x="22" y="0"/>
                    <a:pt x="34" y="0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23" y="7"/>
                    <a:pt x="12" y="8"/>
                    <a:pt x="1" y="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1231900" y="487363"/>
              <a:ext cx="158750" cy="173037"/>
            </a:xfrm>
            <a:custGeom>
              <a:avLst/>
              <a:gdLst/>
              <a:ahLst/>
              <a:cxnLst/>
              <a:rect l="l" t="t" r="r" b="b"/>
              <a:pathLst>
                <a:path w="94" h="102" extrusionOk="0">
                  <a:moveTo>
                    <a:pt x="6" y="102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4" y="55"/>
                    <a:pt x="47" y="18"/>
                    <a:pt x="91" y="0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52" y="24"/>
                    <a:pt x="20" y="59"/>
                    <a:pt x="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1219200" y="685800"/>
              <a:ext cx="15875" cy="53975"/>
            </a:xfrm>
            <a:custGeom>
              <a:avLst/>
              <a:gdLst/>
              <a:ahLst/>
              <a:cxnLst/>
              <a:rect l="l" t="t" r="r" b="b"/>
              <a:pathLst>
                <a:path w="10" h="32" extrusionOk="0">
                  <a:moveTo>
                    <a:pt x="7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21"/>
                    <a:pt x="1" y="10"/>
                    <a:pt x="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1"/>
                    <a:pt x="7" y="22"/>
                    <a:pt x="7" y="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1231900" y="820738"/>
              <a:ext cx="111125" cy="144463"/>
            </a:xfrm>
            <a:custGeom>
              <a:avLst/>
              <a:gdLst/>
              <a:ahLst/>
              <a:cxnLst/>
              <a:rect l="l" t="t" r="r" b="b"/>
              <a:pathLst>
                <a:path w="66" h="86" extrusionOk="0">
                  <a:moveTo>
                    <a:pt x="62" y="86"/>
                  </a:moveTo>
                  <a:cubicBezTo>
                    <a:pt x="33" y="66"/>
                    <a:pt x="11" y="36"/>
                    <a:pt x="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32"/>
                    <a:pt x="38" y="61"/>
                    <a:pt x="66" y="80"/>
                  </a:cubicBezTo>
                  <a:lnTo>
                    <a:pt x="62" y="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1377950" y="976313"/>
              <a:ext cx="38100" cy="25400"/>
            </a:xfrm>
            <a:custGeom>
              <a:avLst/>
              <a:gdLst/>
              <a:ahLst/>
              <a:cxnLst/>
              <a:rect l="l" t="t" r="r" b="b"/>
              <a:pathLst>
                <a:path w="23" h="15" extrusionOk="0">
                  <a:moveTo>
                    <a:pt x="21" y="15"/>
                  </a:moveTo>
                  <a:cubicBezTo>
                    <a:pt x="14" y="12"/>
                    <a:pt x="7" y="10"/>
                    <a:pt x="0" y="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3"/>
                    <a:pt x="16" y="6"/>
                    <a:pt x="23" y="8"/>
                  </a:cubicBezTo>
                  <a:lnTo>
                    <a:pt x="21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1325563" y="739775"/>
              <a:ext cx="26988" cy="69850"/>
            </a:xfrm>
            <a:custGeom>
              <a:avLst/>
              <a:gdLst/>
              <a:ahLst/>
              <a:cxnLst/>
              <a:rect l="l" t="t" r="r" b="b"/>
              <a:pathLst>
                <a:path w="16" h="42" extrusionOk="0">
                  <a:moveTo>
                    <a:pt x="9" y="42"/>
                  </a:moveTo>
                  <a:cubicBezTo>
                    <a:pt x="3" y="29"/>
                    <a:pt x="0" y="15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4"/>
                    <a:pt x="11" y="27"/>
                    <a:pt x="16" y="39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1354138" y="825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30" y="34"/>
                  </a:moveTo>
                  <a:cubicBezTo>
                    <a:pt x="18" y="26"/>
                    <a:pt x="8" y="16"/>
                    <a:pt x="0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1"/>
                    <a:pt x="23" y="21"/>
                    <a:pt x="34" y="28"/>
                  </a:cubicBezTo>
                  <a:lnTo>
                    <a:pt x="30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1423988" y="882650"/>
              <a:ext cx="33337" cy="20638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7" y="12"/>
                  </a:moveTo>
                  <a:cubicBezTo>
                    <a:pt x="11" y="11"/>
                    <a:pt x="6" y="9"/>
                    <a:pt x="0" y="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2"/>
                    <a:pt x="14" y="4"/>
                    <a:pt x="19" y="5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1473200" y="884238"/>
              <a:ext cx="84138" cy="23812"/>
            </a:xfrm>
            <a:custGeom>
              <a:avLst/>
              <a:gdLst/>
              <a:ahLst/>
              <a:cxnLst/>
              <a:rect l="l" t="t" r="r" b="b"/>
              <a:pathLst>
                <a:path w="50" h="14" extrusionOk="0">
                  <a:moveTo>
                    <a:pt x="12" y="14"/>
                  </a:moveTo>
                  <a:cubicBezTo>
                    <a:pt x="8" y="14"/>
                    <a:pt x="4" y="14"/>
                    <a:pt x="0" y="1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24" y="6"/>
                    <a:pt x="36" y="4"/>
                    <a:pt x="47" y="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38" y="11"/>
                    <a:pt x="25" y="14"/>
                    <a:pt x="12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1577975" y="82391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4" y="34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" y="21"/>
                    <a:pt x="20" y="11"/>
                    <a:pt x="28" y="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6" y="16"/>
                    <a:pt x="16" y="26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1646238" y="706438"/>
              <a:ext cx="14288" cy="65088"/>
            </a:xfrm>
            <a:custGeom>
              <a:avLst/>
              <a:gdLst/>
              <a:ahLst/>
              <a:cxnLst/>
              <a:rect l="l" t="t" r="r" b="b"/>
              <a:pathLst>
                <a:path w="9" h="38" extrusionOk="0">
                  <a:moveTo>
                    <a:pt x="8" y="38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1" y="31"/>
                    <a:pt x="2" y="25"/>
                    <a:pt x="2" y="19"/>
                  </a:cubicBezTo>
                  <a:cubicBezTo>
                    <a:pt x="2" y="13"/>
                    <a:pt x="1" y="7"/>
                    <a:pt x="0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6"/>
                    <a:pt x="9" y="13"/>
                    <a:pt x="9" y="19"/>
                  </a:cubicBezTo>
                  <a:cubicBezTo>
                    <a:pt x="9" y="26"/>
                    <a:pt x="9" y="32"/>
                    <a:pt x="8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1584325" y="603250"/>
              <a:ext cx="66675" cy="77787"/>
            </a:xfrm>
            <a:custGeom>
              <a:avLst/>
              <a:gdLst/>
              <a:ahLst/>
              <a:cxnLst/>
              <a:rect l="l" t="t" r="r" b="b"/>
              <a:pathLst>
                <a:path w="39" h="46" extrusionOk="0">
                  <a:moveTo>
                    <a:pt x="32" y="46"/>
                  </a:moveTo>
                  <a:cubicBezTo>
                    <a:pt x="25" y="30"/>
                    <a:pt x="14" y="16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0" y="11"/>
                    <a:pt x="32" y="26"/>
                    <a:pt x="39" y="44"/>
                  </a:cubicBezTo>
                  <a:lnTo>
                    <a:pt x="32" y="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1473200" y="571500"/>
              <a:ext cx="103187" cy="31750"/>
            </a:xfrm>
            <a:custGeom>
              <a:avLst/>
              <a:gdLst/>
              <a:ahLst/>
              <a:cxnLst/>
              <a:rect l="l" t="t" r="r" b="b"/>
              <a:pathLst>
                <a:path w="61" h="19" extrusionOk="0">
                  <a:moveTo>
                    <a:pt x="58" y="19"/>
                  </a:moveTo>
                  <a:cubicBezTo>
                    <a:pt x="44" y="11"/>
                    <a:pt x="28" y="7"/>
                    <a:pt x="12" y="7"/>
                  </a:cubicBezTo>
                  <a:cubicBezTo>
                    <a:pt x="8" y="7"/>
                    <a:pt x="5" y="7"/>
                    <a:pt x="1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cubicBezTo>
                    <a:pt x="29" y="0"/>
                    <a:pt x="46" y="4"/>
                    <a:pt x="61" y="13"/>
                  </a:cubicBezTo>
                  <a:lnTo>
                    <a:pt x="58" y="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1404938" y="574675"/>
              <a:ext cx="52388" cy="33337"/>
            </a:xfrm>
            <a:custGeom>
              <a:avLst/>
              <a:gdLst/>
              <a:ahLst/>
              <a:cxnLst/>
              <a:rect l="l" t="t" r="r" b="b"/>
              <a:pathLst>
                <a:path w="31" h="19" extrusionOk="0">
                  <a:moveTo>
                    <a:pt x="4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9" y="7"/>
                    <a:pt x="19" y="3"/>
                    <a:pt x="29" y="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1" y="10"/>
                    <a:pt x="12" y="14"/>
                    <a:pt x="4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23"/>
            <p:cNvSpPr/>
            <p:nvPr/>
          </p:nvSpPr>
          <p:spPr>
            <a:xfrm>
              <a:off x="1328738" y="617538"/>
              <a:ext cx="57150" cy="92075"/>
            </a:xfrm>
            <a:custGeom>
              <a:avLst/>
              <a:gdLst/>
              <a:ahLst/>
              <a:cxnLst/>
              <a:rect l="l" t="t" r="r" b="b"/>
              <a:pathLst>
                <a:path w="34" h="55" extrusionOk="0">
                  <a:moveTo>
                    <a:pt x="7" y="5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4" y="33"/>
                    <a:pt x="14" y="14"/>
                    <a:pt x="29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0" y="19"/>
                    <a:pt x="11" y="36"/>
                    <a:pt x="7" y="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4" name="Google Shape;1004;p23"/>
            <p:cNvSpPr/>
            <p:nvPr/>
          </p:nvSpPr>
          <p:spPr>
            <a:xfrm>
              <a:off x="1357313" y="787400"/>
              <a:ext cx="36513" cy="50800"/>
            </a:xfrm>
            <a:custGeom>
              <a:avLst/>
              <a:gdLst/>
              <a:ahLst/>
              <a:cxnLst/>
              <a:rect l="l" t="t" r="r" b="b"/>
              <a:pathLst>
                <a:path w="22" h="30" extrusionOk="0">
                  <a:moveTo>
                    <a:pt x="17" y="30"/>
                  </a:moveTo>
                  <a:cubicBezTo>
                    <a:pt x="10" y="21"/>
                    <a:pt x="4" y="12"/>
                    <a:pt x="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" y="9"/>
                    <a:pt x="15" y="18"/>
                    <a:pt x="22" y="25"/>
                  </a:cubicBezTo>
                  <a:lnTo>
                    <a:pt x="17" y="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1400175" y="841375"/>
              <a:ext cx="93663" cy="44450"/>
            </a:xfrm>
            <a:custGeom>
              <a:avLst/>
              <a:gdLst/>
              <a:ahLst/>
              <a:cxnLst/>
              <a:rect l="l" t="t" r="r" b="b"/>
              <a:pathLst>
                <a:path w="56" h="26" extrusionOk="0">
                  <a:moveTo>
                    <a:pt x="56" y="26"/>
                  </a:moveTo>
                  <a:cubicBezTo>
                    <a:pt x="35" y="26"/>
                    <a:pt x="15" y="18"/>
                    <a:pt x="0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8" y="13"/>
                    <a:pt x="37" y="19"/>
                    <a:pt x="56" y="19"/>
                  </a:cubicBezTo>
                  <a:lnTo>
                    <a:pt x="56" y="2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1522413" y="839788"/>
              <a:ext cx="68263" cy="42863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" y="25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3" y="16"/>
                    <a:pt x="26" y="10"/>
                    <a:pt x="36" y="0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29" y="15"/>
                    <a:pt x="15" y="22"/>
                    <a:pt x="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1593850" y="784225"/>
              <a:ext cx="36513" cy="53975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5" y="32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7" y="19"/>
                    <a:pt x="13" y="10"/>
                    <a:pt x="16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8" y="13"/>
                    <a:pt x="12" y="23"/>
                    <a:pt x="5" y="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1625600" y="704850"/>
              <a:ext cx="12700" cy="61913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7" y="36"/>
                  </a:moveTo>
                  <a:cubicBezTo>
                    <a:pt x="1" y="34"/>
                    <a:pt x="1" y="34"/>
                    <a:pt x="1" y="34"/>
                  </a:cubicBezTo>
                  <a:cubicBezTo>
                    <a:pt x="2" y="30"/>
                    <a:pt x="2" y="25"/>
                    <a:pt x="2" y="20"/>
                  </a:cubicBezTo>
                  <a:cubicBezTo>
                    <a:pt x="2" y="14"/>
                    <a:pt x="1" y="7"/>
                    <a:pt x="0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6"/>
                    <a:pt x="8" y="13"/>
                    <a:pt x="8" y="20"/>
                  </a:cubicBezTo>
                  <a:cubicBezTo>
                    <a:pt x="8" y="25"/>
                    <a:pt x="8" y="31"/>
                    <a:pt x="7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1593850" y="641350"/>
              <a:ext cx="36513" cy="50800"/>
            </a:xfrm>
            <a:custGeom>
              <a:avLst/>
              <a:gdLst/>
              <a:ahLst/>
              <a:cxnLst/>
              <a:rect l="l" t="t" r="r" b="b"/>
              <a:pathLst>
                <a:path w="22" h="30" extrusionOk="0">
                  <a:moveTo>
                    <a:pt x="16" y="30"/>
                  </a:moveTo>
                  <a:cubicBezTo>
                    <a:pt x="12" y="20"/>
                    <a:pt x="7" y="12"/>
                    <a:pt x="0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2" y="8"/>
                    <a:pt x="18" y="17"/>
                    <a:pt x="22" y="28"/>
                  </a:cubicBezTo>
                  <a:lnTo>
                    <a:pt x="16" y="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1524000" y="596900"/>
              <a:ext cx="61912" cy="38100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33" y="22"/>
                  </a:moveTo>
                  <a:cubicBezTo>
                    <a:pt x="23" y="14"/>
                    <a:pt x="12" y="9"/>
                    <a:pt x="0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3"/>
                    <a:pt x="26" y="9"/>
                    <a:pt x="37" y="17"/>
                  </a:cubicBezTo>
                  <a:lnTo>
                    <a:pt x="33" y="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1417638" y="593725"/>
              <a:ext cx="90488" cy="30163"/>
            </a:xfrm>
            <a:custGeom>
              <a:avLst/>
              <a:gdLst/>
              <a:ahLst/>
              <a:cxnLst/>
              <a:rect l="l" t="t" r="r" b="b"/>
              <a:pathLst>
                <a:path w="53" h="18" extrusionOk="0">
                  <a:moveTo>
                    <a:pt x="3" y="18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4" y="4"/>
                    <a:pt x="29" y="0"/>
                    <a:pt x="45" y="0"/>
                  </a:cubicBezTo>
                  <a:cubicBezTo>
                    <a:pt x="48" y="0"/>
                    <a:pt x="51" y="0"/>
                    <a:pt x="53" y="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0" y="6"/>
                    <a:pt x="47" y="6"/>
                    <a:pt x="45" y="6"/>
                  </a:cubicBezTo>
                  <a:cubicBezTo>
                    <a:pt x="30" y="6"/>
                    <a:pt x="16" y="10"/>
                    <a:pt x="3" y="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1358900" y="625475"/>
              <a:ext cx="50800" cy="63500"/>
            </a:xfrm>
            <a:custGeom>
              <a:avLst/>
              <a:gdLst/>
              <a:ahLst/>
              <a:cxnLst/>
              <a:rect l="l" t="t" r="r" b="b"/>
              <a:pathLst>
                <a:path w="30" h="37" extrusionOk="0">
                  <a:moveTo>
                    <a:pt x="6" y="37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5" y="21"/>
                    <a:pt x="14" y="9"/>
                    <a:pt x="26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9" y="13"/>
                    <a:pt x="11" y="24"/>
                    <a:pt x="6" y="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1347788" y="703263"/>
              <a:ext cx="14288" cy="69850"/>
            </a:xfrm>
            <a:custGeom>
              <a:avLst/>
              <a:gdLst/>
              <a:ahLst/>
              <a:cxnLst/>
              <a:rect l="l" t="t" r="r" b="b"/>
              <a:pathLst>
                <a:path w="9" h="41" extrusionOk="0">
                  <a:moveTo>
                    <a:pt x="3" y="41"/>
                  </a:moveTo>
                  <a:cubicBezTo>
                    <a:pt x="1" y="35"/>
                    <a:pt x="0" y="28"/>
                    <a:pt x="0" y="21"/>
                  </a:cubicBezTo>
                  <a:cubicBezTo>
                    <a:pt x="0" y="14"/>
                    <a:pt x="1" y="7"/>
                    <a:pt x="3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8"/>
                    <a:pt x="7" y="15"/>
                    <a:pt x="7" y="21"/>
                  </a:cubicBezTo>
                  <a:cubicBezTo>
                    <a:pt x="7" y="28"/>
                    <a:pt x="7" y="34"/>
                    <a:pt x="9" y="40"/>
                  </a:cubicBezTo>
                  <a:lnTo>
                    <a:pt x="3" y="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1493838" y="769938"/>
              <a:ext cx="119063" cy="93663"/>
            </a:xfrm>
            <a:custGeom>
              <a:avLst/>
              <a:gdLst/>
              <a:ahLst/>
              <a:cxnLst/>
              <a:rect l="l" t="t" r="r" b="b"/>
              <a:pathLst>
                <a:path w="71" h="56" extrusionOk="0">
                  <a:moveTo>
                    <a:pt x="0" y="5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32" y="53"/>
                    <a:pt x="60" y="31"/>
                    <a:pt x="68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2" y="33"/>
                    <a:pt x="33" y="56"/>
                    <a:pt x="0" y="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1609725" y="719138"/>
              <a:ext cx="7938" cy="20638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8"/>
                    <a:pt x="1" y="4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4"/>
                    <a:pt x="4" y="8"/>
                    <a:pt x="4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23"/>
            <p:cNvSpPr/>
            <p:nvPr/>
          </p:nvSpPr>
          <p:spPr>
            <a:xfrm>
              <a:off x="1568450" y="642938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0" y="12"/>
                  </a:moveTo>
                  <a:cubicBezTo>
                    <a:pt x="7" y="9"/>
                    <a:pt x="4" y="6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3"/>
                    <a:pt x="9" y="7"/>
                    <a:pt x="12" y="10"/>
                  </a:cubicBezTo>
                  <a:lnTo>
                    <a:pt x="10" y="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23"/>
            <p:cNvSpPr/>
            <p:nvPr/>
          </p:nvSpPr>
          <p:spPr>
            <a:xfrm>
              <a:off x="1508125" y="615950"/>
              <a:ext cx="55563" cy="25400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1" y="15"/>
                  </a:moveTo>
                  <a:cubicBezTo>
                    <a:pt x="22" y="9"/>
                    <a:pt x="11" y="5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2"/>
                    <a:pt x="23" y="6"/>
                    <a:pt x="33" y="13"/>
                  </a:cubicBezTo>
                  <a:lnTo>
                    <a:pt x="31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23"/>
            <p:cNvSpPr/>
            <p:nvPr/>
          </p:nvSpPr>
          <p:spPr>
            <a:xfrm>
              <a:off x="1466850" y="615950"/>
              <a:ext cx="26988" cy="6350"/>
            </a:xfrm>
            <a:custGeom>
              <a:avLst/>
              <a:gdLst/>
              <a:ahLst/>
              <a:cxnLst/>
              <a:rect l="l" t="t" r="r" b="b"/>
              <a:pathLst>
                <a:path w="16" h="4" extrusionOk="0">
                  <a:moveTo>
                    <a:pt x="1" y="4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1" y="0"/>
                    <a:pt x="16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3"/>
                    <a:pt x="6" y="3"/>
                    <a:pt x="1" y="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23"/>
            <p:cNvSpPr/>
            <p:nvPr/>
          </p:nvSpPr>
          <p:spPr>
            <a:xfrm>
              <a:off x="1376363" y="625475"/>
              <a:ext cx="69850" cy="77787"/>
            </a:xfrm>
            <a:custGeom>
              <a:avLst/>
              <a:gdLst/>
              <a:ahLst/>
              <a:cxnLst/>
              <a:rect l="l" t="t" r="r" b="b"/>
              <a:pathLst>
                <a:path w="42" h="46" extrusionOk="0">
                  <a:moveTo>
                    <a:pt x="3" y="46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6" y="25"/>
                    <a:pt x="21" y="8"/>
                    <a:pt x="41" y="0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23" y="11"/>
                    <a:pt x="9" y="26"/>
                    <a:pt x="3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23"/>
            <p:cNvSpPr/>
            <p:nvPr/>
          </p:nvSpPr>
          <p:spPr>
            <a:xfrm>
              <a:off x="1368425" y="714375"/>
              <a:ext cx="9525" cy="2540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3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1" y="5"/>
                    <a:pt x="2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6"/>
                    <a:pt x="3" y="11"/>
                    <a:pt x="3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23"/>
            <p:cNvSpPr/>
            <p:nvPr/>
          </p:nvSpPr>
          <p:spPr>
            <a:xfrm>
              <a:off x="1376363" y="776288"/>
              <a:ext cx="50800" cy="65087"/>
            </a:xfrm>
            <a:custGeom>
              <a:avLst/>
              <a:gdLst/>
              <a:ahLst/>
              <a:cxnLst/>
              <a:rect l="l" t="t" r="r" b="b"/>
              <a:pathLst>
                <a:path w="30" h="39" extrusionOk="0">
                  <a:moveTo>
                    <a:pt x="28" y="39"/>
                  </a:moveTo>
                  <a:cubicBezTo>
                    <a:pt x="15" y="30"/>
                    <a:pt x="5" y="16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14"/>
                    <a:pt x="17" y="27"/>
                    <a:pt x="30" y="36"/>
                  </a:cubicBezTo>
                  <a:lnTo>
                    <a:pt x="28" y="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23"/>
            <p:cNvSpPr/>
            <p:nvPr/>
          </p:nvSpPr>
          <p:spPr>
            <a:xfrm>
              <a:off x="1441450" y="847725"/>
              <a:ext cx="17463" cy="11113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7"/>
                  </a:moveTo>
                  <a:cubicBezTo>
                    <a:pt x="6" y="6"/>
                    <a:pt x="3" y="4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1"/>
                    <a:pt x="7" y="3"/>
                    <a:pt x="10" y="4"/>
                  </a:cubicBezTo>
                  <a:lnTo>
                    <a:pt x="9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3" name="Google Shape;1023;p23"/>
          <p:cNvGrpSpPr/>
          <p:nvPr/>
        </p:nvGrpSpPr>
        <p:grpSpPr>
          <a:xfrm>
            <a:off x="200268" y="-7"/>
            <a:ext cx="8943737" cy="4873707"/>
            <a:chOff x="200268" y="-7"/>
            <a:chExt cx="8943737" cy="4873707"/>
          </a:xfrm>
        </p:grpSpPr>
        <p:cxnSp>
          <p:nvCxnSpPr>
            <p:cNvPr id="1024" name="Google Shape;1024;p23"/>
            <p:cNvCxnSpPr/>
            <p:nvPr/>
          </p:nvCxnSpPr>
          <p:spPr>
            <a:xfrm>
              <a:off x="713221" y="4873700"/>
              <a:ext cx="27831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25" name="Google Shape;1025;p23"/>
            <p:cNvGrpSpPr/>
            <p:nvPr/>
          </p:nvGrpSpPr>
          <p:grpSpPr>
            <a:xfrm rot="10800000" flipH="1">
              <a:off x="7356019" y="-7"/>
              <a:ext cx="1787985" cy="1790153"/>
              <a:chOff x="4087813" y="1714500"/>
              <a:chExt cx="1309688" cy="1311275"/>
            </a:xfrm>
          </p:grpSpPr>
          <p:sp>
            <p:nvSpPr>
              <p:cNvPr id="1026" name="Google Shape;1026;p23"/>
              <p:cNvSpPr/>
              <p:nvPr/>
            </p:nvSpPr>
            <p:spPr>
              <a:xfrm>
                <a:off x="5318125" y="2239963"/>
                <a:ext cx="79375" cy="78581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95" extrusionOk="0">
                    <a:moveTo>
                      <a:pt x="50" y="495"/>
                    </a:moveTo>
                    <a:lnTo>
                      <a:pt x="0" y="49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4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23"/>
              <p:cNvSpPr/>
              <p:nvPr/>
            </p:nvSpPr>
            <p:spPr>
              <a:xfrm>
                <a:off x="5318125" y="2065338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5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23"/>
              <p:cNvSpPr/>
              <p:nvPr/>
            </p:nvSpPr>
            <p:spPr>
              <a:xfrm>
                <a:off x="5318125" y="1889125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6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23"/>
              <p:cNvSpPr/>
              <p:nvPr/>
            </p:nvSpPr>
            <p:spPr>
              <a:xfrm>
                <a:off x="5318125" y="1714500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0" y="50"/>
                    </a:moveTo>
                    <a:lnTo>
                      <a:pt x="50" y="0"/>
                    </a:lnTo>
                    <a:lnTo>
                      <a:pt x="50" y="55"/>
                    </a:lnTo>
                    <a:lnTo>
                      <a:pt x="0" y="105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23"/>
              <p:cNvSpPr/>
              <p:nvPr/>
            </p:nvSpPr>
            <p:spPr>
              <a:xfrm>
                <a:off x="4613275" y="2943225"/>
                <a:ext cx="78422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2" extrusionOk="0">
                    <a:moveTo>
                      <a:pt x="494" y="52"/>
                    </a:moveTo>
                    <a:lnTo>
                      <a:pt x="494" y="0"/>
                    </a:lnTo>
                    <a:lnTo>
                      <a:pt x="51" y="0"/>
                    </a:lnTo>
                    <a:lnTo>
                      <a:pt x="0" y="52"/>
                    </a:lnTo>
                    <a:lnTo>
                      <a:pt x="494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23"/>
              <p:cNvSpPr/>
              <p:nvPr/>
            </p:nvSpPr>
            <p:spPr>
              <a:xfrm>
                <a:off x="4438650" y="2943225"/>
                <a:ext cx="16827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2" extrusionOk="0">
                    <a:moveTo>
                      <a:pt x="55" y="52"/>
                    </a:moveTo>
                    <a:lnTo>
                      <a:pt x="106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5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23"/>
              <p:cNvSpPr/>
              <p:nvPr/>
            </p:nvSpPr>
            <p:spPr>
              <a:xfrm>
                <a:off x="4262438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6" y="52"/>
                    </a:moveTo>
                    <a:lnTo>
                      <a:pt x="105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6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4087813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0" y="0"/>
                    </a:moveTo>
                    <a:lnTo>
                      <a:pt x="0" y="52"/>
                    </a:lnTo>
                    <a:lnTo>
                      <a:pt x="55" y="52"/>
                    </a:lnTo>
                    <a:lnTo>
                      <a:pt x="105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4" name="Google Shape;1034;p23"/>
            <p:cNvGrpSpPr/>
            <p:nvPr/>
          </p:nvGrpSpPr>
          <p:grpSpPr>
            <a:xfrm flipH="1">
              <a:off x="200268" y="145611"/>
              <a:ext cx="1025928" cy="248431"/>
              <a:chOff x="4287838" y="1025525"/>
              <a:chExt cx="708025" cy="171450"/>
            </a:xfrm>
          </p:grpSpPr>
          <p:sp>
            <p:nvSpPr>
              <p:cNvPr id="1035" name="Google Shape;1035;p23"/>
              <p:cNvSpPr/>
              <p:nvPr/>
            </p:nvSpPr>
            <p:spPr>
              <a:xfrm>
                <a:off x="4914900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8" y="0"/>
                    </a:moveTo>
                    <a:lnTo>
                      <a:pt x="51" y="10"/>
                    </a:lnTo>
                    <a:lnTo>
                      <a:pt x="21" y="54"/>
                    </a:lnTo>
                    <a:lnTo>
                      <a:pt x="51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23"/>
              <p:cNvSpPr/>
              <p:nvPr/>
            </p:nvSpPr>
            <p:spPr>
              <a:xfrm>
                <a:off x="48466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23"/>
              <p:cNvSpPr/>
              <p:nvPr/>
            </p:nvSpPr>
            <p:spPr>
              <a:xfrm>
                <a:off x="47767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23"/>
              <p:cNvSpPr/>
              <p:nvPr/>
            </p:nvSpPr>
            <p:spPr>
              <a:xfrm>
                <a:off x="47069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9" name="Google Shape;1039;p23"/>
              <p:cNvSpPr/>
              <p:nvPr/>
            </p:nvSpPr>
            <p:spPr>
              <a:xfrm>
                <a:off x="46370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23"/>
              <p:cNvSpPr/>
              <p:nvPr/>
            </p:nvSpPr>
            <p:spPr>
              <a:xfrm>
                <a:off x="4568825" y="1025525"/>
                <a:ext cx="77788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8" extrusionOk="0">
                    <a:moveTo>
                      <a:pt x="37" y="0"/>
                    </a:moveTo>
                    <a:lnTo>
                      <a:pt x="49" y="10"/>
                    </a:lnTo>
                    <a:lnTo>
                      <a:pt x="19" y="54"/>
                    </a:lnTo>
                    <a:lnTo>
                      <a:pt x="49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1" name="Google Shape;1041;p23"/>
              <p:cNvSpPr/>
              <p:nvPr/>
            </p:nvSpPr>
            <p:spPr>
              <a:xfrm>
                <a:off x="449738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2" name="Google Shape;1042;p23"/>
              <p:cNvSpPr/>
              <p:nvPr/>
            </p:nvSpPr>
            <p:spPr>
              <a:xfrm>
                <a:off x="442753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8" y="0"/>
                    </a:moveTo>
                    <a:lnTo>
                      <a:pt x="50" y="10"/>
                    </a:lnTo>
                    <a:lnTo>
                      <a:pt x="20" y="54"/>
                    </a:lnTo>
                    <a:lnTo>
                      <a:pt x="50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3" name="Google Shape;1043;p23"/>
              <p:cNvSpPr/>
              <p:nvPr/>
            </p:nvSpPr>
            <p:spPr>
              <a:xfrm>
                <a:off x="4359275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23"/>
              <p:cNvSpPr/>
              <p:nvPr/>
            </p:nvSpPr>
            <p:spPr>
              <a:xfrm>
                <a:off x="42878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oogle Shape;1046;p24"/>
          <p:cNvGrpSpPr/>
          <p:nvPr/>
        </p:nvGrpSpPr>
        <p:grpSpPr>
          <a:xfrm>
            <a:off x="-413392" y="90338"/>
            <a:ext cx="9744318" cy="5076432"/>
            <a:chOff x="-413392" y="90338"/>
            <a:chExt cx="9744318" cy="5076432"/>
          </a:xfrm>
        </p:grpSpPr>
        <p:grpSp>
          <p:nvGrpSpPr>
            <p:cNvPr id="1047" name="Google Shape;1047;p24"/>
            <p:cNvGrpSpPr/>
            <p:nvPr/>
          </p:nvGrpSpPr>
          <p:grpSpPr>
            <a:xfrm>
              <a:off x="8430781" y="90338"/>
              <a:ext cx="900146" cy="898301"/>
              <a:chOff x="1120775" y="368300"/>
              <a:chExt cx="744538" cy="742950"/>
            </a:xfrm>
          </p:grpSpPr>
          <p:sp>
            <p:nvSpPr>
              <p:cNvPr id="1048" name="Google Shape;1048;p24"/>
              <p:cNvSpPr/>
              <p:nvPr/>
            </p:nvSpPr>
            <p:spPr>
              <a:xfrm>
                <a:off x="1120775" y="739775"/>
                <a:ext cx="60325" cy="157163"/>
              </a:xfrm>
              <a:custGeom>
                <a:avLst/>
                <a:gdLst/>
                <a:ahLst/>
                <a:cxnLst/>
                <a:rect l="l" t="t" r="r" b="b"/>
                <a:pathLst>
                  <a:path w="36" h="94" extrusionOk="0">
                    <a:moveTo>
                      <a:pt x="21" y="94"/>
                    </a:moveTo>
                    <a:cubicBezTo>
                      <a:pt x="7" y="64"/>
                      <a:pt x="0" y="33"/>
                      <a:pt x="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30"/>
                      <a:pt x="23" y="59"/>
                      <a:pt x="36" y="87"/>
                    </a:cubicBezTo>
                    <a:lnTo>
                      <a:pt x="21" y="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24"/>
              <p:cNvSpPr/>
              <p:nvPr/>
            </p:nvSpPr>
            <p:spPr>
              <a:xfrm>
                <a:off x="1184275" y="930275"/>
                <a:ext cx="127000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6" h="75" extrusionOk="0">
                    <a:moveTo>
                      <a:pt x="67" y="75"/>
                    </a:moveTo>
                    <a:cubicBezTo>
                      <a:pt x="41" y="58"/>
                      <a:pt x="17" y="35"/>
                      <a:pt x="0" y="9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30" y="24"/>
                      <a:pt x="51" y="45"/>
                      <a:pt x="76" y="61"/>
                    </a:cubicBezTo>
                    <a:lnTo>
                      <a:pt x="67" y="7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24"/>
              <p:cNvSpPr/>
              <p:nvPr/>
            </p:nvSpPr>
            <p:spPr>
              <a:xfrm>
                <a:off x="1341438" y="1054100"/>
                <a:ext cx="69850" cy="46037"/>
              </a:xfrm>
              <a:custGeom>
                <a:avLst/>
                <a:gdLst/>
                <a:ahLst/>
                <a:cxnLst/>
                <a:rect l="l" t="t" r="r" b="b"/>
                <a:pathLst>
                  <a:path w="41" h="27" extrusionOk="0">
                    <a:moveTo>
                      <a:pt x="37" y="27"/>
                    </a:moveTo>
                    <a:cubicBezTo>
                      <a:pt x="25" y="24"/>
                      <a:pt x="12" y="20"/>
                      <a:pt x="0" y="1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8" y="5"/>
                      <a:pt x="30" y="9"/>
                      <a:pt x="41" y="11"/>
                    </a:cubicBezTo>
                    <a:lnTo>
                      <a:pt x="37" y="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24"/>
              <p:cNvSpPr/>
              <p:nvPr/>
            </p:nvSpPr>
            <p:spPr>
              <a:xfrm>
                <a:off x="1447800" y="1057275"/>
                <a:ext cx="18732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32" extrusionOk="0">
                    <a:moveTo>
                      <a:pt x="27" y="32"/>
                    </a:moveTo>
                    <a:cubicBezTo>
                      <a:pt x="18" y="32"/>
                      <a:pt x="9" y="31"/>
                      <a:pt x="0" y="30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0" y="15"/>
                      <a:pt x="18" y="15"/>
                      <a:pt x="27" y="15"/>
                    </a:cubicBezTo>
                    <a:cubicBezTo>
                      <a:pt x="54" y="15"/>
                      <a:pt x="80" y="10"/>
                      <a:pt x="104" y="0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84" y="26"/>
                      <a:pt x="56" y="32"/>
                      <a:pt x="27" y="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24"/>
              <p:cNvSpPr/>
              <p:nvPr/>
            </p:nvSpPr>
            <p:spPr>
              <a:xfrm>
                <a:off x="1681163" y="923925"/>
                <a:ext cx="12700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5" h="75" extrusionOk="0">
                    <a:moveTo>
                      <a:pt x="9" y="75"/>
                    </a:moveTo>
                    <a:cubicBezTo>
                      <a:pt x="0" y="61"/>
                      <a:pt x="0" y="61"/>
                      <a:pt x="0" y="61"/>
                    </a:cubicBezTo>
                    <a:cubicBezTo>
                      <a:pt x="24" y="46"/>
                      <a:pt x="45" y="24"/>
                      <a:pt x="61" y="0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58" y="35"/>
                      <a:pt x="35" y="58"/>
                      <a:pt x="9" y="7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24"/>
              <p:cNvSpPr/>
              <p:nvPr/>
            </p:nvSpPr>
            <p:spPr>
              <a:xfrm>
                <a:off x="1830388" y="668338"/>
                <a:ext cx="3492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85" extrusionOk="0">
                    <a:moveTo>
                      <a:pt x="16" y="85"/>
                    </a:moveTo>
                    <a:cubicBezTo>
                      <a:pt x="0" y="82"/>
                      <a:pt x="0" y="82"/>
                      <a:pt x="0" y="82"/>
                    </a:cubicBezTo>
                    <a:cubicBezTo>
                      <a:pt x="2" y="69"/>
                      <a:pt x="4" y="56"/>
                      <a:pt x="4" y="42"/>
                    </a:cubicBezTo>
                    <a:cubicBezTo>
                      <a:pt x="4" y="29"/>
                      <a:pt x="2" y="16"/>
                      <a:pt x="0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14"/>
                      <a:pt x="20" y="28"/>
                      <a:pt x="20" y="42"/>
                    </a:cubicBezTo>
                    <a:cubicBezTo>
                      <a:pt x="20" y="57"/>
                      <a:pt x="19" y="71"/>
                      <a:pt x="16" y="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24"/>
              <p:cNvSpPr/>
              <p:nvPr/>
            </p:nvSpPr>
            <p:spPr>
              <a:xfrm>
                <a:off x="1695450" y="438150"/>
                <a:ext cx="144463" cy="1746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3" extrusionOk="0">
                    <a:moveTo>
                      <a:pt x="70" y="103"/>
                    </a:moveTo>
                    <a:cubicBezTo>
                      <a:pt x="55" y="67"/>
                      <a:pt x="31" y="36"/>
                      <a:pt x="0" y="1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4" y="25"/>
                      <a:pt x="70" y="58"/>
                      <a:pt x="85" y="97"/>
                    </a:cubicBezTo>
                    <a:lnTo>
                      <a:pt x="70" y="1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24"/>
              <p:cNvSpPr/>
              <p:nvPr/>
            </p:nvSpPr>
            <p:spPr>
              <a:xfrm>
                <a:off x="1449388" y="368300"/>
                <a:ext cx="228600" cy="71438"/>
              </a:xfrm>
              <a:custGeom>
                <a:avLst/>
                <a:gdLst/>
                <a:ahLst/>
                <a:cxnLst/>
                <a:rect l="l" t="t" r="r" b="b"/>
                <a:pathLst>
                  <a:path w="135" h="43" extrusionOk="0">
                    <a:moveTo>
                      <a:pt x="127" y="43"/>
                    </a:moveTo>
                    <a:cubicBezTo>
                      <a:pt x="96" y="26"/>
                      <a:pt x="61" y="16"/>
                      <a:pt x="26" y="16"/>
                    </a:cubicBezTo>
                    <a:cubicBezTo>
                      <a:pt x="18" y="16"/>
                      <a:pt x="10" y="17"/>
                      <a:pt x="2" y="1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9" y="0"/>
                      <a:pt x="17" y="0"/>
                      <a:pt x="26" y="0"/>
                    </a:cubicBezTo>
                    <a:cubicBezTo>
                      <a:pt x="64" y="0"/>
                      <a:pt x="102" y="10"/>
                      <a:pt x="135" y="29"/>
                    </a:cubicBezTo>
                    <a:lnTo>
                      <a:pt x="127" y="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24"/>
              <p:cNvSpPr/>
              <p:nvPr/>
            </p:nvSpPr>
            <p:spPr>
              <a:xfrm>
                <a:off x="1296988" y="377825"/>
                <a:ext cx="11430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41" extrusionOk="0">
                    <a:moveTo>
                      <a:pt x="9" y="41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20" y="15"/>
                      <a:pt x="42" y="6"/>
                      <a:pt x="64" y="0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47" y="21"/>
                      <a:pt x="28" y="30"/>
                      <a:pt x="9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7" name="Google Shape;1057;p24"/>
              <p:cNvSpPr/>
              <p:nvPr/>
            </p:nvSpPr>
            <p:spPr>
              <a:xfrm>
                <a:off x="1127125" y="468313"/>
                <a:ext cx="130175" cy="2063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122" extrusionOk="0">
                    <a:moveTo>
                      <a:pt x="16" y="122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9" y="73"/>
                      <a:pt x="31" y="32"/>
                      <a:pt x="65" y="0"/>
                    </a:cubicBezTo>
                    <a:cubicBezTo>
                      <a:pt x="77" y="12"/>
                      <a:pt x="77" y="12"/>
                      <a:pt x="77" y="12"/>
                    </a:cubicBezTo>
                    <a:cubicBezTo>
                      <a:pt x="45" y="42"/>
                      <a:pt x="24" y="80"/>
                      <a:pt x="16" y="1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8" name="Google Shape;1058;p24"/>
              <p:cNvSpPr/>
              <p:nvPr/>
            </p:nvSpPr>
            <p:spPr>
              <a:xfrm>
                <a:off x="1192213" y="847725"/>
                <a:ext cx="80963" cy="109538"/>
              </a:xfrm>
              <a:custGeom>
                <a:avLst/>
                <a:gdLst/>
                <a:ahLst/>
                <a:cxnLst/>
                <a:rect l="l" t="t" r="r" b="b"/>
                <a:pathLst>
                  <a:path w="48" h="65" extrusionOk="0">
                    <a:moveTo>
                      <a:pt x="38" y="65"/>
                    </a:moveTo>
                    <a:cubicBezTo>
                      <a:pt x="21" y="47"/>
                      <a:pt x="9" y="27"/>
                      <a:pt x="0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1" y="21"/>
                      <a:pt x="33" y="39"/>
                      <a:pt x="48" y="56"/>
                    </a:cubicBezTo>
                    <a:lnTo>
                      <a:pt x="38" y="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24"/>
              <p:cNvSpPr/>
              <p:nvPr/>
            </p:nvSpPr>
            <p:spPr>
              <a:xfrm>
                <a:off x="1284288" y="966788"/>
                <a:ext cx="209550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56" extrusionOk="0">
                    <a:moveTo>
                      <a:pt x="124" y="56"/>
                    </a:moveTo>
                    <a:cubicBezTo>
                      <a:pt x="78" y="56"/>
                      <a:pt x="34" y="40"/>
                      <a:pt x="0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1" y="28"/>
                      <a:pt x="82" y="43"/>
                      <a:pt x="124" y="43"/>
                    </a:cubicBezTo>
                    <a:lnTo>
                      <a:pt x="124" y="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24"/>
              <p:cNvSpPr/>
              <p:nvPr/>
            </p:nvSpPr>
            <p:spPr>
              <a:xfrm>
                <a:off x="1555750" y="963613"/>
                <a:ext cx="150813" cy="90488"/>
              </a:xfrm>
              <a:custGeom>
                <a:avLst/>
                <a:gdLst/>
                <a:ahLst/>
                <a:cxnLst/>
                <a:rect l="l" t="t" r="r" b="b"/>
                <a:pathLst>
                  <a:path w="89" h="54" extrusionOk="0">
                    <a:moveTo>
                      <a:pt x="3" y="54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30" y="34"/>
                      <a:pt x="57" y="20"/>
                      <a:pt x="80" y="0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65" y="32"/>
                      <a:pt x="35" y="47"/>
                      <a:pt x="3" y="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24"/>
              <p:cNvSpPr/>
              <p:nvPr/>
            </p:nvSpPr>
            <p:spPr>
              <a:xfrm>
                <a:off x="1714500" y="839788"/>
                <a:ext cx="82550" cy="117475"/>
              </a:xfrm>
              <a:custGeom>
                <a:avLst/>
                <a:gdLst/>
                <a:ahLst/>
                <a:cxnLst/>
                <a:rect l="l" t="t" r="r" b="b"/>
                <a:pathLst>
                  <a:path w="49" h="69" extrusionOk="0">
                    <a:moveTo>
                      <a:pt x="10" y="69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16" y="42"/>
                      <a:pt x="28" y="22"/>
                      <a:pt x="36" y="0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0" y="29"/>
                      <a:pt x="27" y="50"/>
                      <a:pt x="10" y="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24"/>
              <p:cNvSpPr/>
              <p:nvPr/>
            </p:nvSpPr>
            <p:spPr>
              <a:xfrm>
                <a:off x="1784350" y="663575"/>
                <a:ext cx="3175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9" h="79" extrusionOk="0">
                    <a:moveTo>
                      <a:pt x="16" y="79"/>
                    </a:moveTo>
                    <a:cubicBezTo>
                      <a:pt x="2" y="77"/>
                      <a:pt x="2" y="77"/>
                      <a:pt x="2" y="77"/>
                    </a:cubicBezTo>
                    <a:cubicBezTo>
                      <a:pt x="4" y="66"/>
                      <a:pt x="5" y="56"/>
                      <a:pt x="5" y="45"/>
                    </a:cubicBezTo>
                    <a:cubicBezTo>
                      <a:pt x="5" y="31"/>
                      <a:pt x="4" y="17"/>
                      <a:pt x="0" y="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15"/>
                      <a:pt x="19" y="30"/>
                      <a:pt x="19" y="45"/>
                    </a:cubicBezTo>
                    <a:cubicBezTo>
                      <a:pt x="19" y="57"/>
                      <a:pt x="18" y="68"/>
                      <a:pt x="16" y="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24"/>
              <p:cNvSpPr/>
              <p:nvPr/>
            </p:nvSpPr>
            <p:spPr>
              <a:xfrm>
                <a:off x="1714500" y="520700"/>
                <a:ext cx="80963" cy="112712"/>
              </a:xfrm>
              <a:custGeom>
                <a:avLst/>
                <a:gdLst/>
                <a:ahLst/>
                <a:cxnLst/>
                <a:rect l="l" t="t" r="r" b="b"/>
                <a:pathLst>
                  <a:path w="48" h="66" extrusionOk="0">
                    <a:moveTo>
                      <a:pt x="35" y="66"/>
                    </a:moveTo>
                    <a:cubicBezTo>
                      <a:pt x="27" y="45"/>
                      <a:pt x="15" y="26"/>
                      <a:pt x="0" y="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6" y="18"/>
                      <a:pt x="39" y="39"/>
                      <a:pt x="48" y="61"/>
                    </a:cubicBezTo>
                    <a:lnTo>
                      <a:pt x="35" y="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24"/>
              <p:cNvSpPr/>
              <p:nvPr/>
            </p:nvSpPr>
            <p:spPr>
              <a:xfrm>
                <a:off x="1558925" y="425450"/>
                <a:ext cx="13970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82" h="49" extrusionOk="0">
                    <a:moveTo>
                      <a:pt x="73" y="49"/>
                    </a:moveTo>
                    <a:cubicBezTo>
                      <a:pt x="52" y="32"/>
                      <a:pt x="27" y="19"/>
                      <a:pt x="0" y="1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2" y="6"/>
                      <a:pt x="59" y="20"/>
                      <a:pt x="82" y="38"/>
                    </a:cubicBezTo>
                    <a:lnTo>
                      <a:pt x="73" y="4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24"/>
              <p:cNvSpPr/>
              <p:nvPr/>
            </p:nvSpPr>
            <p:spPr>
              <a:xfrm>
                <a:off x="1327150" y="417513"/>
                <a:ext cx="198437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40" extrusionOk="0">
                    <a:moveTo>
                      <a:pt x="7" y="40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0" y="10"/>
                      <a:pt x="64" y="0"/>
                      <a:pt x="99" y="0"/>
                    </a:cubicBezTo>
                    <a:cubicBezTo>
                      <a:pt x="105" y="0"/>
                      <a:pt x="111" y="0"/>
                      <a:pt x="118" y="1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11" y="14"/>
                      <a:pt x="105" y="14"/>
                      <a:pt x="99" y="14"/>
                    </a:cubicBezTo>
                    <a:cubicBezTo>
                      <a:pt x="66" y="14"/>
                      <a:pt x="35" y="23"/>
                      <a:pt x="7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24"/>
              <p:cNvSpPr/>
              <p:nvPr/>
            </p:nvSpPr>
            <p:spPr>
              <a:xfrm>
                <a:off x="1195388" y="487363"/>
                <a:ext cx="111125" cy="138113"/>
              </a:xfrm>
              <a:custGeom>
                <a:avLst/>
                <a:gdLst/>
                <a:ahLst/>
                <a:cxnLst/>
                <a:rect l="l" t="t" r="r" b="b"/>
                <a:pathLst>
                  <a:path w="66" h="82" extrusionOk="0">
                    <a:moveTo>
                      <a:pt x="12" y="82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12" y="47"/>
                      <a:pt x="32" y="20"/>
                      <a:pt x="58" y="0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43" y="29"/>
                      <a:pt x="24" y="54"/>
                      <a:pt x="12" y="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24"/>
              <p:cNvSpPr/>
              <p:nvPr/>
            </p:nvSpPr>
            <p:spPr>
              <a:xfrm>
                <a:off x="1171575" y="661988"/>
                <a:ext cx="3175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91" extrusionOk="0">
                    <a:moveTo>
                      <a:pt x="5" y="91"/>
                    </a:moveTo>
                    <a:cubicBezTo>
                      <a:pt x="1" y="76"/>
                      <a:pt x="0" y="61"/>
                      <a:pt x="0" y="46"/>
                    </a:cubicBezTo>
                    <a:cubicBezTo>
                      <a:pt x="0" y="31"/>
                      <a:pt x="2" y="15"/>
                      <a:pt x="5" y="0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5" y="17"/>
                      <a:pt x="13" y="32"/>
                      <a:pt x="13" y="46"/>
                    </a:cubicBezTo>
                    <a:cubicBezTo>
                      <a:pt x="13" y="60"/>
                      <a:pt x="15" y="74"/>
                      <a:pt x="18" y="87"/>
                    </a:cubicBezTo>
                    <a:lnTo>
                      <a:pt x="5" y="9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24"/>
              <p:cNvSpPr/>
              <p:nvPr/>
            </p:nvSpPr>
            <p:spPr>
              <a:xfrm>
                <a:off x="1493838" y="806450"/>
                <a:ext cx="265113" cy="207963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23" extrusionOk="0">
                    <a:moveTo>
                      <a:pt x="0" y="123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70" y="116"/>
                      <a:pt x="132" y="68"/>
                      <a:pt x="150" y="0"/>
                    </a:cubicBezTo>
                    <a:cubicBezTo>
                      <a:pt x="157" y="2"/>
                      <a:pt x="157" y="2"/>
                      <a:pt x="157" y="2"/>
                    </a:cubicBezTo>
                    <a:cubicBezTo>
                      <a:pt x="138" y="73"/>
                      <a:pt x="73" y="123"/>
                      <a:pt x="0" y="1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24"/>
              <p:cNvSpPr/>
              <p:nvPr/>
            </p:nvSpPr>
            <p:spPr>
              <a:xfrm>
                <a:off x="1752600" y="693738"/>
                <a:ext cx="14288" cy="46037"/>
              </a:xfrm>
              <a:custGeom>
                <a:avLst/>
                <a:gdLst/>
                <a:ahLst/>
                <a:cxnLst/>
                <a:rect l="l" t="t" r="r" b="b"/>
                <a:pathLst>
                  <a:path w="9" h="27" extrusionOk="0">
                    <a:moveTo>
                      <a:pt x="9" y="27"/>
                    </a:moveTo>
                    <a:cubicBezTo>
                      <a:pt x="3" y="27"/>
                      <a:pt x="3" y="27"/>
                      <a:pt x="3" y="27"/>
                    </a:cubicBezTo>
                    <a:cubicBezTo>
                      <a:pt x="3" y="19"/>
                      <a:pt x="2" y="10"/>
                      <a:pt x="0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9"/>
                      <a:pt x="9" y="18"/>
                      <a:pt x="9" y="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658938" y="527050"/>
                <a:ext cx="46037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7" extrusionOk="0">
                    <a:moveTo>
                      <a:pt x="21" y="27"/>
                    </a:moveTo>
                    <a:cubicBezTo>
                      <a:pt x="15" y="19"/>
                      <a:pt x="8" y="12"/>
                      <a:pt x="0" y="6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3" y="7"/>
                      <a:pt x="20" y="14"/>
                      <a:pt x="27" y="22"/>
                    </a:cubicBezTo>
                    <a:lnTo>
                      <a:pt x="21" y="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524000" y="466725"/>
                <a:ext cx="123825" cy="55563"/>
              </a:xfrm>
              <a:custGeom>
                <a:avLst/>
                <a:gdLst/>
                <a:ahLst/>
                <a:cxnLst/>
                <a:rect l="l" t="t" r="r" b="b"/>
                <a:pathLst>
                  <a:path w="73" h="33" extrusionOk="0">
                    <a:moveTo>
                      <a:pt x="70" y="33"/>
                    </a:moveTo>
                    <a:cubicBezTo>
                      <a:pt x="49" y="18"/>
                      <a:pt x="25" y="9"/>
                      <a:pt x="0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3"/>
                      <a:pt x="52" y="12"/>
                      <a:pt x="73" y="27"/>
                    </a:cubicBezTo>
                    <a:lnTo>
                      <a:pt x="70" y="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436688" y="465138"/>
                <a:ext cx="57150" cy="17463"/>
              </a:xfrm>
              <a:custGeom>
                <a:avLst/>
                <a:gdLst/>
                <a:ahLst/>
                <a:cxnLst/>
                <a:rect l="l" t="t" r="r" b="b"/>
                <a:pathLst>
                  <a:path w="34" h="10" extrusionOk="0">
                    <a:moveTo>
                      <a:pt x="1" y="1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1" y="1"/>
                      <a:pt x="22" y="0"/>
                      <a:pt x="34" y="0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23" y="7"/>
                      <a:pt x="12" y="8"/>
                      <a:pt x="1" y="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31900" y="487363"/>
                <a:ext cx="158750" cy="173037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2" extrusionOk="0">
                    <a:moveTo>
                      <a:pt x="6" y="102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4" y="55"/>
                      <a:pt x="47" y="18"/>
                      <a:pt x="91" y="0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52" y="24"/>
                      <a:pt x="20" y="59"/>
                      <a:pt x="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219200" y="685800"/>
                <a:ext cx="158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0" h="32" extrusionOk="0">
                    <a:moveTo>
                      <a:pt x="7" y="32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21"/>
                      <a:pt x="1" y="10"/>
                      <a:pt x="4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11"/>
                      <a:pt x="7" y="22"/>
                      <a:pt x="7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231900" y="820738"/>
                <a:ext cx="111125" cy="144463"/>
              </a:xfrm>
              <a:custGeom>
                <a:avLst/>
                <a:gdLst/>
                <a:ahLst/>
                <a:cxnLst/>
                <a:rect l="l" t="t" r="r" b="b"/>
                <a:pathLst>
                  <a:path w="66" h="86" extrusionOk="0">
                    <a:moveTo>
                      <a:pt x="62" y="86"/>
                    </a:moveTo>
                    <a:cubicBezTo>
                      <a:pt x="33" y="66"/>
                      <a:pt x="11" y="36"/>
                      <a:pt x="0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7" y="32"/>
                      <a:pt x="38" y="61"/>
                      <a:pt x="66" y="80"/>
                    </a:cubicBezTo>
                    <a:lnTo>
                      <a:pt x="62" y="8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24"/>
              <p:cNvSpPr/>
              <p:nvPr/>
            </p:nvSpPr>
            <p:spPr>
              <a:xfrm>
                <a:off x="1377950" y="976313"/>
                <a:ext cx="381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15" extrusionOk="0">
                    <a:moveTo>
                      <a:pt x="21" y="15"/>
                    </a:moveTo>
                    <a:cubicBezTo>
                      <a:pt x="14" y="12"/>
                      <a:pt x="7" y="10"/>
                      <a:pt x="0" y="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9" y="3"/>
                      <a:pt x="16" y="6"/>
                      <a:pt x="23" y="8"/>
                    </a:cubicBezTo>
                    <a:lnTo>
                      <a:pt x="21" y="1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24"/>
              <p:cNvSpPr/>
              <p:nvPr/>
            </p:nvSpPr>
            <p:spPr>
              <a:xfrm>
                <a:off x="1325563" y="739775"/>
                <a:ext cx="26988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6" h="42" extrusionOk="0">
                    <a:moveTo>
                      <a:pt x="9" y="42"/>
                    </a:moveTo>
                    <a:cubicBezTo>
                      <a:pt x="3" y="29"/>
                      <a:pt x="0" y="15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4"/>
                      <a:pt x="11" y="27"/>
                      <a:pt x="16" y="39"/>
                    </a:cubicBezTo>
                    <a:lnTo>
                      <a:pt x="9" y="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354138" y="825500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30" y="34"/>
                    </a:moveTo>
                    <a:cubicBezTo>
                      <a:pt x="18" y="26"/>
                      <a:pt x="8" y="16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3" y="11"/>
                      <a:pt x="23" y="21"/>
                      <a:pt x="34" y="28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423988" y="882650"/>
                <a:ext cx="33337" cy="20638"/>
              </a:xfrm>
              <a:custGeom>
                <a:avLst/>
                <a:gdLst/>
                <a:ahLst/>
                <a:cxnLst/>
                <a:rect l="l" t="t" r="r" b="b"/>
                <a:pathLst>
                  <a:path w="19" h="12" extrusionOk="0">
                    <a:moveTo>
                      <a:pt x="17" y="12"/>
                    </a:moveTo>
                    <a:cubicBezTo>
                      <a:pt x="11" y="11"/>
                      <a:pt x="6" y="9"/>
                      <a:pt x="0" y="6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8" y="2"/>
                      <a:pt x="14" y="4"/>
                      <a:pt x="19" y="5"/>
                    </a:cubicBezTo>
                    <a:lnTo>
                      <a:pt x="17" y="1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473200" y="884238"/>
                <a:ext cx="84138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50" h="14" extrusionOk="0">
                    <a:moveTo>
                      <a:pt x="12" y="14"/>
                    </a:moveTo>
                    <a:cubicBezTo>
                      <a:pt x="8" y="14"/>
                      <a:pt x="4" y="14"/>
                      <a:pt x="0" y="13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6"/>
                      <a:pt x="8" y="6"/>
                      <a:pt x="12" y="6"/>
                    </a:cubicBezTo>
                    <a:cubicBezTo>
                      <a:pt x="24" y="6"/>
                      <a:pt x="36" y="4"/>
                      <a:pt x="47" y="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38" y="11"/>
                      <a:pt x="25" y="14"/>
                      <a:pt x="12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577975" y="823913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4" y="34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11" y="21"/>
                      <a:pt x="20" y="11"/>
                      <a:pt x="28" y="0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26" y="16"/>
                      <a:pt x="16" y="26"/>
                      <a:pt x="4" y="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646238" y="706438"/>
                <a:ext cx="142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9" h="38" extrusionOk="0">
                    <a:moveTo>
                      <a:pt x="8" y="38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1" y="31"/>
                      <a:pt x="2" y="25"/>
                      <a:pt x="2" y="19"/>
                    </a:cubicBezTo>
                    <a:cubicBezTo>
                      <a:pt x="2" y="13"/>
                      <a:pt x="1" y="7"/>
                      <a:pt x="0" y="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6"/>
                      <a:pt x="9" y="13"/>
                      <a:pt x="9" y="19"/>
                    </a:cubicBezTo>
                    <a:cubicBezTo>
                      <a:pt x="9" y="26"/>
                      <a:pt x="9" y="32"/>
                      <a:pt x="8" y="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584325" y="603250"/>
                <a:ext cx="66675" cy="77787"/>
              </a:xfrm>
              <a:custGeom>
                <a:avLst/>
                <a:gdLst/>
                <a:ahLst/>
                <a:cxnLst/>
                <a:rect l="l" t="t" r="r" b="b"/>
                <a:pathLst>
                  <a:path w="39" h="46" extrusionOk="0">
                    <a:moveTo>
                      <a:pt x="32" y="46"/>
                    </a:moveTo>
                    <a:cubicBezTo>
                      <a:pt x="25" y="30"/>
                      <a:pt x="14" y="16"/>
                      <a:pt x="0" y="6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0" y="11"/>
                      <a:pt x="32" y="26"/>
                      <a:pt x="39" y="44"/>
                    </a:cubicBezTo>
                    <a:lnTo>
                      <a:pt x="32" y="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24"/>
              <p:cNvSpPr/>
              <p:nvPr/>
            </p:nvSpPr>
            <p:spPr>
              <a:xfrm>
                <a:off x="1473200" y="571500"/>
                <a:ext cx="103187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1" h="19" extrusionOk="0">
                    <a:moveTo>
                      <a:pt x="58" y="19"/>
                    </a:moveTo>
                    <a:cubicBezTo>
                      <a:pt x="44" y="11"/>
                      <a:pt x="28" y="7"/>
                      <a:pt x="12" y="7"/>
                    </a:cubicBezTo>
                    <a:cubicBezTo>
                      <a:pt x="8" y="7"/>
                      <a:pt x="5" y="7"/>
                      <a:pt x="1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8" y="0"/>
                      <a:pt x="12" y="0"/>
                    </a:cubicBezTo>
                    <a:cubicBezTo>
                      <a:pt x="29" y="0"/>
                      <a:pt x="46" y="4"/>
                      <a:pt x="61" y="13"/>
                    </a:cubicBezTo>
                    <a:lnTo>
                      <a:pt x="58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24"/>
              <p:cNvSpPr/>
              <p:nvPr/>
            </p:nvSpPr>
            <p:spPr>
              <a:xfrm>
                <a:off x="1404938" y="574675"/>
                <a:ext cx="52388" cy="33337"/>
              </a:xfrm>
              <a:custGeom>
                <a:avLst/>
                <a:gdLst/>
                <a:ahLst/>
                <a:cxnLst/>
                <a:rect l="l" t="t" r="r" b="b"/>
                <a:pathLst>
                  <a:path w="31" h="19" extrusionOk="0">
                    <a:moveTo>
                      <a:pt x="4" y="19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9" y="7"/>
                      <a:pt x="19" y="3"/>
                      <a:pt x="29" y="0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1" y="10"/>
                      <a:pt x="12" y="14"/>
                      <a:pt x="4" y="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24"/>
              <p:cNvSpPr/>
              <p:nvPr/>
            </p:nvSpPr>
            <p:spPr>
              <a:xfrm>
                <a:off x="1328738" y="617538"/>
                <a:ext cx="57150" cy="920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55" extrusionOk="0">
                    <a:moveTo>
                      <a:pt x="7" y="55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4" y="33"/>
                      <a:pt x="14" y="14"/>
                      <a:pt x="29" y="0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20" y="19"/>
                      <a:pt x="11" y="36"/>
                      <a:pt x="7" y="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24"/>
              <p:cNvSpPr/>
              <p:nvPr/>
            </p:nvSpPr>
            <p:spPr>
              <a:xfrm>
                <a:off x="1357313" y="787400"/>
                <a:ext cx="36513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22" h="30" extrusionOk="0">
                    <a:moveTo>
                      <a:pt x="17" y="30"/>
                    </a:moveTo>
                    <a:cubicBezTo>
                      <a:pt x="10" y="21"/>
                      <a:pt x="4" y="12"/>
                      <a:pt x="0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9"/>
                      <a:pt x="15" y="18"/>
                      <a:pt x="22" y="25"/>
                    </a:cubicBezTo>
                    <a:lnTo>
                      <a:pt x="17" y="3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24"/>
              <p:cNvSpPr/>
              <p:nvPr/>
            </p:nvSpPr>
            <p:spPr>
              <a:xfrm>
                <a:off x="1400175" y="841375"/>
                <a:ext cx="93663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56" h="26" extrusionOk="0">
                    <a:moveTo>
                      <a:pt x="56" y="26"/>
                    </a:moveTo>
                    <a:cubicBezTo>
                      <a:pt x="35" y="26"/>
                      <a:pt x="15" y="18"/>
                      <a:pt x="0" y="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8" y="13"/>
                      <a:pt x="37" y="19"/>
                      <a:pt x="56" y="19"/>
                    </a:cubicBezTo>
                    <a:lnTo>
                      <a:pt x="56" y="2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24"/>
              <p:cNvSpPr/>
              <p:nvPr/>
            </p:nvSpPr>
            <p:spPr>
              <a:xfrm>
                <a:off x="1522413" y="839788"/>
                <a:ext cx="68263" cy="42863"/>
              </a:xfrm>
              <a:custGeom>
                <a:avLst/>
                <a:gdLst/>
                <a:ahLst/>
                <a:cxnLst/>
                <a:rect l="l" t="t" r="r" b="b"/>
                <a:pathLst>
                  <a:path w="40" h="25" extrusionOk="0">
                    <a:moveTo>
                      <a:pt x="1" y="25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3" y="16"/>
                      <a:pt x="26" y="10"/>
                      <a:pt x="36" y="0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9" y="15"/>
                      <a:pt x="15" y="22"/>
                      <a:pt x="1" y="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24"/>
              <p:cNvSpPr/>
              <p:nvPr/>
            </p:nvSpPr>
            <p:spPr>
              <a:xfrm>
                <a:off x="1593850" y="784225"/>
                <a:ext cx="36513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2" h="32" extrusionOk="0">
                    <a:moveTo>
                      <a:pt x="5" y="3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7" y="19"/>
                      <a:pt x="13" y="10"/>
                      <a:pt x="16" y="0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8" y="13"/>
                      <a:pt x="12" y="23"/>
                      <a:pt x="5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24"/>
              <p:cNvSpPr/>
              <p:nvPr/>
            </p:nvSpPr>
            <p:spPr>
              <a:xfrm>
                <a:off x="1625600" y="704850"/>
                <a:ext cx="12700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8" h="36" extrusionOk="0">
                    <a:moveTo>
                      <a:pt x="7" y="36"/>
                    </a:moveTo>
                    <a:cubicBezTo>
                      <a:pt x="1" y="34"/>
                      <a:pt x="1" y="34"/>
                      <a:pt x="1" y="34"/>
                    </a:cubicBezTo>
                    <a:cubicBezTo>
                      <a:pt x="2" y="30"/>
                      <a:pt x="2" y="25"/>
                      <a:pt x="2" y="20"/>
                    </a:cubicBezTo>
                    <a:cubicBezTo>
                      <a:pt x="2" y="14"/>
                      <a:pt x="1" y="7"/>
                      <a:pt x="0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6"/>
                      <a:pt x="8" y="13"/>
                      <a:pt x="8" y="20"/>
                    </a:cubicBezTo>
                    <a:cubicBezTo>
                      <a:pt x="8" y="25"/>
                      <a:pt x="8" y="31"/>
                      <a:pt x="7" y="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24"/>
              <p:cNvSpPr/>
              <p:nvPr/>
            </p:nvSpPr>
            <p:spPr>
              <a:xfrm>
                <a:off x="1593850" y="641350"/>
                <a:ext cx="36513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22" h="30" extrusionOk="0">
                    <a:moveTo>
                      <a:pt x="16" y="30"/>
                    </a:moveTo>
                    <a:cubicBezTo>
                      <a:pt x="12" y="20"/>
                      <a:pt x="7" y="12"/>
                      <a:pt x="0" y="4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2" y="8"/>
                      <a:pt x="18" y="17"/>
                      <a:pt x="22" y="28"/>
                    </a:cubicBezTo>
                    <a:lnTo>
                      <a:pt x="16" y="3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524000" y="596900"/>
                <a:ext cx="61912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22" extrusionOk="0">
                    <a:moveTo>
                      <a:pt x="33" y="22"/>
                    </a:moveTo>
                    <a:cubicBezTo>
                      <a:pt x="23" y="14"/>
                      <a:pt x="12" y="9"/>
                      <a:pt x="0" y="6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4" y="3"/>
                      <a:pt x="26" y="9"/>
                      <a:pt x="37" y="17"/>
                    </a:cubicBezTo>
                    <a:lnTo>
                      <a:pt x="33" y="2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4" name="Google Shape;1094;p24"/>
              <p:cNvSpPr/>
              <p:nvPr/>
            </p:nvSpPr>
            <p:spPr>
              <a:xfrm>
                <a:off x="1417638" y="593725"/>
                <a:ext cx="90488" cy="30163"/>
              </a:xfrm>
              <a:custGeom>
                <a:avLst/>
                <a:gdLst/>
                <a:ahLst/>
                <a:cxnLst/>
                <a:rect l="l" t="t" r="r" b="b"/>
                <a:pathLst>
                  <a:path w="53" h="18" extrusionOk="0">
                    <a:moveTo>
                      <a:pt x="3" y="18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4" y="4"/>
                      <a:pt x="29" y="0"/>
                      <a:pt x="45" y="0"/>
                    </a:cubicBezTo>
                    <a:cubicBezTo>
                      <a:pt x="48" y="0"/>
                      <a:pt x="51" y="0"/>
                      <a:pt x="53" y="0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0" y="6"/>
                      <a:pt x="47" y="6"/>
                      <a:pt x="45" y="6"/>
                    </a:cubicBezTo>
                    <a:cubicBezTo>
                      <a:pt x="30" y="6"/>
                      <a:pt x="16" y="10"/>
                      <a:pt x="3" y="1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24"/>
              <p:cNvSpPr/>
              <p:nvPr/>
            </p:nvSpPr>
            <p:spPr>
              <a:xfrm>
                <a:off x="1358900" y="625475"/>
                <a:ext cx="508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7" extrusionOk="0">
                    <a:moveTo>
                      <a:pt x="6" y="37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5" y="21"/>
                      <a:pt x="14" y="9"/>
                      <a:pt x="26" y="0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19" y="13"/>
                      <a:pt x="11" y="24"/>
                      <a:pt x="6" y="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347788" y="703263"/>
                <a:ext cx="14288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9" h="41" extrusionOk="0">
                    <a:moveTo>
                      <a:pt x="3" y="41"/>
                    </a:moveTo>
                    <a:cubicBezTo>
                      <a:pt x="1" y="35"/>
                      <a:pt x="0" y="28"/>
                      <a:pt x="0" y="21"/>
                    </a:cubicBezTo>
                    <a:cubicBezTo>
                      <a:pt x="0" y="14"/>
                      <a:pt x="1" y="7"/>
                      <a:pt x="3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8"/>
                      <a:pt x="7" y="15"/>
                      <a:pt x="7" y="21"/>
                    </a:cubicBezTo>
                    <a:cubicBezTo>
                      <a:pt x="7" y="28"/>
                      <a:pt x="7" y="34"/>
                      <a:pt x="9" y="40"/>
                    </a:cubicBezTo>
                    <a:lnTo>
                      <a:pt x="3" y="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24"/>
              <p:cNvSpPr/>
              <p:nvPr/>
            </p:nvSpPr>
            <p:spPr>
              <a:xfrm>
                <a:off x="1493838" y="769938"/>
                <a:ext cx="119063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71" h="56" extrusionOk="0">
                    <a:moveTo>
                      <a:pt x="0" y="56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32" y="53"/>
                      <a:pt x="60" y="31"/>
                      <a:pt x="68" y="0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62" y="33"/>
                      <a:pt x="33" y="56"/>
                      <a:pt x="0" y="5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24"/>
              <p:cNvSpPr/>
              <p:nvPr/>
            </p:nvSpPr>
            <p:spPr>
              <a:xfrm>
                <a:off x="1609725" y="719138"/>
                <a:ext cx="7938" cy="206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2" extrusionOk="0">
                    <a:moveTo>
                      <a:pt x="4" y="12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1" y="8"/>
                      <a:pt x="1" y="4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4"/>
                      <a:pt x="4" y="8"/>
                      <a:pt x="4" y="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24"/>
              <p:cNvSpPr/>
              <p:nvPr/>
            </p:nvSpPr>
            <p:spPr>
              <a:xfrm>
                <a:off x="1568450" y="642938"/>
                <a:ext cx="20638" cy="20638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10" y="12"/>
                    </a:moveTo>
                    <a:cubicBezTo>
                      <a:pt x="7" y="9"/>
                      <a:pt x="4" y="6"/>
                      <a:pt x="0" y="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6" y="3"/>
                      <a:pt x="9" y="7"/>
                      <a:pt x="12" y="10"/>
                    </a:cubicBezTo>
                    <a:lnTo>
                      <a:pt x="10" y="1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>
                <a:off x="1508125" y="615950"/>
                <a:ext cx="55563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15" extrusionOk="0">
                    <a:moveTo>
                      <a:pt x="31" y="15"/>
                    </a:moveTo>
                    <a:cubicBezTo>
                      <a:pt x="22" y="9"/>
                      <a:pt x="11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2"/>
                      <a:pt x="23" y="6"/>
                      <a:pt x="33" y="13"/>
                    </a:cubicBezTo>
                    <a:lnTo>
                      <a:pt x="31" y="1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24"/>
              <p:cNvSpPr/>
              <p:nvPr/>
            </p:nvSpPr>
            <p:spPr>
              <a:xfrm>
                <a:off x="1466850" y="615950"/>
                <a:ext cx="26988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6" h="4" extrusionOk="0">
                    <a:moveTo>
                      <a:pt x="1" y="4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5" y="0"/>
                      <a:pt x="11" y="0"/>
                      <a:pt x="16" y="0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1" y="3"/>
                      <a:pt x="6" y="3"/>
                      <a:pt x="1" y="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24"/>
              <p:cNvSpPr/>
              <p:nvPr/>
            </p:nvSpPr>
            <p:spPr>
              <a:xfrm>
                <a:off x="1376363" y="625475"/>
                <a:ext cx="69850" cy="77787"/>
              </a:xfrm>
              <a:custGeom>
                <a:avLst/>
                <a:gdLst/>
                <a:ahLst/>
                <a:cxnLst/>
                <a:rect l="l" t="t" r="r" b="b"/>
                <a:pathLst>
                  <a:path w="42" h="46" extrusionOk="0">
                    <a:moveTo>
                      <a:pt x="3" y="46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6" y="25"/>
                      <a:pt x="21" y="8"/>
                      <a:pt x="41" y="0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23" y="11"/>
                      <a:pt x="9" y="26"/>
                      <a:pt x="3" y="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24"/>
              <p:cNvSpPr/>
              <p:nvPr/>
            </p:nvSpPr>
            <p:spPr>
              <a:xfrm>
                <a:off x="1368425" y="714375"/>
                <a:ext cx="952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5" h="15" extrusionOk="0">
                    <a:moveTo>
                      <a:pt x="3" y="15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0"/>
                      <a:pt x="1" y="5"/>
                      <a:pt x="2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6"/>
                      <a:pt x="3" y="11"/>
                      <a:pt x="3" y="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24"/>
              <p:cNvSpPr/>
              <p:nvPr/>
            </p:nvSpPr>
            <p:spPr>
              <a:xfrm>
                <a:off x="1376363" y="776288"/>
                <a:ext cx="50800" cy="65087"/>
              </a:xfrm>
              <a:custGeom>
                <a:avLst/>
                <a:gdLst/>
                <a:ahLst/>
                <a:cxnLst/>
                <a:rect l="l" t="t" r="r" b="b"/>
                <a:pathLst>
                  <a:path w="30" h="39" extrusionOk="0">
                    <a:moveTo>
                      <a:pt x="28" y="39"/>
                    </a:moveTo>
                    <a:cubicBezTo>
                      <a:pt x="15" y="30"/>
                      <a:pt x="5" y="16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7" y="14"/>
                      <a:pt x="17" y="27"/>
                      <a:pt x="30" y="36"/>
                    </a:cubicBezTo>
                    <a:lnTo>
                      <a:pt x="28" y="3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1441450" y="847725"/>
                <a:ext cx="17463" cy="11113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9" y="7"/>
                    </a:moveTo>
                    <a:cubicBezTo>
                      <a:pt x="6" y="6"/>
                      <a:pt x="3" y="4"/>
                      <a:pt x="0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4" y="1"/>
                      <a:pt x="7" y="3"/>
                      <a:pt x="10" y="4"/>
                    </a:cubicBezTo>
                    <a:lnTo>
                      <a:pt x="9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6" name="Google Shape;1106;p24"/>
            <p:cNvGrpSpPr/>
            <p:nvPr/>
          </p:nvGrpSpPr>
          <p:grpSpPr>
            <a:xfrm>
              <a:off x="-413392" y="4041395"/>
              <a:ext cx="1126610" cy="1125375"/>
              <a:chOff x="5502275" y="4098925"/>
              <a:chExt cx="1449389" cy="1447800"/>
            </a:xfrm>
          </p:grpSpPr>
          <p:sp>
            <p:nvSpPr>
              <p:cNvPr id="1107" name="Google Shape;1107;p24"/>
              <p:cNvSpPr/>
              <p:nvPr/>
            </p:nvSpPr>
            <p:spPr>
              <a:xfrm>
                <a:off x="5502275" y="4098925"/>
                <a:ext cx="1449389" cy="1447800"/>
              </a:xfrm>
              <a:custGeom>
                <a:avLst/>
                <a:gdLst/>
                <a:ahLst/>
                <a:cxnLst/>
                <a:rect l="l" t="t" r="r" b="b"/>
                <a:pathLst>
                  <a:path w="859" h="858" extrusionOk="0">
                    <a:moveTo>
                      <a:pt x="430" y="858"/>
                    </a:moveTo>
                    <a:cubicBezTo>
                      <a:pt x="193" y="858"/>
                      <a:pt x="0" y="665"/>
                      <a:pt x="0" y="429"/>
                    </a:cubicBezTo>
                    <a:cubicBezTo>
                      <a:pt x="0" y="192"/>
                      <a:pt x="193" y="0"/>
                      <a:pt x="430" y="0"/>
                    </a:cubicBezTo>
                    <a:cubicBezTo>
                      <a:pt x="666" y="0"/>
                      <a:pt x="859" y="192"/>
                      <a:pt x="859" y="429"/>
                    </a:cubicBezTo>
                    <a:cubicBezTo>
                      <a:pt x="859" y="665"/>
                      <a:pt x="666" y="858"/>
                      <a:pt x="430" y="858"/>
                    </a:cubicBezTo>
                    <a:close/>
                    <a:moveTo>
                      <a:pt x="430" y="10"/>
                    </a:moveTo>
                    <a:cubicBezTo>
                      <a:pt x="199" y="10"/>
                      <a:pt x="11" y="198"/>
                      <a:pt x="11" y="429"/>
                    </a:cubicBezTo>
                    <a:cubicBezTo>
                      <a:pt x="11" y="659"/>
                      <a:pt x="199" y="847"/>
                      <a:pt x="430" y="847"/>
                    </a:cubicBezTo>
                    <a:cubicBezTo>
                      <a:pt x="660" y="847"/>
                      <a:pt x="848" y="659"/>
                      <a:pt x="848" y="429"/>
                    </a:cubicBezTo>
                    <a:cubicBezTo>
                      <a:pt x="848" y="198"/>
                      <a:pt x="660" y="10"/>
                      <a:pt x="430" y="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5548313" y="4143375"/>
                <a:ext cx="1357313" cy="1358900"/>
              </a:xfrm>
              <a:custGeom>
                <a:avLst/>
                <a:gdLst/>
                <a:ahLst/>
                <a:cxnLst/>
                <a:rect l="l" t="t" r="r" b="b"/>
                <a:pathLst>
                  <a:path w="805" h="805" extrusionOk="0">
                    <a:moveTo>
                      <a:pt x="403" y="805"/>
                    </a:moveTo>
                    <a:cubicBezTo>
                      <a:pt x="180" y="805"/>
                      <a:pt x="0" y="625"/>
                      <a:pt x="0" y="403"/>
                    </a:cubicBezTo>
                    <a:cubicBezTo>
                      <a:pt x="0" y="181"/>
                      <a:pt x="180" y="0"/>
                      <a:pt x="403" y="0"/>
                    </a:cubicBezTo>
                    <a:cubicBezTo>
                      <a:pt x="625" y="0"/>
                      <a:pt x="805" y="181"/>
                      <a:pt x="805" y="403"/>
                    </a:cubicBezTo>
                    <a:cubicBezTo>
                      <a:pt x="805" y="625"/>
                      <a:pt x="625" y="805"/>
                      <a:pt x="403" y="805"/>
                    </a:cubicBezTo>
                    <a:close/>
                    <a:moveTo>
                      <a:pt x="403" y="7"/>
                    </a:moveTo>
                    <a:cubicBezTo>
                      <a:pt x="184" y="7"/>
                      <a:pt x="7" y="185"/>
                      <a:pt x="7" y="403"/>
                    </a:cubicBezTo>
                    <a:cubicBezTo>
                      <a:pt x="7" y="621"/>
                      <a:pt x="184" y="798"/>
                      <a:pt x="403" y="798"/>
                    </a:cubicBezTo>
                    <a:cubicBezTo>
                      <a:pt x="621" y="798"/>
                      <a:pt x="798" y="621"/>
                      <a:pt x="798" y="403"/>
                    </a:cubicBezTo>
                    <a:cubicBezTo>
                      <a:pt x="798" y="185"/>
                      <a:pt x="621" y="7"/>
                      <a:pt x="403" y="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5595938" y="4192588"/>
                <a:ext cx="1262063" cy="1262063"/>
              </a:xfrm>
              <a:custGeom>
                <a:avLst/>
                <a:gdLst/>
                <a:ahLst/>
                <a:cxnLst/>
                <a:rect l="l" t="t" r="r" b="b"/>
                <a:pathLst>
                  <a:path w="749" h="748" extrusionOk="0">
                    <a:moveTo>
                      <a:pt x="375" y="748"/>
                    </a:moveTo>
                    <a:cubicBezTo>
                      <a:pt x="375" y="748"/>
                      <a:pt x="375" y="748"/>
                      <a:pt x="375" y="748"/>
                    </a:cubicBezTo>
                    <a:cubicBezTo>
                      <a:pt x="372" y="748"/>
                      <a:pt x="369" y="748"/>
                      <a:pt x="366" y="748"/>
                    </a:cubicBezTo>
                    <a:cubicBezTo>
                      <a:pt x="367" y="689"/>
                      <a:pt x="367" y="689"/>
                      <a:pt x="367" y="689"/>
                    </a:cubicBezTo>
                    <a:cubicBezTo>
                      <a:pt x="370" y="689"/>
                      <a:pt x="372" y="689"/>
                      <a:pt x="375" y="689"/>
                    </a:cubicBezTo>
                    <a:lnTo>
                      <a:pt x="375" y="748"/>
                    </a:lnTo>
                    <a:close/>
                    <a:moveTo>
                      <a:pt x="382" y="748"/>
                    </a:moveTo>
                    <a:cubicBezTo>
                      <a:pt x="381" y="689"/>
                      <a:pt x="381" y="689"/>
                      <a:pt x="381" y="689"/>
                    </a:cubicBezTo>
                    <a:cubicBezTo>
                      <a:pt x="383" y="689"/>
                      <a:pt x="386" y="689"/>
                      <a:pt x="388" y="689"/>
                    </a:cubicBezTo>
                    <a:cubicBezTo>
                      <a:pt x="390" y="747"/>
                      <a:pt x="390" y="747"/>
                      <a:pt x="390" y="747"/>
                    </a:cubicBezTo>
                    <a:cubicBezTo>
                      <a:pt x="388" y="747"/>
                      <a:pt x="385" y="748"/>
                      <a:pt x="382" y="748"/>
                    </a:cubicBezTo>
                    <a:close/>
                    <a:moveTo>
                      <a:pt x="359" y="747"/>
                    </a:moveTo>
                    <a:cubicBezTo>
                      <a:pt x="356" y="747"/>
                      <a:pt x="353" y="747"/>
                      <a:pt x="350" y="747"/>
                    </a:cubicBezTo>
                    <a:cubicBezTo>
                      <a:pt x="354" y="689"/>
                      <a:pt x="354" y="689"/>
                      <a:pt x="354" y="689"/>
                    </a:cubicBezTo>
                    <a:cubicBezTo>
                      <a:pt x="356" y="689"/>
                      <a:pt x="359" y="689"/>
                      <a:pt x="361" y="689"/>
                    </a:cubicBezTo>
                    <a:lnTo>
                      <a:pt x="359" y="747"/>
                    </a:lnTo>
                    <a:close/>
                    <a:moveTo>
                      <a:pt x="398" y="747"/>
                    </a:moveTo>
                    <a:cubicBezTo>
                      <a:pt x="394" y="689"/>
                      <a:pt x="394" y="689"/>
                      <a:pt x="394" y="689"/>
                    </a:cubicBezTo>
                    <a:cubicBezTo>
                      <a:pt x="397" y="688"/>
                      <a:pt x="399" y="688"/>
                      <a:pt x="401" y="688"/>
                    </a:cubicBezTo>
                    <a:cubicBezTo>
                      <a:pt x="406" y="746"/>
                      <a:pt x="406" y="746"/>
                      <a:pt x="406" y="746"/>
                    </a:cubicBezTo>
                    <a:cubicBezTo>
                      <a:pt x="403" y="747"/>
                      <a:pt x="401" y="747"/>
                      <a:pt x="398" y="747"/>
                    </a:cubicBezTo>
                    <a:close/>
                    <a:moveTo>
                      <a:pt x="343" y="746"/>
                    </a:moveTo>
                    <a:cubicBezTo>
                      <a:pt x="340" y="746"/>
                      <a:pt x="337" y="746"/>
                      <a:pt x="334" y="746"/>
                    </a:cubicBezTo>
                    <a:cubicBezTo>
                      <a:pt x="341" y="687"/>
                      <a:pt x="341" y="687"/>
                      <a:pt x="341" y="687"/>
                    </a:cubicBezTo>
                    <a:cubicBezTo>
                      <a:pt x="343" y="688"/>
                      <a:pt x="345" y="688"/>
                      <a:pt x="348" y="688"/>
                    </a:cubicBezTo>
                    <a:lnTo>
                      <a:pt x="343" y="746"/>
                    </a:lnTo>
                    <a:close/>
                    <a:moveTo>
                      <a:pt x="414" y="746"/>
                    </a:moveTo>
                    <a:cubicBezTo>
                      <a:pt x="407" y="688"/>
                      <a:pt x="407" y="688"/>
                      <a:pt x="407" y="688"/>
                    </a:cubicBezTo>
                    <a:cubicBezTo>
                      <a:pt x="410" y="687"/>
                      <a:pt x="412" y="687"/>
                      <a:pt x="415" y="687"/>
                    </a:cubicBezTo>
                    <a:cubicBezTo>
                      <a:pt x="422" y="745"/>
                      <a:pt x="422" y="745"/>
                      <a:pt x="422" y="745"/>
                    </a:cubicBezTo>
                    <a:cubicBezTo>
                      <a:pt x="419" y="745"/>
                      <a:pt x="416" y="745"/>
                      <a:pt x="414" y="746"/>
                    </a:cubicBezTo>
                    <a:close/>
                    <a:moveTo>
                      <a:pt x="327" y="745"/>
                    </a:moveTo>
                    <a:cubicBezTo>
                      <a:pt x="324" y="744"/>
                      <a:pt x="321" y="744"/>
                      <a:pt x="319" y="744"/>
                    </a:cubicBezTo>
                    <a:cubicBezTo>
                      <a:pt x="327" y="686"/>
                      <a:pt x="327" y="686"/>
                      <a:pt x="327" y="686"/>
                    </a:cubicBezTo>
                    <a:cubicBezTo>
                      <a:pt x="330" y="686"/>
                      <a:pt x="332" y="686"/>
                      <a:pt x="334" y="687"/>
                    </a:cubicBezTo>
                    <a:lnTo>
                      <a:pt x="327" y="745"/>
                    </a:lnTo>
                    <a:close/>
                    <a:moveTo>
                      <a:pt x="429" y="744"/>
                    </a:moveTo>
                    <a:cubicBezTo>
                      <a:pt x="421" y="686"/>
                      <a:pt x="421" y="686"/>
                      <a:pt x="421" y="686"/>
                    </a:cubicBezTo>
                    <a:cubicBezTo>
                      <a:pt x="423" y="686"/>
                      <a:pt x="426" y="685"/>
                      <a:pt x="428" y="685"/>
                    </a:cubicBezTo>
                    <a:cubicBezTo>
                      <a:pt x="438" y="742"/>
                      <a:pt x="438" y="742"/>
                      <a:pt x="438" y="742"/>
                    </a:cubicBezTo>
                    <a:cubicBezTo>
                      <a:pt x="435" y="743"/>
                      <a:pt x="432" y="743"/>
                      <a:pt x="429" y="744"/>
                    </a:cubicBezTo>
                    <a:close/>
                    <a:moveTo>
                      <a:pt x="311" y="742"/>
                    </a:moveTo>
                    <a:cubicBezTo>
                      <a:pt x="309" y="742"/>
                      <a:pt x="306" y="741"/>
                      <a:pt x="303" y="741"/>
                    </a:cubicBezTo>
                    <a:cubicBezTo>
                      <a:pt x="314" y="683"/>
                      <a:pt x="314" y="683"/>
                      <a:pt x="314" y="683"/>
                    </a:cubicBezTo>
                    <a:cubicBezTo>
                      <a:pt x="316" y="684"/>
                      <a:pt x="319" y="684"/>
                      <a:pt x="321" y="685"/>
                    </a:cubicBezTo>
                    <a:lnTo>
                      <a:pt x="311" y="742"/>
                    </a:lnTo>
                    <a:close/>
                    <a:moveTo>
                      <a:pt x="445" y="741"/>
                    </a:moveTo>
                    <a:cubicBezTo>
                      <a:pt x="434" y="684"/>
                      <a:pt x="434" y="684"/>
                      <a:pt x="434" y="684"/>
                    </a:cubicBezTo>
                    <a:cubicBezTo>
                      <a:pt x="436" y="683"/>
                      <a:pt x="439" y="683"/>
                      <a:pt x="441" y="682"/>
                    </a:cubicBezTo>
                    <a:cubicBezTo>
                      <a:pt x="453" y="739"/>
                      <a:pt x="453" y="739"/>
                      <a:pt x="453" y="739"/>
                    </a:cubicBezTo>
                    <a:cubicBezTo>
                      <a:pt x="451" y="740"/>
                      <a:pt x="448" y="741"/>
                      <a:pt x="445" y="741"/>
                    </a:cubicBezTo>
                    <a:close/>
                    <a:moveTo>
                      <a:pt x="296" y="739"/>
                    </a:moveTo>
                    <a:cubicBezTo>
                      <a:pt x="293" y="739"/>
                      <a:pt x="290" y="738"/>
                      <a:pt x="287" y="737"/>
                    </a:cubicBezTo>
                    <a:cubicBezTo>
                      <a:pt x="301" y="681"/>
                      <a:pt x="301" y="681"/>
                      <a:pt x="301" y="681"/>
                    </a:cubicBezTo>
                    <a:cubicBezTo>
                      <a:pt x="303" y="681"/>
                      <a:pt x="306" y="682"/>
                      <a:pt x="308" y="682"/>
                    </a:cubicBezTo>
                    <a:lnTo>
                      <a:pt x="296" y="739"/>
                    </a:lnTo>
                    <a:close/>
                    <a:moveTo>
                      <a:pt x="460" y="738"/>
                    </a:moveTo>
                    <a:cubicBezTo>
                      <a:pt x="447" y="681"/>
                      <a:pt x="447" y="681"/>
                      <a:pt x="447" y="681"/>
                    </a:cubicBezTo>
                    <a:cubicBezTo>
                      <a:pt x="449" y="680"/>
                      <a:pt x="452" y="680"/>
                      <a:pt x="454" y="679"/>
                    </a:cubicBezTo>
                    <a:cubicBezTo>
                      <a:pt x="469" y="736"/>
                      <a:pt x="469" y="736"/>
                      <a:pt x="469" y="736"/>
                    </a:cubicBezTo>
                    <a:cubicBezTo>
                      <a:pt x="466" y="736"/>
                      <a:pt x="463" y="737"/>
                      <a:pt x="460" y="738"/>
                    </a:cubicBezTo>
                    <a:close/>
                    <a:moveTo>
                      <a:pt x="280" y="736"/>
                    </a:moveTo>
                    <a:cubicBezTo>
                      <a:pt x="278" y="735"/>
                      <a:pt x="275" y="734"/>
                      <a:pt x="272" y="733"/>
                    </a:cubicBezTo>
                    <a:cubicBezTo>
                      <a:pt x="288" y="677"/>
                      <a:pt x="288" y="677"/>
                      <a:pt x="288" y="677"/>
                    </a:cubicBezTo>
                    <a:cubicBezTo>
                      <a:pt x="290" y="678"/>
                      <a:pt x="293" y="679"/>
                      <a:pt x="295" y="679"/>
                    </a:cubicBezTo>
                    <a:lnTo>
                      <a:pt x="280" y="736"/>
                    </a:lnTo>
                    <a:close/>
                    <a:moveTo>
                      <a:pt x="476" y="734"/>
                    </a:moveTo>
                    <a:cubicBezTo>
                      <a:pt x="460" y="678"/>
                      <a:pt x="460" y="678"/>
                      <a:pt x="460" y="678"/>
                    </a:cubicBezTo>
                    <a:cubicBezTo>
                      <a:pt x="462" y="677"/>
                      <a:pt x="465" y="676"/>
                      <a:pt x="467" y="675"/>
                    </a:cubicBezTo>
                    <a:cubicBezTo>
                      <a:pt x="484" y="731"/>
                      <a:pt x="484" y="731"/>
                      <a:pt x="484" y="731"/>
                    </a:cubicBezTo>
                    <a:cubicBezTo>
                      <a:pt x="481" y="732"/>
                      <a:pt x="479" y="733"/>
                      <a:pt x="476" y="734"/>
                    </a:cubicBezTo>
                    <a:close/>
                    <a:moveTo>
                      <a:pt x="265" y="731"/>
                    </a:moveTo>
                    <a:cubicBezTo>
                      <a:pt x="262" y="731"/>
                      <a:pt x="260" y="730"/>
                      <a:pt x="257" y="729"/>
                    </a:cubicBezTo>
                    <a:cubicBezTo>
                      <a:pt x="275" y="673"/>
                      <a:pt x="275" y="673"/>
                      <a:pt x="275" y="673"/>
                    </a:cubicBezTo>
                    <a:cubicBezTo>
                      <a:pt x="278" y="674"/>
                      <a:pt x="280" y="675"/>
                      <a:pt x="282" y="676"/>
                    </a:cubicBezTo>
                    <a:lnTo>
                      <a:pt x="265" y="731"/>
                    </a:lnTo>
                    <a:close/>
                    <a:moveTo>
                      <a:pt x="491" y="729"/>
                    </a:moveTo>
                    <a:cubicBezTo>
                      <a:pt x="473" y="674"/>
                      <a:pt x="473" y="674"/>
                      <a:pt x="473" y="674"/>
                    </a:cubicBezTo>
                    <a:cubicBezTo>
                      <a:pt x="475" y="673"/>
                      <a:pt x="477" y="672"/>
                      <a:pt x="480" y="671"/>
                    </a:cubicBezTo>
                    <a:cubicBezTo>
                      <a:pt x="499" y="726"/>
                      <a:pt x="499" y="726"/>
                      <a:pt x="499" y="726"/>
                    </a:cubicBezTo>
                    <a:cubicBezTo>
                      <a:pt x="496" y="727"/>
                      <a:pt x="494" y="728"/>
                      <a:pt x="491" y="729"/>
                    </a:cubicBezTo>
                    <a:close/>
                    <a:moveTo>
                      <a:pt x="250" y="726"/>
                    </a:moveTo>
                    <a:cubicBezTo>
                      <a:pt x="247" y="725"/>
                      <a:pt x="244" y="724"/>
                      <a:pt x="242" y="723"/>
                    </a:cubicBezTo>
                    <a:cubicBezTo>
                      <a:pt x="263" y="669"/>
                      <a:pt x="263" y="669"/>
                      <a:pt x="263" y="669"/>
                    </a:cubicBezTo>
                    <a:cubicBezTo>
                      <a:pt x="265" y="670"/>
                      <a:pt x="267" y="671"/>
                      <a:pt x="269" y="671"/>
                    </a:cubicBezTo>
                    <a:lnTo>
                      <a:pt x="250" y="726"/>
                    </a:lnTo>
                    <a:close/>
                    <a:moveTo>
                      <a:pt x="506" y="724"/>
                    </a:moveTo>
                    <a:cubicBezTo>
                      <a:pt x="485" y="669"/>
                      <a:pt x="485" y="669"/>
                      <a:pt x="485" y="669"/>
                    </a:cubicBezTo>
                    <a:cubicBezTo>
                      <a:pt x="488" y="668"/>
                      <a:pt x="490" y="667"/>
                      <a:pt x="492" y="667"/>
                    </a:cubicBezTo>
                    <a:cubicBezTo>
                      <a:pt x="514" y="721"/>
                      <a:pt x="514" y="721"/>
                      <a:pt x="514" y="721"/>
                    </a:cubicBezTo>
                    <a:cubicBezTo>
                      <a:pt x="511" y="722"/>
                      <a:pt x="509" y="723"/>
                      <a:pt x="506" y="724"/>
                    </a:cubicBezTo>
                    <a:close/>
                    <a:moveTo>
                      <a:pt x="235" y="721"/>
                    </a:moveTo>
                    <a:cubicBezTo>
                      <a:pt x="232" y="720"/>
                      <a:pt x="230" y="719"/>
                      <a:pt x="227" y="718"/>
                    </a:cubicBezTo>
                    <a:cubicBezTo>
                      <a:pt x="250" y="664"/>
                      <a:pt x="250" y="664"/>
                      <a:pt x="250" y="664"/>
                    </a:cubicBezTo>
                    <a:cubicBezTo>
                      <a:pt x="252" y="665"/>
                      <a:pt x="255" y="666"/>
                      <a:pt x="257" y="667"/>
                    </a:cubicBezTo>
                    <a:lnTo>
                      <a:pt x="235" y="721"/>
                    </a:lnTo>
                    <a:close/>
                    <a:moveTo>
                      <a:pt x="521" y="718"/>
                    </a:moveTo>
                    <a:cubicBezTo>
                      <a:pt x="498" y="664"/>
                      <a:pt x="498" y="664"/>
                      <a:pt x="498" y="664"/>
                    </a:cubicBezTo>
                    <a:cubicBezTo>
                      <a:pt x="500" y="663"/>
                      <a:pt x="502" y="662"/>
                      <a:pt x="504" y="661"/>
                    </a:cubicBezTo>
                    <a:cubicBezTo>
                      <a:pt x="529" y="715"/>
                      <a:pt x="529" y="715"/>
                      <a:pt x="529" y="715"/>
                    </a:cubicBezTo>
                    <a:cubicBezTo>
                      <a:pt x="526" y="716"/>
                      <a:pt x="523" y="717"/>
                      <a:pt x="521" y="718"/>
                    </a:cubicBezTo>
                    <a:close/>
                    <a:moveTo>
                      <a:pt x="220" y="715"/>
                    </a:moveTo>
                    <a:cubicBezTo>
                      <a:pt x="218" y="713"/>
                      <a:pt x="215" y="712"/>
                      <a:pt x="213" y="711"/>
                    </a:cubicBezTo>
                    <a:cubicBezTo>
                      <a:pt x="238" y="658"/>
                      <a:pt x="238" y="658"/>
                      <a:pt x="238" y="658"/>
                    </a:cubicBezTo>
                    <a:cubicBezTo>
                      <a:pt x="240" y="659"/>
                      <a:pt x="242" y="660"/>
                      <a:pt x="245" y="661"/>
                    </a:cubicBezTo>
                    <a:lnTo>
                      <a:pt x="220" y="715"/>
                    </a:lnTo>
                    <a:close/>
                    <a:moveTo>
                      <a:pt x="535" y="712"/>
                    </a:moveTo>
                    <a:cubicBezTo>
                      <a:pt x="510" y="659"/>
                      <a:pt x="510" y="659"/>
                      <a:pt x="510" y="659"/>
                    </a:cubicBezTo>
                    <a:cubicBezTo>
                      <a:pt x="512" y="658"/>
                      <a:pt x="514" y="657"/>
                      <a:pt x="517" y="656"/>
                    </a:cubicBezTo>
                    <a:cubicBezTo>
                      <a:pt x="543" y="708"/>
                      <a:pt x="543" y="708"/>
                      <a:pt x="543" y="708"/>
                    </a:cubicBezTo>
                    <a:cubicBezTo>
                      <a:pt x="540" y="709"/>
                      <a:pt x="538" y="710"/>
                      <a:pt x="535" y="712"/>
                    </a:cubicBezTo>
                    <a:close/>
                    <a:moveTo>
                      <a:pt x="206" y="708"/>
                    </a:moveTo>
                    <a:cubicBezTo>
                      <a:pt x="203" y="706"/>
                      <a:pt x="201" y="705"/>
                      <a:pt x="198" y="704"/>
                    </a:cubicBezTo>
                    <a:cubicBezTo>
                      <a:pt x="226" y="652"/>
                      <a:pt x="226" y="652"/>
                      <a:pt x="226" y="652"/>
                    </a:cubicBezTo>
                    <a:cubicBezTo>
                      <a:pt x="228" y="653"/>
                      <a:pt x="230" y="654"/>
                      <a:pt x="232" y="656"/>
                    </a:cubicBezTo>
                    <a:lnTo>
                      <a:pt x="206" y="708"/>
                    </a:lnTo>
                    <a:close/>
                    <a:moveTo>
                      <a:pt x="549" y="704"/>
                    </a:moveTo>
                    <a:cubicBezTo>
                      <a:pt x="522" y="653"/>
                      <a:pt x="522" y="653"/>
                      <a:pt x="522" y="653"/>
                    </a:cubicBezTo>
                    <a:cubicBezTo>
                      <a:pt x="524" y="652"/>
                      <a:pt x="526" y="650"/>
                      <a:pt x="528" y="649"/>
                    </a:cubicBezTo>
                    <a:cubicBezTo>
                      <a:pt x="557" y="700"/>
                      <a:pt x="557" y="700"/>
                      <a:pt x="557" y="700"/>
                    </a:cubicBezTo>
                    <a:cubicBezTo>
                      <a:pt x="554" y="702"/>
                      <a:pt x="552" y="703"/>
                      <a:pt x="549" y="704"/>
                    </a:cubicBezTo>
                    <a:close/>
                    <a:moveTo>
                      <a:pt x="192" y="700"/>
                    </a:moveTo>
                    <a:cubicBezTo>
                      <a:pt x="189" y="699"/>
                      <a:pt x="187" y="697"/>
                      <a:pt x="184" y="696"/>
                    </a:cubicBezTo>
                    <a:cubicBezTo>
                      <a:pt x="214" y="646"/>
                      <a:pt x="214" y="646"/>
                      <a:pt x="214" y="646"/>
                    </a:cubicBezTo>
                    <a:cubicBezTo>
                      <a:pt x="216" y="647"/>
                      <a:pt x="218" y="648"/>
                      <a:pt x="221" y="649"/>
                    </a:cubicBezTo>
                    <a:lnTo>
                      <a:pt x="192" y="700"/>
                    </a:lnTo>
                    <a:close/>
                    <a:moveTo>
                      <a:pt x="563" y="697"/>
                    </a:moveTo>
                    <a:cubicBezTo>
                      <a:pt x="534" y="646"/>
                      <a:pt x="534" y="646"/>
                      <a:pt x="534" y="646"/>
                    </a:cubicBezTo>
                    <a:cubicBezTo>
                      <a:pt x="536" y="645"/>
                      <a:pt x="538" y="644"/>
                      <a:pt x="540" y="642"/>
                    </a:cubicBezTo>
                    <a:cubicBezTo>
                      <a:pt x="571" y="692"/>
                      <a:pt x="571" y="692"/>
                      <a:pt x="571" y="692"/>
                    </a:cubicBezTo>
                    <a:cubicBezTo>
                      <a:pt x="568" y="694"/>
                      <a:pt x="566" y="695"/>
                      <a:pt x="563" y="697"/>
                    </a:cubicBezTo>
                    <a:close/>
                    <a:moveTo>
                      <a:pt x="178" y="692"/>
                    </a:moveTo>
                    <a:cubicBezTo>
                      <a:pt x="176" y="691"/>
                      <a:pt x="173" y="689"/>
                      <a:pt x="171" y="688"/>
                    </a:cubicBezTo>
                    <a:cubicBezTo>
                      <a:pt x="203" y="638"/>
                      <a:pt x="203" y="638"/>
                      <a:pt x="203" y="638"/>
                    </a:cubicBezTo>
                    <a:cubicBezTo>
                      <a:pt x="205" y="640"/>
                      <a:pt x="207" y="641"/>
                      <a:pt x="209" y="642"/>
                    </a:cubicBezTo>
                    <a:lnTo>
                      <a:pt x="178" y="692"/>
                    </a:lnTo>
                    <a:close/>
                    <a:moveTo>
                      <a:pt x="577" y="688"/>
                    </a:moveTo>
                    <a:cubicBezTo>
                      <a:pt x="545" y="639"/>
                      <a:pt x="545" y="639"/>
                      <a:pt x="545" y="639"/>
                    </a:cubicBezTo>
                    <a:cubicBezTo>
                      <a:pt x="547" y="638"/>
                      <a:pt x="549" y="637"/>
                      <a:pt x="551" y="635"/>
                    </a:cubicBezTo>
                    <a:cubicBezTo>
                      <a:pt x="584" y="684"/>
                      <a:pt x="584" y="684"/>
                      <a:pt x="584" y="684"/>
                    </a:cubicBezTo>
                    <a:cubicBezTo>
                      <a:pt x="581" y="685"/>
                      <a:pt x="579" y="687"/>
                      <a:pt x="577" y="688"/>
                    </a:cubicBezTo>
                    <a:close/>
                    <a:moveTo>
                      <a:pt x="165" y="684"/>
                    </a:moveTo>
                    <a:cubicBezTo>
                      <a:pt x="163" y="682"/>
                      <a:pt x="160" y="680"/>
                      <a:pt x="158" y="679"/>
                    </a:cubicBezTo>
                    <a:cubicBezTo>
                      <a:pt x="192" y="631"/>
                      <a:pt x="192" y="631"/>
                      <a:pt x="192" y="631"/>
                    </a:cubicBezTo>
                    <a:cubicBezTo>
                      <a:pt x="194" y="632"/>
                      <a:pt x="196" y="634"/>
                      <a:pt x="198" y="635"/>
                    </a:cubicBezTo>
                    <a:lnTo>
                      <a:pt x="165" y="684"/>
                    </a:lnTo>
                    <a:close/>
                    <a:moveTo>
                      <a:pt x="590" y="680"/>
                    </a:moveTo>
                    <a:cubicBezTo>
                      <a:pt x="556" y="632"/>
                      <a:pt x="556" y="632"/>
                      <a:pt x="556" y="632"/>
                    </a:cubicBezTo>
                    <a:cubicBezTo>
                      <a:pt x="558" y="630"/>
                      <a:pt x="560" y="629"/>
                      <a:pt x="562" y="628"/>
                    </a:cubicBezTo>
                    <a:cubicBezTo>
                      <a:pt x="597" y="675"/>
                      <a:pt x="597" y="675"/>
                      <a:pt x="597" y="675"/>
                    </a:cubicBezTo>
                    <a:cubicBezTo>
                      <a:pt x="594" y="676"/>
                      <a:pt x="592" y="678"/>
                      <a:pt x="590" y="680"/>
                    </a:cubicBezTo>
                    <a:close/>
                    <a:moveTo>
                      <a:pt x="152" y="674"/>
                    </a:moveTo>
                    <a:cubicBezTo>
                      <a:pt x="150" y="673"/>
                      <a:pt x="147" y="671"/>
                      <a:pt x="145" y="669"/>
                    </a:cubicBezTo>
                    <a:cubicBezTo>
                      <a:pt x="181" y="623"/>
                      <a:pt x="181" y="623"/>
                      <a:pt x="181" y="623"/>
                    </a:cubicBezTo>
                    <a:cubicBezTo>
                      <a:pt x="183" y="624"/>
                      <a:pt x="185" y="626"/>
                      <a:pt x="187" y="627"/>
                    </a:cubicBezTo>
                    <a:lnTo>
                      <a:pt x="152" y="674"/>
                    </a:lnTo>
                    <a:close/>
                    <a:moveTo>
                      <a:pt x="603" y="670"/>
                    </a:moveTo>
                    <a:cubicBezTo>
                      <a:pt x="567" y="624"/>
                      <a:pt x="567" y="624"/>
                      <a:pt x="567" y="624"/>
                    </a:cubicBezTo>
                    <a:cubicBezTo>
                      <a:pt x="569" y="622"/>
                      <a:pt x="571" y="621"/>
                      <a:pt x="573" y="619"/>
                    </a:cubicBezTo>
                    <a:cubicBezTo>
                      <a:pt x="609" y="665"/>
                      <a:pt x="609" y="665"/>
                      <a:pt x="609" y="665"/>
                    </a:cubicBezTo>
                    <a:cubicBezTo>
                      <a:pt x="607" y="667"/>
                      <a:pt x="605" y="668"/>
                      <a:pt x="603" y="670"/>
                    </a:cubicBezTo>
                    <a:close/>
                    <a:moveTo>
                      <a:pt x="139" y="665"/>
                    </a:moveTo>
                    <a:cubicBezTo>
                      <a:pt x="137" y="663"/>
                      <a:pt x="135" y="661"/>
                      <a:pt x="133" y="659"/>
                    </a:cubicBezTo>
                    <a:cubicBezTo>
                      <a:pt x="171" y="614"/>
                      <a:pt x="171" y="614"/>
                      <a:pt x="171" y="614"/>
                    </a:cubicBezTo>
                    <a:cubicBezTo>
                      <a:pt x="172" y="616"/>
                      <a:pt x="174" y="618"/>
                      <a:pt x="176" y="619"/>
                    </a:cubicBezTo>
                    <a:lnTo>
                      <a:pt x="139" y="665"/>
                    </a:lnTo>
                    <a:close/>
                    <a:moveTo>
                      <a:pt x="615" y="660"/>
                    </a:moveTo>
                    <a:cubicBezTo>
                      <a:pt x="577" y="615"/>
                      <a:pt x="577" y="615"/>
                      <a:pt x="577" y="615"/>
                    </a:cubicBezTo>
                    <a:cubicBezTo>
                      <a:pt x="579" y="614"/>
                      <a:pt x="581" y="612"/>
                      <a:pt x="583" y="611"/>
                    </a:cubicBezTo>
                    <a:cubicBezTo>
                      <a:pt x="621" y="655"/>
                      <a:pt x="621" y="655"/>
                      <a:pt x="621" y="655"/>
                    </a:cubicBezTo>
                    <a:cubicBezTo>
                      <a:pt x="619" y="656"/>
                      <a:pt x="617" y="658"/>
                      <a:pt x="615" y="660"/>
                    </a:cubicBezTo>
                    <a:close/>
                    <a:moveTo>
                      <a:pt x="127" y="654"/>
                    </a:moveTo>
                    <a:cubicBezTo>
                      <a:pt x="125" y="652"/>
                      <a:pt x="123" y="651"/>
                      <a:pt x="121" y="649"/>
                    </a:cubicBezTo>
                    <a:cubicBezTo>
                      <a:pt x="161" y="606"/>
                      <a:pt x="161" y="606"/>
                      <a:pt x="161" y="606"/>
                    </a:cubicBezTo>
                    <a:cubicBezTo>
                      <a:pt x="162" y="607"/>
                      <a:pt x="164" y="609"/>
                      <a:pt x="166" y="610"/>
                    </a:cubicBezTo>
                    <a:lnTo>
                      <a:pt x="127" y="654"/>
                    </a:lnTo>
                    <a:close/>
                    <a:moveTo>
                      <a:pt x="627" y="650"/>
                    </a:moveTo>
                    <a:cubicBezTo>
                      <a:pt x="587" y="607"/>
                      <a:pt x="587" y="607"/>
                      <a:pt x="587" y="607"/>
                    </a:cubicBezTo>
                    <a:cubicBezTo>
                      <a:pt x="589" y="605"/>
                      <a:pt x="591" y="603"/>
                      <a:pt x="593" y="602"/>
                    </a:cubicBezTo>
                    <a:cubicBezTo>
                      <a:pt x="633" y="644"/>
                      <a:pt x="633" y="644"/>
                      <a:pt x="633" y="644"/>
                    </a:cubicBezTo>
                    <a:cubicBezTo>
                      <a:pt x="631" y="646"/>
                      <a:pt x="629" y="648"/>
                      <a:pt x="627" y="650"/>
                    </a:cubicBezTo>
                    <a:close/>
                    <a:moveTo>
                      <a:pt x="116" y="644"/>
                    </a:moveTo>
                    <a:cubicBezTo>
                      <a:pt x="114" y="642"/>
                      <a:pt x="111" y="640"/>
                      <a:pt x="109" y="638"/>
                    </a:cubicBezTo>
                    <a:cubicBezTo>
                      <a:pt x="151" y="596"/>
                      <a:pt x="151" y="596"/>
                      <a:pt x="151" y="596"/>
                    </a:cubicBezTo>
                    <a:cubicBezTo>
                      <a:pt x="153" y="598"/>
                      <a:pt x="154" y="600"/>
                      <a:pt x="156" y="601"/>
                    </a:cubicBezTo>
                    <a:lnTo>
                      <a:pt x="116" y="644"/>
                    </a:lnTo>
                    <a:close/>
                    <a:moveTo>
                      <a:pt x="638" y="639"/>
                    </a:moveTo>
                    <a:cubicBezTo>
                      <a:pt x="597" y="597"/>
                      <a:pt x="597" y="597"/>
                      <a:pt x="597" y="597"/>
                    </a:cubicBezTo>
                    <a:cubicBezTo>
                      <a:pt x="599" y="596"/>
                      <a:pt x="601" y="594"/>
                      <a:pt x="602" y="592"/>
                    </a:cubicBezTo>
                    <a:cubicBezTo>
                      <a:pt x="644" y="633"/>
                      <a:pt x="644" y="633"/>
                      <a:pt x="644" y="633"/>
                    </a:cubicBezTo>
                    <a:cubicBezTo>
                      <a:pt x="642" y="635"/>
                      <a:pt x="640" y="637"/>
                      <a:pt x="638" y="639"/>
                    </a:cubicBezTo>
                    <a:close/>
                    <a:moveTo>
                      <a:pt x="104" y="632"/>
                    </a:moveTo>
                    <a:cubicBezTo>
                      <a:pt x="102" y="630"/>
                      <a:pt x="100" y="628"/>
                      <a:pt x="98" y="626"/>
                    </a:cubicBezTo>
                    <a:cubicBezTo>
                      <a:pt x="142" y="587"/>
                      <a:pt x="142" y="587"/>
                      <a:pt x="142" y="587"/>
                    </a:cubicBezTo>
                    <a:cubicBezTo>
                      <a:pt x="143" y="588"/>
                      <a:pt x="145" y="590"/>
                      <a:pt x="147" y="592"/>
                    </a:cubicBezTo>
                    <a:lnTo>
                      <a:pt x="104" y="632"/>
                    </a:lnTo>
                    <a:close/>
                    <a:moveTo>
                      <a:pt x="649" y="627"/>
                    </a:moveTo>
                    <a:cubicBezTo>
                      <a:pt x="606" y="588"/>
                      <a:pt x="606" y="588"/>
                      <a:pt x="606" y="588"/>
                    </a:cubicBezTo>
                    <a:cubicBezTo>
                      <a:pt x="608" y="586"/>
                      <a:pt x="610" y="584"/>
                      <a:pt x="611" y="582"/>
                    </a:cubicBezTo>
                    <a:cubicBezTo>
                      <a:pt x="655" y="621"/>
                      <a:pt x="655" y="621"/>
                      <a:pt x="655" y="621"/>
                    </a:cubicBezTo>
                    <a:cubicBezTo>
                      <a:pt x="653" y="623"/>
                      <a:pt x="651" y="625"/>
                      <a:pt x="649" y="627"/>
                    </a:cubicBezTo>
                    <a:close/>
                    <a:moveTo>
                      <a:pt x="94" y="621"/>
                    </a:moveTo>
                    <a:cubicBezTo>
                      <a:pt x="92" y="619"/>
                      <a:pt x="90" y="616"/>
                      <a:pt x="88" y="614"/>
                    </a:cubicBezTo>
                    <a:cubicBezTo>
                      <a:pt x="133" y="577"/>
                      <a:pt x="133" y="577"/>
                      <a:pt x="133" y="577"/>
                    </a:cubicBezTo>
                    <a:cubicBezTo>
                      <a:pt x="134" y="578"/>
                      <a:pt x="136" y="580"/>
                      <a:pt x="138" y="582"/>
                    </a:cubicBezTo>
                    <a:lnTo>
                      <a:pt x="94" y="621"/>
                    </a:lnTo>
                    <a:close/>
                    <a:moveTo>
                      <a:pt x="660" y="616"/>
                    </a:moveTo>
                    <a:cubicBezTo>
                      <a:pt x="615" y="578"/>
                      <a:pt x="615" y="578"/>
                      <a:pt x="615" y="578"/>
                    </a:cubicBezTo>
                    <a:cubicBezTo>
                      <a:pt x="617" y="576"/>
                      <a:pt x="618" y="574"/>
                      <a:pt x="620" y="572"/>
                    </a:cubicBezTo>
                    <a:cubicBezTo>
                      <a:pt x="665" y="609"/>
                      <a:pt x="665" y="609"/>
                      <a:pt x="665" y="609"/>
                    </a:cubicBezTo>
                    <a:cubicBezTo>
                      <a:pt x="664" y="611"/>
                      <a:pt x="662" y="613"/>
                      <a:pt x="660" y="616"/>
                    </a:cubicBezTo>
                    <a:close/>
                    <a:moveTo>
                      <a:pt x="83" y="609"/>
                    </a:moveTo>
                    <a:cubicBezTo>
                      <a:pt x="82" y="606"/>
                      <a:pt x="80" y="604"/>
                      <a:pt x="78" y="602"/>
                    </a:cubicBezTo>
                    <a:cubicBezTo>
                      <a:pt x="124" y="566"/>
                      <a:pt x="124" y="566"/>
                      <a:pt x="124" y="566"/>
                    </a:cubicBezTo>
                    <a:cubicBezTo>
                      <a:pt x="126" y="568"/>
                      <a:pt x="127" y="570"/>
                      <a:pt x="129" y="572"/>
                    </a:cubicBezTo>
                    <a:lnTo>
                      <a:pt x="83" y="609"/>
                    </a:lnTo>
                    <a:close/>
                    <a:moveTo>
                      <a:pt x="670" y="603"/>
                    </a:moveTo>
                    <a:cubicBezTo>
                      <a:pt x="624" y="567"/>
                      <a:pt x="624" y="567"/>
                      <a:pt x="624" y="567"/>
                    </a:cubicBezTo>
                    <a:cubicBezTo>
                      <a:pt x="625" y="565"/>
                      <a:pt x="627" y="563"/>
                      <a:pt x="628" y="561"/>
                    </a:cubicBezTo>
                    <a:cubicBezTo>
                      <a:pt x="675" y="596"/>
                      <a:pt x="675" y="596"/>
                      <a:pt x="675" y="596"/>
                    </a:cubicBezTo>
                    <a:cubicBezTo>
                      <a:pt x="673" y="599"/>
                      <a:pt x="672" y="601"/>
                      <a:pt x="670" y="603"/>
                    </a:cubicBezTo>
                    <a:close/>
                    <a:moveTo>
                      <a:pt x="74" y="596"/>
                    </a:moveTo>
                    <a:cubicBezTo>
                      <a:pt x="72" y="594"/>
                      <a:pt x="70" y="591"/>
                      <a:pt x="69" y="589"/>
                    </a:cubicBezTo>
                    <a:cubicBezTo>
                      <a:pt x="116" y="555"/>
                      <a:pt x="116" y="555"/>
                      <a:pt x="116" y="555"/>
                    </a:cubicBezTo>
                    <a:cubicBezTo>
                      <a:pt x="118" y="557"/>
                      <a:pt x="119" y="559"/>
                      <a:pt x="121" y="561"/>
                    </a:cubicBezTo>
                    <a:lnTo>
                      <a:pt x="74" y="596"/>
                    </a:lnTo>
                    <a:close/>
                    <a:moveTo>
                      <a:pt x="679" y="590"/>
                    </a:moveTo>
                    <a:cubicBezTo>
                      <a:pt x="632" y="557"/>
                      <a:pt x="632" y="557"/>
                      <a:pt x="632" y="557"/>
                    </a:cubicBezTo>
                    <a:cubicBezTo>
                      <a:pt x="633" y="555"/>
                      <a:pt x="635" y="553"/>
                      <a:pt x="636" y="551"/>
                    </a:cubicBezTo>
                    <a:cubicBezTo>
                      <a:pt x="684" y="583"/>
                      <a:pt x="684" y="583"/>
                      <a:pt x="684" y="583"/>
                    </a:cubicBezTo>
                    <a:cubicBezTo>
                      <a:pt x="683" y="586"/>
                      <a:pt x="681" y="588"/>
                      <a:pt x="679" y="590"/>
                    </a:cubicBezTo>
                    <a:close/>
                    <a:moveTo>
                      <a:pt x="65" y="583"/>
                    </a:moveTo>
                    <a:cubicBezTo>
                      <a:pt x="63" y="581"/>
                      <a:pt x="61" y="578"/>
                      <a:pt x="60" y="576"/>
                    </a:cubicBezTo>
                    <a:cubicBezTo>
                      <a:pt x="109" y="544"/>
                      <a:pt x="109" y="544"/>
                      <a:pt x="109" y="544"/>
                    </a:cubicBezTo>
                    <a:cubicBezTo>
                      <a:pt x="110" y="546"/>
                      <a:pt x="112" y="548"/>
                      <a:pt x="113" y="550"/>
                    </a:cubicBezTo>
                    <a:lnTo>
                      <a:pt x="65" y="583"/>
                    </a:lnTo>
                    <a:close/>
                    <a:moveTo>
                      <a:pt x="688" y="577"/>
                    </a:moveTo>
                    <a:cubicBezTo>
                      <a:pt x="639" y="545"/>
                      <a:pt x="639" y="545"/>
                      <a:pt x="639" y="545"/>
                    </a:cubicBezTo>
                    <a:cubicBezTo>
                      <a:pt x="641" y="543"/>
                      <a:pt x="642" y="541"/>
                      <a:pt x="643" y="539"/>
                    </a:cubicBezTo>
                    <a:cubicBezTo>
                      <a:pt x="693" y="570"/>
                      <a:pt x="693" y="570"/>
                      <a:pt x="693" y="570"/>
                    </a:cubicBezTo>
                    <a:cubicBezTo>
                      <a:pt x="691" y="572"/>
                      <a:pt x="690" y="575"/>
                      <a:pt x="688" y="577"/>
                    </a:cubicBezTo>
                    <a:close/>
                    <a:moveTo>
                      <a:pt x="56" y="570"/>
                    </a:moveTo>
                    <a:cubicBezTo>
                      <a:pt x="54" y="567"/>
                      <a:pt x="53" y="565"/>
                      <a:pt x="52" y="562"/>
                    </a:cubicBezTo>
                    <a:cubicBezTo>
                      <a:pt x="102" y="533"/>
                      <a:pt x="102" y="533"/>
                      <a:pt x="102" y="533"/>
                    </a:cubicBezTo>
                    <a:cubicBezTo>
                      <a:pt x="103" y="535"/>
                      <a:pt x="104" y="537"/>
                      <a:pt x="106" y="539"/>
                    </a:cubicBezTo>
                    <a:lnTo>
                      <a:pt x="56" y="570"/>
                    </a:lnTo>
                    <a:close/>
                    <a:moveTo>
                      <a:pt x="697" y="564"/>
                    </a:moveTo>
                    <a:cubicBezTo>
                      <a:pt x="646" y="534"/>
                      <a:pt x="646" y="534"/>
                      <a:pt x="646" y="534"/>
                    </a:cubicBezTo>
                    <a:cubicBezTo>
                      <a:pt x="648" y="532"/>
                      <a:pt x="649" y="530"/>
                      <a:pt x="650" y="528"/>
                    </a:cubicBezTo>
                    <a:cubicBezTo>
                      <a:pt x="701" y="556"/>
                      <a:pt x="701" y="556"/>
                      <a:pt x="701" y="556"/>
                    </a:cubicBezTo>
                    <a:cubicBezTo>
                      <a:pt x="700" y="559"/>
                      <a:pt x="698" y="561"/>
                      <a:pt x="697" y="564"/>
                    </a:cubicBezTo>
                    <a:close/>
                    <a:moveTo>
                      <a:pt x="48" y="556"/>
                    </a:moveTo>
                    <a:cubicBezTo>
                      <a:pt x="47" y="554"/>
                      <a:pt x="45" y="551"/>
                      <a:pt x="44" y="549"/>
                    </a:cubicBezTo>
                    <a:cubicBezTo>
                      <a:pt x="95" y="521"/>
                      <a:pt x="95" y="521"/>
                      <a:pt x="95" y="521"/>
                    </a:cubicBezTo>
                    <a:cubicBezTo>
                      <a:pt x="97" y="523"/>
                      <a:pt x="98" y="525"/>
                      <a:pt x="99" y="528"/>
                    </a:cubicBezTo>
                    <a:lnTo>
                      <a:pt x="48" y="556"/>
                    </a:lnTo>
                    <a:close/>
                    <a:moveTo>
                      <a:pt x="704" y="550"/>
                    </a:moveTo>
                    <a:cubicBezTo>
                      <a:pt x="653" y="522"/>
                      <a:pt x="653" y="522"/>
                      <a:pt x="653" y="522"/>
                    </a:cubicBezTo>
                    <a:cubicBezTo>
                      <a:pt x="654" y="520"/>
                      <a:pt x="655" y="518"/>
                      <a:pt x="656" y="516"/>
                    </a:cubicBezTo>
                    <a:cubicBezTo>
                      <a:pt x="708" y="542"/>
                      <a:pt x="708" y="542"/>
                      <a:pt x="708" y="542"/>
                    </a:cubicBezTo>
                    <a:cubicBezTo>
                      <a:pt x="707" y="545"/>
                      <a:pt x="706" y="547"/>
                      <a:pt x="704" y="550"/>
                    </a:cubicBezTo>
                    <a:close/>
                    <a:moveTo>
                      <a:pt x="40" y="542"/>
                    </a:moveTo>
                    <a:cubicBezTo>
                      <a:pt x="39" y="540"/>
                      <a:pt x="38" y="537"/>
                      <a:pt x="37" y="534"/>
                    </a:cubicBezTo>
                    <a:cubicBezTo>
                      <a:pt x="89" y="509"/>
                      <a:pt x="89" y="509"/>
                      <a:pt x="89" y="509"/>
                    </a:cubicBezTo>
                    <a:cubicBezTo>
                      <a:pt x="91" y="511"/>
                      <a:pt x="92" y="514"/>
                      <a:pt x="93" y="516"/>
                    </a:cubicBezTo>
                    <a:lnTo>
                      <a:pt x="40" y="542"/>
                    </a:lnTo>
                    <a:close/>
                    <a:moveTo>
                      <a:pt x="712" y="536"/>
                    </a:moveTo>
                    <a:cubicBezTo>
                      <a:pt x="659" y="510"/>
                      <a:pt x="659" y="510"/>
                      <a:pt x="659" y="510"/>
                    </a:cubicBezTo>
                    <a:cubicBezTo>
                      <a:pt x="660" y="508"/>
                      <a:pt x="661" y="506"/>
                      <a:pt x="662" y="504"/>
                    </a:cubicBezTo>
                    <a:cubicBezTo>
                      <a:pt x="715" y="528"/>
                      <a:pt x="715" y="528"/>
                      <a:pt x="715" y="528"/>
                    </a:cubicBezTo>
                    <a:cubicBezTo>
                      <a:pt x="714" y="531"/>
                      <a:pt x="713" y="533"/>
                      <a:pt x="712" y="536"/>
                    </a:cubicBezTo>
                    <a:close/>
                    <a:moveTo>
                      <a:pt x="34" y="528"/>
                    </a:moveTo>
                    <a:cubicBezTo>
                      <a:pt x="32" y="525"/>
                      <a:pt x="31" y="523"/>
                      <a:pt x="30" y="520"/>
                    </a:cubicBezTo>
                    <a:cubicBezTo>
                      <a:pt x="84" y="497"/>
                      <a:pt x="84" y="497"/>
                      <a:pt x="84" y="497"/>
                    </a:cubicBezTo>
                    <a:cubicBezTo>
                      <a:pt x="85" y="499"/>
                      <a:pt x="86" y="502"/>
                      <a:pt x="87" y="504"/>
                    </a:cubicBezTo>
                    <a:lnTo>
                      <a:pt x="34" y="528"/>
                    </a:lnTo>
                    <a:close/>
                    <a:moveTo>
                      <a:pt x="718" y="521"/>
                    </a:moveTo>
                    <a:cubicBezTo>
                      <a:pt x="665" y="498"/>
                      <a:pt x="665" y="498"/>
                      <a:pt x="665" y="498"/>
                    </a:cubicBezTo>
                    <a:cubicBezTo>
                      <a:pt x="666" y="496"/>
                      <a:pt x="666" y="494"/>
                      <a:pt x="667" y="491"/>
                    </a:cubicBezTo>
                    <a:cubicBezTo>
                      <a:pt x="722" y="513"/>
                      <a:pt x="722" y="513"/>
                      <a:pt x="722" y="513"/>
                    </a:cubicBezTo>
                    <a:cubicBezTo>
                      <a:pt x="721" y="516"/>
                      <a:pt x="719" y="519"/>
                      <a:pt x="718" y="521"/>
                    </a:cubicBezTo>
                    <a:close/>
                    <a:moveTo>
                      <a:pt x="27" y="513"/>
                    </a:moveTo>
                    <a:cubicBezTo>
                      <a:pt x="26" y="511"/>
                      <a:pt x="25" y="508"/>
                      <a:pt x="24" y="505"/>
                    </a:cubicBezTo>
                    <a:cubicBezTo>
                      <a:pt x="79" y="485"/>
                      <a:pt x="79" y="485"/>
                      <a:pt x="79" y="485"/>
                    </a:cubicBezTo>
                    <a:cubicBezTo>
                      <a:pt x="80" y="487"/>
                      <a:pt x="81" y="489"/>
                      <a:pt x="82" y="491"/>
                    </a:cubicBezTo>
                    <a:lnTo>
                      <a:pt x="27" y="513"/>
                    </a:lnTo>
                    <a:close/>
                    <a:moveTo>
                      <a:pt x="724" y="506"/>
                    </a:moveTo>
                    <a:cubicBezTo>
                      <a:pt x="670" y="486"/>
                      <a:pt x="670" y="486"/>
                      <a:pt x="670" y="486"/>
                    </a:cubicBezTo>
                    <a:cubicBezTo>
                      <a:pt x="670" y="483"/>
                      <a:pt x="671" y="481"/>
                      <a:pt x="672" y="479"/>
                    </a:cubicBezTo>
                    <a:cubicBezTo>
                      <a:pt x="727" y="498"/>
                      <a:pt x="727" y="498"/>
                      <a:pt x="727" y="498"/>
                    </a:cubicBezTo>
                    <a:cubicBezTo>
                      <a:pt x="726" y="501"/>
                      <a:pt x="725" y="504"/>
                      <a:pt x="724" y="506"/>
                    </a:cubicBezTo>
                    <a:close/>
                    <a:moveTo>
                      <a:pt x="22" y="498"/>
                    </a:moveTo>
                    <a:cubicBezTo>
                      <a:pt x="21" y="496"/>
                      <a:pt x="20" y="493"/>
                      <a:pt x="19" y="490"/>
                    </a:cubicBezTo>
                    <a:cubicBezTo>
                      <a:pt x="75" y="472"/>
                      <a:pt x="75" y="472"/>
                      <a:pt x="75" y="472"/>
                    </a:cubicBezTo>
                    <a:cubicBezTo>
                      <a:pt x="75" y="474"/>
                      <a:pt x="76" y="477"/>
                      <a:pt x="77" y="479"/>
                    </a:cubicBezTo>
                    <a:lnTo>
                      <a:pt x="22" y="498"/>
                    </a:lnTo>
                    <a:close/>
                    <a:moveTo>
                      <a:pt x="730" y="491"/>
                    </a:moveTo>
                    <a:cubicBezTo>
                      <a:pt x="674" y="473"/>
                      <a:pt x="674" y="473"/>
                      <a:pt x="674" y="473"/>
                    </a:cubicBezTo>
                    <a:cubicBezTo>
                      <a:pt x="675" y="471"/>
                      <a:pt x="676" y="468"/>
                      <a:pt x="676" y="466"/>
                    </a:cubicBezTo>
                    <a:cubicBezTo>
                      <a:pt x="732" y="483"/>
                      <a:pt x="732" y="483"/>
                      <a:pt x="732" y="483"/>
                    </a:cubicBezTo>
                    <a:cubicBezTo>
                      <a:pt x="731" y="486"/>
                      <a:pt x="731" y="489"/>
                      <a:pt x="730" y="491"/>
                    </a:cubicBezTo>
                    <a:close/>
                    <a:moveTo>
                      <a:pt x="17" y="483"/>
                    </a:moveTo>
                    <a:cubicBezTo>
                      <a:pt x="16" y="481"/>
                      <a:pt x="15" y="478"/>
                      <a:pt x="14" y="475"/>
                    </a:cubicBezTo>
                    <a:cubicBezTo>
                      <a:pt x="71" y="459"/>
                      <a:pt x="71" y="459"/>
                      <a:pt x="71" y="459"/>
                    </a:cubicBezTo>
                    <a:cubicBezTo>
                      <a:pt x="71" y="462"/>
                      <a:pt x="72" y="464"/>
                      <a:pt x="73" y="466"/>
                    </a:cubicBezTo>
                    <a:lnTo>
                      <a:pt x="17" y="483"/>
                    </a:lnTo>
                    <a:close/>
                    <a:moveTo>
                      <a:pt x="734" y="476"/>
                    </a:moveTo>
                    <a:cubicBezTo>
                      <a:pt x="678" y="460"/>
                      <a:pt x="678" y="460"/>
                      <a:pt x="678" y="460"/>
                    </a:cubicBezTo>
                    <a:cubicBezTo>
                      <a:pt x="679" y="458"/>
                      <a:pt x="679" y="456"/>
                      <a:pt x="680" y="453"/>
                    </a:cubicBezTo>
                    <a:cubicBezTo>
                      <a:pt x="737" y="468"/>
                      <a:pt x="737" y="468"/>
                      <a:pt x="737" y="468"/>
                    </a:cubicBezTo>
                    <a:cubicBezTo>
                      <a:pt x="736" y="471"/>
                      <a:pt x="735" y="473"/>
                      <a:pt x="734" y="476"/>
                    </a:cubicBezTo>
                    <a:close/>
                    <a:moveTo>
                      <a:pt x="12" y="468"/>
                    </a:moveTo>
                    <a:cubicBezTo>
                      <a:pt x="12" y="465"/>
                      <a:pt x="11" y="463"/>
                      <a:pt x="10" y="460"/>
                    </a:cubicBezTo>
                    <a:cubicBezTo>
                      <a:pt x="67" y="446"/>
                      <a:pt x="67" y="446"/>
                      <a:pt x="67" y="446"/>
                    </a:cubicBezTo>
                    <a:cubicBezTo>
                      <a:pt x="68" y="449"/>
                      <a:pt x="68" y="451"/>
                      <a:pt x="69" y="453"/>
                    </a:cubicBezTo>
                    <a:lnTo>
                      <a:pt x="12" y="468"/>
                    </a:lnTo>
                    <a:close/>
                    <a:moveTo>
                      <a:pt x="738" y="461"/>
                    </a:moveTo>
                    <a:cubicBezTo>
                      <a:pt x="681" y="447"/>
                      <a:pt x="681" y="447"/>
                      <a:pt x="681" y="447"/>
                    </a:cubicBezTo>
                    <a:cubicBezTo>
                      <a:pt x="682" y="445"/>
                      <a:pt x="683" y="443"/>
                      <a:pt x="683" y="440"/>
                    </a:cubicBezTo>
                    <a:cubicBezTo>
                      <a:pt x="740" y="452"/>
                      <a:pt x="740" y="452"/>
                      <a:pt x="740" y="452"/>
                    </a:cubicBezTo>
                    <a:cubicBezTo>
                      <a:pt x="740" y="455"/>
                      <a:pt x="739" y="458"/>
                      <a:pt x="738" y="461"/>
                    </a:cubicBezTo>
                    <a:close/>
                    <a:moveTo>
                      <a:pt x="9" y="453"/>
                    </a:moveTo>
                    <a:cubicBezTo>
                      <a:pt x="8" y="450"/>
                      <a:pt x="8" y="447"/>
                      <a:pt x="7" y="444"/>
                    </a:cubicBezTo>
                    <a:cubicBezTo>
                      <a:pt x="65" y="433"/>
                      <a:pt x="65" y="433"/>
                      <a:pt x="65" y="433"/>
                    </a:cubicBezTo>
                    <a:cubicBezTo>
                      <a:pt x="65" y="436"/>
                      <a:pt x="65" y="438"/>
                      <a:pt x="66" y="440"/>
                    </a:cubicBezTo>
                    <a:lnTo>
                      <a:pt x="9" y="453"/>
                    </a:lnTo>
                    <a:close/>
                    <a:moveTo>
                      <a:pt x="742" y="445"/>
                    </a:moveTo>
                    <a:cubicBezTo>
                      <a:pt x="684" y="434"/>
                      <a:pt x="684" y="434"/>
                      <a:pt x="684" y="434"/>
                    </a:cubicBezTo>
                    <a:cubicBezTo>
                      <a:pt x="685" y="432"/>
                      <a:pt x="685" y="429"/>
                      <a:pt x="686" y="427"/>
                    </a:cubicBezTo>
                    <a:cubicBezTo>
                      <a:pt x="743" y="437"/>
                      <a:pt x="743" y="437"/>
                      <a:pt x="743" y="437"/>
                    </a:cubicBezTo>
                    <a:cubicBezTo>
                      <a:pt x="743" y="440"/>
                      <a:pt x="742" y="443"/>
                      <a:pt x="742" y="445"/>
                    </a:cubicBezTo>
                    <a:close/>
                    <a:moveTo>
                      <a:pt x="6" y="437"/>
                    </a:moveTo>
                    <a:cubicBezTo>
                      <a:pt x="5" y="434"/>
                      <a:pt x="5" y="431"/>
                      <a:pt x="4" y="429"/>
                    </a:cubicBezTo>
                    <a:cubicBezTo>
                      <a:pt x="62" y="420"/>
                      <a:pt x="62" y="420"/>
                      <a:pt x="62" y="420"/>
                    </a:cubicBezTo>
                    <a:cubicBezTo>
                      <a:pt x="63" y="422"/>
                      <a:pt x="63" y="425"/>
                      <a:pt x="63" y="427"/>
                    </a:cubicBezTo>
                    <a:lnTo>
                      <a:pt x="6" y="437"/>
                    </a:lnTo>
                    <a:close/>
                    <a:moveTo>
                      <a:pt x="744" y="430"/>
                    </a:moveTo>
                    <a:cubicBezTo>
                      <a:pt x="687" y="421"/>
                      <a:pt x="687" y="421"/>
                      <a:pt x="687" y="421"/>
                    </a:cubicBezTo>
                    <a:cubicBezTo>
                      <a:pt x="687" y="419"/>
                      <a:pt x="687" y="416"/>
                      <a:pt x="688" y="414"/>
                    </a:cubicBezTo>
                    <a:cubicBezTo>
                      <a:pt x="746" y="421"/>
                      <a:pt x="746" y="421"/>
                      <a:pt x="746" y="421"/>
                    </a:cubicBezTo>
                    <a:cubicBezTo>
                      <a:pt x="745" y="424"/>
                      <a:pt x="745" y="427"/>
                      <a:pt x="744" y="430"/>
                    </a:cubicBezTo>
                    <a:close/>
                    <a:moveTo>
                      <a:pt x="3" y="421"/>
                    </a:moveTo>
                    <a:cubicBezTo>
                      <a:pt x="3" y="418"/>
                      <a:pt x="3" y="416"/>
                      <a:pt x="2" y="413"/>
                    </a:cubicBezTo>
                    <a:cubicBezTo>
                      <a:pt x="61" y="407"/>
                      <a:pt x="61" y="407"/>
                      <a:pt x="61" y="407"/>
                    </a:cubicBezTo>
                    <a:cubicBezTo>
                      <a:pt x="61" y="409"/>
                      <a:pt x="61" y="412"/>
                      <a:pt x="61" y="414"/>
                    </a:cubicBezTo>
                    <a:lnTo>
                      <a:pt x="3" y="421"/>
                    </a:lnTo>
                    <a:close/>
                    <a:moveTo>
                      <a:pt x="746" y="414"/>
                    </a:moveTo>
                    <a:cubicBezTo>
                      <a:pt x="688" y="408"/>
                      <a:pt x="688" y="408"/>
                      <a:pt x="688" y="408"/>
                    </a:cubicBezTo>
                    <a:cubicBezTo>
                      <a:pt x="689" y="405"/>
                      <a:pt x="689" y="403"/>
                      <a:pt x="689" y="400"/>
                    </a:cubicBezTo>
                    <a:cubicBezTo>
                      <a:pt x="747" y="405"/>
                      <a:pt x="747" y="405"/>
                      <a:pt x="747" y="405"/>
                    </a:cubicBezTo>
                    <a:cubicBezTo>
                      <a:pt x="747" y="408"/>
                      <a:pt x="747" y="411"/>
                      <a:pt x="746" y="414"/>
                    </a:cubicBezTo>
                    <a:close/>
                    <a:moveTo>
                      <a:pt x="2" y="406"/>
                    </a:moveTo>
                    <a:cubicBezTo>
                      <a:pt x="2" y="403"/>
                      <a:pt x="1" y="400"/>
                      <a:pt x="1" y="397"/>
                    </a:cubicBezTo>
                    <a:cubicBezTo>
                      <a:pt x="60" y="393"/>
                      <a:pt x="60" y="393"/>
                      <a:pt x="60" y="393"/>
                    </a:cubicBezTo>
                    <a:cubicBezTo>
                      <a:pt x="60" y="396"/>
                      <a:pt x="60" y="398"/>
                      <a:pt x="60" y="401"/>
                    </a:cubicBezTo>
                    <a:lnTo>
                      <a:pt x="2" y="406"/>
                    </a:lnTo>
                    <a:close/>
                    <a:moveTo>
                      <a:pt x="748" y="398"/>
                    </a:moveTo>
                    <a:cubicBezTo>
                      <a:pt x="689" y="394"/>
                      <a:pt x="689" y="394"/>
                      <a:pt x="689" y="394"/>
                    </a:cubicBezTo>
                    <a:cubicBezTo>
                      <a:pt x="690" y="392"/>
                      <a:pt x="690" y="390"/>
                      <a:pt x="690" y="387"/>
                    </a:cubicBezTo>
                    <a:cubicBezTo>
                      <a:pt x="748" y="390"/>
                      <a:pt x="748" y="390"/>
                      <a:pt x="748" y="390"/>
                    </a:cubicBezTo>
                    <a:cubicBezTo>
                      <a:pt x="748" y="392"/>
                      <a:pt x="748" y="395"/>
                      <a:pt x="748" y="398"/>
                    </a:cubicBezTo>
                    <a:close/>
                    <a:moveTo>
                      <a:pt x="1" y="390"/>
                    </a:moveTo>
                    <a:cubicBezTo>
                      <a:pt x="1" y="387"/>
                      <a:pt x="1" y="384"/>
                      <a:pt x="1" y="381"/>
                    </a:cubicBezTo>
                    <a:cubicBezTo>
                      <a:pt x="59" y="380"/>
                      <a:pt x="59" y="380"/>
                      <a:pt x="59" y="380"/>
                    </a:cubicBezTo>
                    <a:cubicBezTo>
                      <a:pt x="59" y="382"/>
                      <a:pt x="59" y="385"/>
                      <a:pt x="59" y="387"/>
                    </a:cubicBezTo>
                    <a:lnTo>
                      <a:pt x="1" y="390"/>
                    </a:lnTo>
                    <a:close/>
                    <a:moveTo>
                      <a:pt x="748" y="382"/>
                    </a:moveTo>
                    <a:cubicBezTo>
                      <a:pt x="690" y="381"/>
                      <a:pt x="690" y="381"/>
                      <a:pt x="690" y="381"/>
                    </a:cubicBezTo>
                    <a:cubicBezTo>
                      <a:pt x="690" y="379"/>
                      <a:pt x="690" y="376"/>
                      <a:pt x="690" y="374"/>
                    </a:cubicBezTo>
                    <a:cubicBezTo>
                      <a:pt x="690" y="373"/>
                      <a:pt x="690" y="373"/>
                      <a:pt x="690" y="373"/>
                    </a:cubicBezTo>
                    <a:cubicBezTo>
                      <a:pt x="749" y="373"/>
                      <a:pt x="749" y="373"/>
                      <a:pt x="749" y="373"/>
                    </a:cubicBezTo>
                    <a:cubicBezTo>
                      <a:pt x="749" y="374"/>
                      <a:pt x="749" y="374"/>
                      <a:pt x="749" y="374"/>
                    </a:cubicBezTo>
                    <a:cubicBezTo>
                      <a:pt x="749" y="377"/>
                      <a:pt x="749" y="379"/>
                      <a:pt x="748" y="382"/>
                    </a:cubicBezTo>
                    <a:close/>
                    <a:moveTo>
                      <a:pt x="59" y="374"/>
                    </a:moveTo>
                    <a:cubicBezTo>
                      <a:pt x="42" y="374"/>
                      <a:pt x="42" y="374"/>
                      <a:pt x="42" y="374"/>
                    </a:cubicBezTo>
                    <a:cubicBezTo>
                      <a:pt x="0" y="374"/>
                      <a:pt x="0" y="374"/>
                      <a:pt x="0" y="374"/>
                    </a:cubicBezTo>
                    <a:cubicBezTo>
                      <a:pt x="0" y="374"/>
                      <a:pt x="0" y="374"/>
                      <a:pt x="0" y="374"/>
                    </a:cubicBezTo>
                    <a:cubicBezTo>
                      <a:pt x="0" y="371"/>
                      <a:pt x="0" y="368"/>
                      <a:pt x="1" y="365"/>
                    </a:cubicBezTo>
                    <a:cubicBezTo>
                      <a:pt x="59" y="367"/>
                      <a:pt x="59" y="367"/>
                      <a:pt x="59" y="367"/>
                    </a:cubicBezTo>
                    <a:cubicBezTo>
                      <a:pt x="59" y="369"/>
                      <a:pt x="59" y="371"/>
                      <a:pt x="59" y="374"/>
                    </a:cubicBezTo>
                    <a:close/>
                    <a:moveTo>
                      <a:pt x="690" y="367"/>
                    </a:moveTo>
                    <a:cubicBezTo>
                      <a:pt x="690" y="365"/>
                      <a:pt x="690" y="362"/>
                      <a:pt x="690" y="360"/>
                    </a:cubicBezTo>
                    <a:cubicBezTo>
                      <a:pt x="748" y="357"/>
                      <a:pt x="748" y="357"/>
                      <a:pt x="748" y="357"/>
                    </a:cubicBezTo>
                    <a:cubicBezTo>
                      <a:pt x="748" y="360"/>
                      <a:pt x="748" y="363"/>
                      <a:pt x="748" y="366"/>
                    </a:cubicBezTo>
                    <a:lnTo>
                      <a:pt x="690" y="367"/>
                    </a:lnTo>
                    <a:close/>
                    <a:moveTo>
                      <a:pt x="59" y="360"/>
                    </a:moveTo>
                    <a:cubicBezTo>
                      <a:pt x="1" y="358"/>
                      <a:pt x="1" y="358"/>
                      <a:pt x="1" y="358"/>
                    </a:cubicBezTo>
                    <a:cubicBezTo>
                      <a:pt x="1" y="355"/>
                      <a:pt x="1" y="352"/>
                      <a:pt x="1" y="349"/>
                    </a:cubicBezTo>
                    <a:cubicBezTo>
                      <a:pt x="60" y="353"/>
                      <a:pt x="60" y="353"/>
                      <a:pt x="60" y="353"/>
                    </a:cubicBezTo>
                    <a:cubicBezTo>
                      <a:pt x="59" y="356"/>
                      <a:pt x="59" y="358"/>
                      <a:pt x="59" y="360"/>
                    </a:cubicBezTo>
                    <a:close/>
                    <a:moveTo>
                      <a:pt x="689" y="354"/>
                    </a:moveTo>
                    <a:cubicBezTo>
                      <a:pt x="689" y="351"/>
                      <a:pt x="689" y="349"/>
                      <a:pt x="689" y="346"/>
                    </a:cubicBezTo>
                    <a:cubicBezTo>
                      <a:pt x="747" y="342"/>
                      <a:pt x="747" y="342"/>
                      <a:pt x="747" y="342"/>
                    </a:cubicBezTo>
                    <a:cubicBezTo>
                      <a:pt x="747" y="344"/>
                      <a:pt x="748" y="347"/>
                      <a:pt x="748" y="350"/>
                    </a:cubicBezTo>
                    <a:lnTo>
                      <a:pt x="689" y="354"/>
                    </a:lnTo>
                    <a:close/>
                    <a:moveTo>
                      <a:pt x="60" y="347"/>
                    </a:moveTo>
                    <a:cubicBezTo>
                      <a:pt x="2" y="342"/>
                      <a:pt x="2" y="342"/>
                      <a:pt x="2" y="342"/>
                    </a:cubicBezTo>
                    <a:cubicBezTo>
                      <a:pt x="2" y="339"/>
                      <a:pt x="2" y="336"/>
                      <a:pt x="3" y="334"/>
                    </a:cubicBezTo>
                    <a:cubicBezTo>
                      <a:pt x="61" y="340"/>
                      <a:pt x="61" y="340"/>
                      <a:pt x="61" y="340"/>
                    </a:cubicBezTo>
                    <a:cubicBezTo>
                      <a:pt x="60" y="342"/>
                      <a:pt x="60" y="345"/>
                      <a:pt x="60" y="347"/>
                    </a:cubicBezTo>
                    <a:close/>
                    <a:moveTo>
                      <a:pt x="688" y="340"/>
                    </a:moveTo>
                    <a:cubicBezTo>
                      <a:pt x="688" y="338"/>
                      <a:pt x="688" y="336"/>
                      <a:pt x="688" y="333"/>
                    </a:cubicBezTo>
                    <a:cubicBezTo>
                      <a:pt x="746" y="326"/>
                      <a:pt x="746" y="326"/>
                      <a:pt x="746" y="326"/>
                    </a:cubicBezTo>
                    <a:cubicBezTo>
                      <a:pt x="746" y="329"/>
                      <a:pt x="746" y="331"/>
                      <a:pt x="747" y="334"/>
                    </a:cubicBezTo>
                    <a:lnTo>
                      <a:pt x="688" y="340"/>
                    </a:lnTo>
                    <a:close/>
                    <a:moveTo>
                      <a:pt x="61" y="334"/>
                    </a:moveTo>
                    <a:cubicBezTo>
                      <a:pt x="3" y="326"/>
                      <a:pt x="3" y="326"/>
                      <a:pt x="3" y="326"/>
                    </a:cubicBezTo>
                    <a:cubicBezTo>
                      <a:pt x="4" y="324"/>
                      <a:pt x="4" y="321"/>
                      <a:pt x="5" y="318"/>
                    </a:cubicBezTo>
                    <a:cubicBezTo>
                      <a:pt x="62" y="327"/>
                      <a:pt x="62" y="327"/>
                      <a:pt x="62" y="327"/>
                    </a:cubicBezTo>
                    <a:cubicBezTo>
                      <a:pt x="62" y="329"/>
                      <a:pt x="62" y="331"/>
                      <a:pt x="61" y="334"/>
                    </a:cubicBezTo>
                    <a:close/>
                    <a:moveTo>
                      <a:pt x="687" y="327"/>
                    </a:moveTo>
                    <a:cubicBezTo>
                      <a:pt x="686" y="325"/>
                      <a:pt x="686" y="322"/>
                      <a:pt x="686" y="320"/>
                    </a:cubicBezTo>
                    <a:cubicBezTo>
                      <a:pt x="743" y="310"/>
                      <a:pt x="743" y="310"/>
                      <a:pt x="743" y="310"/>
                    </a:cubicBezTo>
                    <a:cubicBezTo>
                      <a:pt x="744" y="313"/>
                      <a:pt x="744" y="316"/>
                      <a:pt x="745" y="319"/>
                    </a:cubicBezTo>
                    <a:lnTo>
                      <a:pt x="687" y="327"/>
                    </a:lnTo>
                    <a:close/>
                    <a:moveTo>
                      <a:pt x="63" y="320"/>
                    </a:moveTo>
                    <a:cubicBezTo>
                      <a:pt x="6" y="311"/>
                      <a:pt x="6" y="311"/>
                      <a:pt x="6" y="311"/>
                    </a:cubicBezTo>
                    <a:cubicBezTo>
                      <a:pt x="6" y="308"/>
                      <a:pt x="7" y="305"/>
                      <a:pt x="7" y="302"/>
                    </a:cubicBezTo>
                    <a:cubicBezTo>
                      <a:pt x="65" y="313"/>
                      <a:pt x="65" y="313"/>
                      <a:pt x="65" y="313"/>
                    </a:cubicBezTo>
                    <a:cubicBezTo>
                      <a:pt x="64" y="316"/>
                      <a:pt x="64" y="318"/>
                      <a:pt x="63" y="320"/>
                    </a:cubicBezTo>
                    <a:close/>
                    <a:moveTo>
                      <a:pt x="684" y="314"/>
                    </a:moveTo>
                    <a:cubicBezTo>
                      <a:pt x="684" y="312"/>
                      <a:pt x="683" y="309"/>
                      <a:pt x="683" y="307"/>
                    </a:cubicBezTo>
                    <a:cubicBezTo>
                      <a:pt x="740" y="294"/>
                      <a:pt x="740" y="294"/>
                      <a:pt x="740" y="294"/>
                    </a:cubicBezTo>
                    <a:cubicBezTo>
                      <a:pt x="741" y="297"/>
                      <a:pt x="741" y="300"/>
                      <a:pt x="742" y="303"/>
                    </a:cubicBezTo>
                    <a:lnTo>
                      <a:pt x="684" y="314"/>
                    </a:lnTo>
                    <a:close/>
                    <a:moveTo>
                      <a:pt x="66" y="307"/>
                    </a:moveTo>
                    <a:cubicBezTo>
                      <a:pt x="9" y="295"/>
                      <a:pt x="9" y="295"/>
                      <a:pt x="9" y="295"/>
                    </a:cubicBezTo>
                    <a:cubicBezTo>
                      <a:pt x="9" y="292"/>
                      <a:pt x="10" y="289"/>
                      <a:pt x="11" y="287"/>
                    </a:cubicBezTo>
                    <a:cubicBezTo>
                      <a:pt x="68" y="300"/>
                      <a:pt x="68" y="300"/>
                      <a:pt x="68" y="300"/>
                    </a:cubicBezTo>
                    <a:cubicBezTo>
                      <a:pt x="67" y="303"/>
                      <a:pt x="66" y="305"/>
                      <a:pt x="66" y="307"/>
                    </a:cubicBezTo>
                    <a:close/>
                    <a:moveTo>
                      <a:pt x="682" y="301"/>
                    </a:moveTo>
                    <a:cubicBezTo>
                      <a:pt x="681" y="298"/>
                      <a:pt x="680" y="296"/>
                      <a:pt x="680" y="294"/>
                    </a:cubicBezTo>
                    <a:cubicBezTo>
                      <a:pt x="736" y="279"/>
                      <a:pt x="736" y="279"/>
                      <a:pt x="736" y="279"/>
                    </a:cubicBezTo>
                    <a:cubicBezTo>
                      <a:pt x="737" y="282"/>
                      <a:pt x="738" y="285"/>
                      <a:pt x="739" y="287"/>
                    </a:cubicBezTo>
                    <a:lnTo>
                      <a:pt x="682" y="301"/>
                    </a:lnTo>
                    <a:close/>
                    <a:moveTo>
                      <a:pt x="69" y="294"/>
                    </a:moveTo>
                    <a:cubicBezTo>
                      <a:pt x="12" y="280"/>
                      <a:pt x="12" y="280"/>
                      <a:pt x="12" y="280"/>
                    </a:cubicBezTo>
                    <a:cubicBezTo>
                      <a:pt x="13" y="277"/>
                      <a:pt x="14" y="274"/>
                      <a:pt x="15" y="271"/>
                    </a:cubicBezTo>
                    <a:cubicBezTo>
                      <a:pt x="71" y="287"/>
                      <a:pt x="71" y="287"/>
                      <a:pt x="71" y="287"/>
                    </a:cubicBezTo>
                    <a:cubicBezTo>
                      <a:pt x="70" y="290"/>
                      <a:pt x="70" y="292"/>
                      <a:pt x="69" y="294"/>
                    </a:cubicBezTo>
                    <a:close/>
                    <a:moveTo>
                      <a:pt x="678" y="288"/>
                    </a:moveTo>
                    <a:cubicBezTo>
                      <a:pt x="678" y="286"/>
                      <a:pt x="677" y="283"/>
                      <a:pt x="676" y="281"/>
                    </a:cubicBezTo>
                    <a:cubicBezTo>
                      <a:pt x="732" y="264"/>
                      <a:pt x="732" y="264"/>
                      <a:pt x="732" y="264"/>
                    </a:cubicBezTo>
                    <a:cubicBezTo>
                      <a:pt x="733" y="266"/>
                      <a:pt x="734" y="269"/>
                      <a:pt x="735" y="272"/>
                    </a:cubicBezTo>
                    <a:lnTo>
                      <a:pt x="678" y="288"/>
                    </a:lnTo>
                    <a:close/>
                    <a:moveTo>
                      <a:pt x="73" y="281"/>
                    </a:moveTo>
                    <a:cubicBezTo>
                      <a:pt x="17" y="264"/>
                      <a:pt x="17" y="264"/>
                      <a:pt x="17" y="264"/>
                    </a:cubicBezTo>
                    <a:cubicBezTo>
                      <a:pt x="18" y="262"/>
                      <a:pt x="18" y="259"/>
                      <a:pt x="19" y="256"/>
                    </a:cubicBezTo>
                    <a:cubicBezTo>
                      <a:pt x="75" y="274"/>
                      <a:pt x="75" y="274"/>
                      <a:pt x="75" y="274"/>
                    </a:cubicBezTo>
                    <a:cubicBezTo>
                      <a:pt x="74" y="277"/>
                      <a:pt x="73" y="279"/>
                      <a:pt x="73" y="281"/>
                    </a:cubicBezTo>
                    <a:close/>
                    <a:moveTo>
                      <a:pt x="674" y="275"/>
                    </a:moveTo>
                    <a:cubicBezTo>
                      <a:pt x="674" y="273"/>
                      <a:pt x="673" y="270"/>
                      <a:pt x="672" y="268"/>
                    </a:cubicBezTo>
                    <a:cubicBezTo>
                      <a:pt x="727" y="249"/>
                      <a:pt x="727" y="249"/>
                      <a:pt x="727" y="249"/>
                    </a:cubicBezTo>
                    <a:cubicBezTo>
                      <a:pt x="728" y="251"/>
                      <a:pt x="729" y="254"/>
                      <a:pt x="730" y="257"/>
                    </a:cubicBezTo>
                    <a:lnTo>
                      <a:pt x="674" y="275"/>
                    </a:lnTo>
                    <a:close/>
                    <a:moveTo>
                      <a:pt x="77" y="269"/>
                    </a:moveTo>
                    <a:cubicBezTo>
                      <a:pt x="22" y="249"/>
                      <a:pt x="22" y="249"/>
                      <a:pt x="22" y="249"/>
                    </a:cubicBezTo>
                    <a:cubicBezTo>
                      <a:pt x="23" y="246"/>
                      <a:pt x="24" y="244"/>
                      <a:pt x="25" y="241"/>
                    </a:cubicBezTo>
                    <a:cubicBezTo>
                      <a:pt x="79" y="262"/>
                      <a:pt x="79" y="262"/>
                      <a:pt x="79" y="262"/>
                    </a:cubicBezTo>
                    <a:cubicBezTo>
                      <a:pt x="78" y="264"/>
                      <a:pt x="78" y="266"/>
                      <a:pt x="77" y="269"/>
                    </a:cubicBezTo>
                    <a:close/>
                    <a:moveTo>
                      <a:pt x="670" y="262"/>
                    </a:moveTo>
                    <a:cubicBezTo>
                      <a:pt x="669" y="260"/>
                      <a:pt x="668" y="258"/>
                      <a:pt x="667" y="256"/>
                    </a:cubicBezTo>
                    <a:cubicBezTo>
                      <a:pt x="722" y="234"/>
                      <a:pt x="722" y="234"/>
                      <a:pt x="722" y="234"/>
                    </a:cubicBezTo>
                    <a:cubicBezTo>
                      <a:pt x="723" y="236"/>
                      <a:pt x="724" y="239"/>
                      <a:pt x="725" y="242"/>
                    </a:cubicBezTo>
                    <a:lnTo>
                      <a:pt x="670" y="262"/>
                    </a:lnTo>
                    <a:close/>
                    <a:moveTo>
                      <a:pt x="82" y="256"/>
                    </a:moveTo>
                    <a:cubicBezTo>
                      <a:pt x="27" y="234"/>
                      <a:pt x="27" y="234"/>
                      <a:pt x="27" y="234"/>
                    </a:cubicBezTo>
                    <a:cubicBezTo>
                      <a:pt x="28" y="232"/>
                      <a:pt x="29" y="229"/>
                      <a:pt x="31" y="226"/>
                    </a:cubicBezTo>
                    <a:cubicBezTo>
                      <a:pt x="84" y="249"/>
                      <a:pt x="84" y="249"/>
                      <a:pt x="84" y="249"/>
                    </a:cubicBezTo>
                    <a:cubicBezTo>
                      <a:pt x="83" y="252"/>
                      <a:pt x="82" y="254"/>
                      <a:pt x="82" y="256"/>
                    </a:cubicBezTo>
                    <a:close/>
                    <a:moveTo>
                      <a:pt x="665" y="250"/>
                    </a:moveTo>
                    <a:cubicBezTo>
                      <a:pt x="664" y="248"/>
                      <a:pt x="663" y="246"/>
                      <a:pt x="662" y="243"/>
                    </a:cubicBezTo>
                    <a:cubicBezTo>
                      <a:pt x="715" y="219"/>
                      <a:pt x="715" y="219"/>
                      <a:pt x="715" y="219"/>
                    </a:cubicBezTo>
                    <a:cubicBezTo>
                      <a:pt x="716" y="222"/>
                      <a:pt x="718" y="224"/>
                      <a:pt x="719" y="227"/>
                    </a:cubicBezTo>
                    <a:lnTo>
                      <a:pt x="665" y="250"/>
                    </a:lnTo>
                    <a:close/>
                    <a:moveTo>
                      <a:pt x="87" y="244"/>
                    </a:moveTo>
                    <a:cubicBezTo>
                      <a:pt x="34" y="220"/>
                      <a:pt x="34" y="220"/>
                      <a:pt x="34" y="220"/>
                    </a:cubicBezTo>
                    <a:cubicBezTo>
                      <a:pt x="35" y="217"/>
                      <a:pt x="36" y="214"/>
                      <a:pt x="37" y="212"/>
                    </a:cubicBezTo>
                    <a:cubicBezTo>
                      <a:pt x="90" y="237"/>
                      <a:pt x="90" y="237"/>
                      <a:pt x="90" y="237"/>
                    </a:cubicBezTo>
                    <a:cubicBezTo>
                      <a:pt x="89" y="239"/>
                      <a:pt x="88" y="242"/>
                      <a:pt x="87" y="244"/>
                    </a:cubicBezTo>
                    <a:close/>
                    <a:moveTo>
                      <a:pt x="659" y="238"/>
                    </a:moveTo>
                    <a:cubicBezTo>
                      <a:pt x="658" y="236"/>
                      <a:pt x="657" y="234"/>
                      <a:pt x="656" y="231"/>
                    </a:cubicBezTo>
                    <a:cubicBezTo>
                      <a:pt x="708" y="205"/>
                      <a:pt x="708" y="205"/>
                      <a:pt x="708" y="205"/>
                    </a:cubicBezTo>
                    <a:cubicBezTo>
                      <a:pt x="710" y="208"/>
                      <a:pt x="711" y="210"/>
                      <a:pt x="712" y="213"/>
                    </a:cubicBezTo>
                    <a:lnTo>
                      <a:pt x="659" y="238"/>
                    </a:lnTo>
                    <a:close/>
                    <a:moveTo>
                      <a:pt x="93" y="232"/>
                    </a:moveTo>
                    <a:cubicBezTo>
                      <a:pt x="40" y="205"/>
                      <a:pt x="40" y="205"/>
                      <a:pt x="40" y="205"/>
                    </a:cubicBezTo>
                    <a:cubicBezTo>
                      <a:pt x="42" y="203"/>
                      <a:pt x="43" y="200"/>
                      <a:pt x="44" y="198"/>
                    </a:cubicBezTo>
                    <a:cubicBezTo>
                      <a:pt x="96" y="225"/>
                      <a:pt x="96" y="225"/>
                      <a:pt x="96" y="225"/>
                    </a:cubicBezTo>
                    <a:cubicBezTo>
                      <a:pt x="95" y="227"/>
                      <a:pt x="94" y="229"/>
                      <a:pt x="93" y="232"/>
                    </a:cubicBezTo>
                    <a:close/>
                    <a:moveTo>
                      <a:pt x="653" y="226"/>
                    </a:moveTo>
                    <a:cubicBezTo>
                      <a:pt x="652" y="224"/>
                      <a:pt x="651" y="222"/>
                      <a:pt x="650" y="220"/>
                    </a:cubicBezTo>
                    <a:cubicBezTo>
                      <a:pt x="701" y="191"/>
                      <a:pt x="701" y="191"/>
                      <a:pt x="701" y="191"/>
                    </a:cubicBezTo>
                    <a:cubicBezTo>
                      <a:pt x="702" y="193"/>
                      <a:pt x="704" y="196"/>
                      <a:pt x="705" y="199"/>
                    </a:cubicBezTo>
                    <a:lnTo>
                      <a:pt x="653" y="226"/>
                    </a:lnTo>
                    <a:close/>
                    <a:moveTo>
                      <a:pt x="99" y="220"/>
                    </a:moveTo>
                    <a:cubicBezTo>
                      <a:pt x="48" y="191"/>
                      <a:pt x="48" y="191"/>
                      <a:pt x="48" y="191"/>
                    </a:cubicBezTo>
                    <a:cubicBezTo>
                      <a:pt x="49" y="189"/>
                      <a:pt x="51" y="186"/>
                      <a:pt x="52" y="184"/>
                    </a:cubicBezTo>
                    <a:cubicBezTo>
                      <a:pt x="103" y="213"/>
                      <a:pt x="103" y="213"/>
                      <a:pt x="103" y="213"/>
                    </a:cubicBezTo>
                    <a:cubicBezTo>
                      <a:pt x="101" y="216"/>
                      <a:pt x="100" y="218"/>
                      <a:pt x="99" y="220"/>
                    </a:cubicBezTo>
                    <a:close/>
                    <a:moveTo>
                      <a:pt x="647" y="214"/>
                    </a:moveTo>
                    <a:cubicBezTo>
                      <a:pt x="646" y="212"/>
                      <a:pt x="644" y="210"/>
                      <a:pt x="643" y="208"/>
                    </a:cubicBezTo>
                    <a:cubicBezTo>
                      <a:pt x="693" y="177"/>
                      <a:pt x="693" y="177"/>
                      <a:pt x="693" y="177"/>
                    </a:cubicBezTo>
                    <a:cubicBezTo>
                      <a:pt x="694" y="180"/>
                      <a:pt x="696" y="182"/>
                      <a:pt x="697" y="185"/>
                    </a:cubicBezTo>
                    <a:lnTo>
                      <a:pt x="647" y="214"/>
                    </a:lnTo>
                    <a:close/>
                    <a:moveTo>
                      <a:pt x="106" y="208"/>
                    </a:moveTo>
                    <a:cubicBezTo>
                      <a:pt x="56" y="178"/>
                      <a:pt x="56" y="178"/>
                      <a:pt x="56" y="178"/>
                    </a:cubicBezTo>
                    <a:cubicBezTo>
                      <a:pt x="57" y="175"/>
                      <a:pt x="59" y="173"/>
                      <a:pt x="61" y="170"/>
                    </a:cubicBezTo>
                    <a:cubicBezTo>
                      <a:pt x="110" y="202"/>
                      <a:pt x="110" y="202"/>
                      <a:pt x="110" y="202"/>
                    </a:cubicBezTo>
                    <a:cubicBezTo>
                      <a:pt x="108" y="204"/>
                      <a:pt x="107" y="206"/>
                      <a:pt x="106" y="208"/>
                    </a:cubicBezTo>
                    <a:close/>
                    <a:moveTo>
                      <a:pt x="640" y="203"/>
                    </a:moveTo>
                    <a:cubicBezTo>
                      <a:pt x="639" y="201"/>
                      <a:pt x="637" y="199"/>
                      <a:pt x="636" y="197"/>
                    </a:cubicBezTo>
                    <a:cubicBezTo>
                      <a:pt x="684" y="164"/>
                      <a:pt x="684" y="164"/>
                      <a:pt x="684" y="164"/>
                    </a:cubicBezTo>
                    <a:cubicBezTo>
                      <a:pt x="686" y="166"/>
                      <a:pt x="688" y="169"/>
                      <a:pt x="689" y="171"/>
                    </a:cubicBezTo>
                    <a:lnTo>
                      <a:pt x="640" y="203"/>
                    </a:lnTo>
                    <a:close/>
                    <a:moveTo>
                      <a:pt x="113" y="197"/>
                    </a:moveTo>
                    <a:cubicBezTo>
                      <a:pt x="65" y="164"/>
                      <a:pt x="65" y="164"/>
                      <a:pt x="65" y="164"/>
                    </a:cubicBezTo>
                    <a:cubicBezTo>
                      <a:pt x="66" y="162"/>
                      <a:pt x="68" y="159"/>
                      <a:pt x="70" y="157"/>
                    </a:cubicBezTo>
                    <a:cubicBezTo>
                      <a:pt x="117" y="191"/>
                      <a:pt x="117" y="191"/>
                      <a:pt x="117" y="191"/>
                    </a:cubicBezTo>
                    <a:cubicBezTo>
                      <a:pt x="116" y="193"/>
                      <a:pt x="114" y="195"/>
                      <a:pt x="113" y="197"/>
                    </a:cubicBezTo>
                    <a:close/>
                    <a:moveTo>
                      <a:pt x="632" y="192"/>
                    </a:moveTo>
                    <a:cubicBezTo>
                      <a:pt x="631" y="190"/>
                      <a:pt x="630" y="188"/>
                      <a:pt x="628" y="186"/>
                    </a:cubicBezTo>
                    <a:cubicBezTo>
                      <a:pt x="675" y="151"/>
                      <a:pt x="675" y="151"/>
                      <a:pt x="675" y="151"/>
                    </a:cubicBezTo>
                    <a:cubicBezTo>
                      <a:pt x="677" y="153"/>
                      <a:pt x="679" y="156"/>
                      <a:pt x="680" y="158"/>
                    </a:cubicBezTo>
                    <a:lnTo>
                      <a:pt x="632" y="192"/>
                    </a:lnTo>
                    <a:close/>
                    <a:moveTo>
                      <a:pt x="121" y="186"/>
                    </a:moveTo>
                    <a:cubicBezTo>
                      <a:pt x="74" y="151"/>
                      <a:pt x="74" y="151"/>
                      <a:pt x="74" y="151"/>
                    </a:cubicBezTo>
                    <a:cubicBezTo>
                      <a:pt x="75" y="149"/>
                      <a:pt x="77" y="147"/>
                      <a:pt x="79" y="144"/>
                    </a:cubicBezTo>
                    <a:cubicBezTo>
                      <a:pt x="125" y="180"/>
                      <a:pt x="125" y="180"/>
                      <a:pt x="125" y="180"/>
                    </a:cubicBezTo>
                    <a:cubicBezTo>
                      <a:pt x="124" y="182"/>
                      <a:pt x="122" y="184"/>
                      <a:pt x="121" y="186"/>
                    </a:cubicBezTo>
                    <a:close/>
                    <a:moveTo>
                      <a:pt x="624" y="181"/>
                    </a:moveTo>
                    <a:cubicBezTo>
                      <a:pt x="623" y="179"/>
                      <a:pt x="622" y="177"/>
                      <a:pt x="620" y="175"/>
                    </a:cubicBezTo>
                    <a:cubicBezTo>
                      <a:pt x="665" y="139"/>
                      <a:pt x="665" y="139"/>
                      <a:pt x="665" y="139"/>
                    </a:cubicBezTo>
                    <a:cubicBezTo>
                      <a:pt x="667" y="141"/>
                      <a:pt x="669" y="143"/>
                      <a:pt x="671" y="145"/>
                    </a:cubicBezTo>
                    <a:lnTo>
                      <a:pt x="624" y="181"/>
                    </a:lnTo>
                    <a:close/>
                    <a:moveTo>
                      <a:pt x="129" y="175"/>
                    </a:moveTo>
                    <a:cubicBezTo>
                      <a:pt x="83" y="139"/>
                      <a:pt x="83" y="139"/>
                      <a:pt x="83" y="139"/>
                    </a:cubicBezTo>
                    <a:cubicBezTo>
                      <a:pt x="85" y="136"/>
                      <a:pt x="87" y="134"/>
                      <a:pt x="89" y="132"/>
                    </a:cubicBezTo>
                    <a:cubicBezTo>
                      <a:pt x="134" y="170"/>
                      <a:pt x="134" y="170"/>
                      <a:pt x="134" y="170"/>
                    </a:cubicBezTo>
                    <a:cubicBezTo>
                      <a:pt x="132" y="172"/>
                      <a:pt x="130" y="174"/>
                      <a:pt x="129" y="175"/>
                    </a:cubicBezTo>
                    <a:close/>
                    <a:moveTo>
                      <a:pt x="616" y="171"/>
                    </a:moveTo>
                    <a:cubicBezTo>
                      <a:pt x="615" y="169"/>
                      <a:pt x="613" y="167"/>
                      <a:pt x="611" y="165"/>
                    </a:cubicBezTo>
                    <a:cubicBezTo>
                      <a:pt x="655" y="126"/>
                      <a:pt x="655" y="126"/>
                      <a:pt x="655" y="126"/>
                    </a:cubicBezTo>
                    <a:cubicBezTo>
                      <a:pt x="657" y="129"/>
                      <a:pt x="659" y="131"/>
                      <a:pt x="661" y="133"/>
                    </a:cubicBezTo>
                    <a:lnTo>
                      <a:pt x="616" y="171"/>
                    </a:lnTo>
                    <a:close/>
                    <a:moveTo>
                      <a:pt x="138" y="165"/>
                    </a:moveTo>
                    <a:cubicBezTo>
                      <a:pt x="94" y="127"/>
                      <a:pt x="94" y="127"/>
                      <a:pt x="94" y="127"/>
                    </a:cubicBezTo>
                    <a:cubicBezTo>
                      <a:pt x="96" y="124"/>
                      <a:pt x="98" y="122"/>
                      <a:pt x="100" y="120"/>
                    </a:cubicBezTo>
                    <a:cubicBezTo>
                      <a:pt x="142" y="160"/>
                      <a:pt x="142" y="160"/>
                      <a:pt x="142" y="160"/>
                    </a:cubicBezTo>
                    <a:cubicBezTo>
                      <a:pt x="141" y="162"/>
                      <a:pt x="139" y="163"/>
                      <a:pt x="138" y="165"/>
                    </a:cubicBezTo>
                    <a:close/>
                    <a:moveTo>
                      <a:pt x="607" y="161"/>
                    </a:moveTo>
                    <a:cubicBezTo>
                      <a:pt x="606" y="159"/>
                      <a:pt x="604" y="157"/>
                      <a:pt x="602" y="155"/>
                    </a:cubicBezTo>
                    <a:cubicBezTo>
                      <a:pt x="644" y="115"/>
                      <a:pt x="644" y="115"/>
                      <a:pt x="644" y="115"/>
                    </a:cubicBezTo>
                    <a:cubicBezTo>
                      <a:pt x="646" y="117"/>
                      <a:pt x="648" y="119"/>
                      <a:pt x="650" y="121"/>
                    </a:cubicBezTo>
                    <a:lnTo>
                      <a:pt x="607" y="161"/>
                    </a:lnTo>
                    <a:close/>
                    <a:moveTo>
                      <a:pt x="147" y="155"/>
                    </a:moveTo>
                    <a:cubicBezTo>
                      <a:pt x="104" y="115"/>
                      <a:pt x="104" y="115"/>
                      <a:pt x="104" y="115"/>
                    </a:cubicBezTo>
                    <a:cubicBezTo>
                      <a:pt x="106" y="113"/>
                      <a:pt x="108" y="111"/>
                      <a:pt x="111" y="109"/>
                    </a:cubicBezTo>
                    <a:cubicBezTo>
                      <a:pt x="152" y="150"/>
                      <a:pt x="152" y="150"/>
                      <a:pt x="152" y="150"/>
                    </a:cubicBezTo>
                    <a:cubicBezTo>
                      <a:pt x="150" y="152"/>
                      <a:pt x="148" y="154"/>
                      <a:pt x="147" y="155"/>
                    </a:cubicBezTo>
                    <a:close/>
                    <a:moveTo>
                      <a:pt x="598" y="151"/>
                    </a:moveTo>
                    <a:cubicBezTo>
                      <a:pt x="596" y="149"/>
                      <a:pt x="595" y="147"/>
                      <a:pt x="593" y="146"/>
                    </a:cubicBezTo>
                    <a:cubicBezTo>
                      <a:pt x="633" y="104"/>
                      <a:pt x="633" y="104"/>
                      <a:pt x="633" y="104"/>
                    </a:cubicBezTo>
                    <a:cubicBezTo>
                      <a:pt x="635" y="106"/>
                      <a:pt x="637" y="108"/>
                      <a:pt x="639" y="110"/>
                    </a:cubicBezTo>
                    <a:lnTo>
                      <a:pt x="598" y="151"/>
                    </a:lnTo>
                    <a:close/>
                    <a:moveTo>
                      <a:pt x="156" y="146"/>
                    </a:moveTo>
                    <a:cubicBezTo>
                      <a:pt x="116" y="104"/>
                      <a:pt x="116" y="104"/>
                      <a:pt x="116" y="104"/>
                    </a:cubicBezTo>
                    <a:cubicBezTo>
                      <a:pt x="118" y="102"/>
                      <a:pt x="120" y="100"/>
                      <a:pt x="122" y="98"/>
                    </a:cubicBezTo>
                    <a:cubicBezTo>
                      <a:pt x="161" y="141"/>
                      <a:pt x="161" y="141"/>
                      <a:pt x="161" y="141"/>
                    </a:cubicBezTo>
                    <a:cubicBezTo>
                      <a:pt x="160" y="142"/>
                      <a:pt x="158" y="144"/>
                      <a:pt x="156" y="146"/>
                    </a:cubicBezTo>
                    <a:close/>
                    <a:moveTo>
                      <a:pt x="588" y="142"/>
                    </a:moveTo>
                    <a:cubicBezTo>
                      <a:pt x="587" y="140"/>
                      <a:pt x="585" y="138"/>
                      <a:pt x="583" y="137"/>
                    </a:cubicBezTo>
                    <a:cubicBezTo>
                      <a:pt x="622" y="93"/>
                      <a:pt x="622" y="93"/>
                      <a:pt x="622" y="93"/>
                    </a:cubicBezTo>
                    <a:cubicBezTo>
                      <a:pt x="624" y="95"/>
                      <a:pt x="626" y="97"/>
                      <a:pt x="628" y="99"/>
                    </a:cubicBezTo>
                    <a:lnTo>
                      <a:pt x="588" y="142"/>
                    </a:lnTo>
                    <a:close/>
                    <a:moveTo>
                      <a:pt x="166" y="137"/>
                    </a:moveTo>
                    <a:cubicBezTo>
                      <a:pt x="127" y="93"/>
                      <a:pt x="127" y="93"/>
                      <a:pt x="127" y="93"/>
                    </a:cubicBezTo>
                    <a:cubicBezTo>
                      <a:pt x="130" y="91"/>
                      <a:pt x="132" y="89"/>
                      <a:pt x="134" y="87"/>
                    </a:cubicBezTo>
                    <a:cubicBezTo>
                      <a:pt x="172" y="132"/>
                      <a:pt x="172" y="132"/>
                      <a:pt x="172" y="132"/>
                    </a:cubicBezTo>
                    <a:cubicBezTo>
                      <a:pt x="170" y="134"/>
                      <a:pt x="168" y="135"/>
                      <a:pt x="166" y="137"/>
                    </a:cubicBezTo>
                    <a:close/>
                    <a:moveTo>
                      <a:pt x="578" y="133"/>
                    </a:moveTo>
                    <a:cubicBezTo>
                      <a:pt x="576" y="131"/>
                      <a:pt x="575" y="130"/>
                      <a:pt x="573" y="128"/>
                    </a:cubicBezTo>
                    <a:cubicBezTo>
                      <a:pt x="609" y="83"/>
                      <a:pt x="609" y="83"/>
                      <a:pt x="609" y="83"/>
                    </a:cubicBezTo>
                    <a:cubicBezTo>
                      <a:pt x="612" y="84"/>
                      <a:pt x="614" y="86"/>
                      <a:pt x="616" y="88"/>
                    </a:cubicBezTo>
                    <a:lnTo>
                      <a:pt x="578" y="133"/>
                    </a:lnTo>
                    <a:close/>
                    <a:moveTo>
                      <a:pt x="176" y="128"/>
                    </a:moveTo>
                    <a:cubicBezTo>
                      <a:pt x="139" y="83"/>
                      <a:pt x="139" y="83"/>
                      <a:pt x="139" y="83"/>
                    </a:cubicBezTo>
                    <a:cubicBezTo>
                      <a:pt x="142" y="81"/>
                      <a:pt x="144" y="79"/>
                      <a:pt x="146" y="77"/>
                    </a:cubicBezTo>
                    <a:cubicBezTo>
                      <a:pt x="182" y="124"/>
                      <a:pt x="182" y="124"/>
                      <a:pt x="182" y="124"/>
                    </a:cubicBezTo>
                    <a:cubicBezTo>
                      <a:pt x="180" y="125"/>
                      <a:pt x="178" y="127"/>
                      <a:pt x="176" y="128"/>
                    </a:cubicBezTo>
                    <a:close/>
                    <a:moveTo>
                      <a:pt x="568" y="124"/>
                    </a:moveTo>
                    <a:cubicBezTo>
                      <a:pt x="566" y="123"/>
                      <a:pt x="564" y="121"/>
                      <a:pt x="562" y="120"/>
                    </a:cubicBezTo>
                    <a:cubicBezTo>
                      <a:pt x="597" y="73"/>
                      <a:pt x="597" y="73"/>
                      <a:pt x="597" y="73"/>
                    </a:cubicBezTo>
                    <a:cubicBezTo>
                      <a:pt x="599" y="75"/>
                      <a:pt x="601" y="76"/>
                      <a:pt x="604" y="78"/>
                    </a:cubicBezTo>
                    <a:lnTo>
                      <a:pt x="568" y="124"/>
                    </a:lnTo>
                    <a:close/>
                    <a:moveTo>
                      <a:pt x="187" y="120"/>
                    </a:moveTo>
                    <a:cubicBezTo>
                      <a:pt x="152" y="73"/>
                      <a:pt x="152" y="73"/>
                      <a:pt x="152" y="73"/>
                    </a:cubicBezTo>
                    <a:cubicBezTo>
                      <a:pt x="154" y="71"/>
                      <a:pt x="157" y="70"/>
                      <a:pt x="159" y="68"/>
                    </a:cubicBezTo>
                    <a:cubicBezTo>
                      <a:pt x="193" y="116"/>
                      <a:pt x="193" y="116"/>
                      <a:pt x="193" y="116"/>
                    </a:cubicBezTo>
                    <a:cubicBezTo>
                      <a:pt x="191" y="117"/>
                      <a:pt x="189" y="118"/>
                      <a:pt x="187" y="120"/>
                    </a:cubicBezTo>
                    <a:close/>
                    <a:moveTo>
                      <a:pt x="557" y="116"/>
                    </a:moveTo>
                    <a:cubicBezTo>
                      <a:pt x="555" y="115"/>
                      <a:pt x="553" y="113"/>
                      <a:pt x="551" y="112"/>
                    </a:cubicBezTo>
                    <a:cubicBezTo>
                      <a:pt x="584" y="64"/>
                      <a:pt x="584" y="64"/>
                      <a:pt x="584" y="64"/>
                    </a:cubicBezTo>
                    <a:cubicBezTo>
                      <a:pt x="586" y="65"/>
                      <a:pt x="589" y="67"/>
                      <a:pt x="591" y="69"/>
                    </a:cubicBezTo>
                    <a:lnTo>
                      <a:pt x="557" y="116"/>
                    </a:lnTo>
                    <a:close/>
                    <a:moveTo>
                      <a:pt x="198" y="112"/>
                    </a:moveTo>
                    <a:cubicBezTo>
                      <a:pt x="165" y="64"/>
                      <a:pt x="165" y="64"/>
                      <a:pt x="165" y="64"/>
                    </a:cubicBezTo>
                    <a:cubicBezTo>
                      <a:pt x="167" y="62"/>
                      <a:pt x="170" y="61"/>
                      <a:pt x="172" y="59"/>
                    </a:cubicBezTo>
                    <a:cubicBezTo>
                      <a:pt x="204" y="108"/>
                      <a:pt x="204" y="108"/>
                      <a:pt x="204" y="108"/>
                    </a:cubicBezTo>
                    <a:cubicBezTo>
                      <a:pt x="202" y="109"/>
                      <a:pt x="200" y="111"/>
                      <a:pt x="198" y="112"/>
                    </a:cubicBezTo>
                    <a:close/>
                    <a:moveTo>
                      <a:pt x="546" y="109"/>
                    </a:moveTo>
                    <a:cubicBezTo>
                      <a:pt x="544" y="107"/>
                      <a:pt x="542" y="106"/>
                      <a:pt x="540" y="105"/>
                    </a:cubicBezTo>
                    <a:cubicBezTo>
                      <a:pt x="571" y="55"/>
                      <a:pt x="571" y="55"/>
                      <a:pt x="571" y="55"/>
                    </a:cubicBezTo>
                    <a:cubicBezTo>
                      <a:pt x="573" y="57"/>
                      <a:pt x="575" y="58"/>
                      <a:pt x="578" y="60"/>
                    </a:cubicBezTo>
                    <a:lnTo>
                      <a:pt x="546" y="109"/>
                    </a:lnTo>
                    <a:close/>
                    <a:moveTo>
                      <a:pt x="209" y="105"/>
                    </a:moveTo>
                    <a:cubicBezTo>
                      <a:pt x="178" y="55"/>
                      <a:pt x="178" y="55"/>
                      <a:pt x="178" y="55"/>
                    </a:cubicBezTo>
                    <a:cubicBezTo>
                      <a:pt x="181" y="54"/>
                      <a:pt x="183" y="52"/>
                      <a:pt x="186" y="51"/>
                    </a:cubicBezTo>
                    <a:cubicBezTo>
                      <a:pt x="215" y="101"/>
                      <a:pt x="215" y="101"/>
                      <a:pt x="215" y="101"/>
                    </a:cubicBezTo>
                    <a:cubicBezTo>
                      <a:pt x="213" y="102"/>
                      <a:pt x="211" y="104"/>
                      <a:pt x="209" y="105"/>
                    </a:cubicBezTo>
                    <a:close/>
                    <a:moveTo>
                      <a:pt x="535" y="102"/>
                    </a:moveTo>
                    <a:cubicBezTo>
                      <a:pt x="533" y="100"/>
                      <a:pt x="530" y="99"/>
                      <a:pt x="528" y="98"/>
                    </a:cubicBezTo>
                    <a:cubicBezTo>
                      <a:pt x="557" y="47"/>
                      <a:pt x="557" y="47"/>
                      <a:pt x="557" y="47"/>
                    </a:cubicBezTo>
                    <a:cubicBezTo>
                      <a:pt x="559" y="48"/>
                      <a:pt x="562" y="50"/>
                      <a:pt x="564" y="51"/>
                    </a:cubicBezTo>
                    <a:lnTo>
                      <a:pt x="535" y="102"/>
                    </a:lnTo>
                    <a:close/>
                    <a:moveTo>
                      <a:pt x="220" y="98"/>
                    </a:moveTo>
                    <a:cubicBezTo>
                      <a:pt x="192" y="47"/>
                      <a:pt x="192" y="47"/>
                      <a:pt x="192" y="47"/>
                    </a:cubicBezTo>
                    <a:cubicBezTo>
                      <a:pt x="194" y="46"/>
                      <a:pt x="197" y="44"/>
                      <a:pt x="199" y="43"/>
                    </a:cubicBezTo>
                    <a:cubicBezTo>
                      <a:pt x="227" y="95"/>
                      <a:pt x="227" y="95"/>
                      <a:pt x="227" y="95"/>
                    </a:cubicBezTo>
                    <a:cubicBezTo>
                      <a:pt x="225" y="96"/>
                      <a:pt x="223" y="97"/>
                      <a:pt x="220" y="98"/>
                    </a:cubicBezTo>
                    <a:close/>
                    <a:moveTo>
                      <a:pt x="523" y="95"/>
                    </a:moveTo>
                    <a:cubicBezTo>
                      <a:pt x="521" y="94"/>
                      <a:pt x="519" y="93"/>
                      <a:pt x="516" y="92"/>
                    </a:cubicBezTo>
                    <a:cubicBezTo>
                      <a:pt x="543" y="40"/>
                      <a:pt x="543" y="40"/>
                      <a:pt x="543" y="40"/>
                    </a:cubicBezTo>
                    <a:cubicBezTo>
                      <a:pt x="545" y="41"/>
                      <a:pt x="548" y="42"/>
                      <a:pt x="550" y="44"/>
                    </a:cubicBezTo>
                    <a:lnTo>
                      <a:pt x="523" y="95"/>
                    </a:lnTo>
                    <a:close/>
                    <a:moveTo>
                      <a:pt x="232" y="92"/>
                    </a:moveTo>
                    <a:cubicBezTo>
                      <a:pt x="206" y="40"/>
                      <a:pt x="206" y="40"/>
                      <a:pt x="206" y="40"/>
                    </a:cubicBezTo>
                    <a:cubicBezTo>
                      <a:pt x="208" y="38"/>
                      <a:pt x="211" y="37"/>
                      <a:pt x="214" y="36"/>
                    </a:cubicBezTo>
                    <a:cubicBezTo>
                      <a:pt x="239" y="89"/>
                      <a:pt x="239" y="89"/>
                      <a:pt x="239" y="89"/>
                    </a:cubicBezTo>
                    <a:cubicBezTo>
                      <a:pt x="237" y="90"/>
                      <a:pt x="234" y="91"/>
                      <a:pt x="232" y="92"/>
                    </a:cubicBezTo>
                    <a:close/>
                    <a:moveTo>
                      <a:pt x="511" y="89"/>
                    </a:moveTo>
                    <a:cubicBezTo>
                      <a:pt x="509" y="88"/>
                      <a:pt x="507" y="87"/>
                      <a:pt x="504" y="86"/>
                    </a:cubicBezTo>
                    <a:cubicBezTo>
                      <a:pt x="528" y="33"/>
                      <a:pt x="528" y="33"/>
                      <a:pt x="528" y="33"/>
                    </a:cubicBezTo>
                    <a:cubicBezTo>
                      <a:pt x="531" y="34"/>
                      <a:pt x="534" y="35"/>
                      <a:pt x="536" y="36"/>
                    </a:cubicBezTo>
                    <a:lnTo>
                      <a:pt x="511" y="89"/>
                    </a:lnTo>
                    <a:close/>
                    <a:moveTo>
                      <a:pt x="244" y="86"/>
                    </a:moveTo>
                    <a:cubicBezTo>
                      <a:pt x="220" y="33"/>
                      <a:pt x="220" y="33"/>
                      <a:pt x="220" y="33"/>
                    </a:cubicBezTo>
                    <a:cubicBezTo>
                      <a:pt x="223" y="32"/>
                      <a:pt x="225" y="31"/>
                      <a:pt x="228" y="29"/>
                    </a:cubicBezTo>
                    <a:cubicBezTo>
                      <a:pt x="251" y="83"/>
                      <a:pt x="251" y="83"/>
                      <a:pt x="251" y="83"/>
                    </a:cubicBezTo>
                    <a:cubicBezTo>
                      <a:pt x="249" y="84"/>
                      <a:pt x="247" y="85"/>
                      <a:pt x="244" y="86"/>
                    </a:cubicBezTo>
                    <a:close/>
                    <a:moveTo>
                      <a:pt x="499" y="83"/>
                    </a:moveTo>
                    <a:cubicBezTo>
                      <a:pt x="496" y="83"/>
                      <a:pt x="494" y="82"/>
                      <a:pt x="492" y="81"/>
                    </a:cubicBezTo>
                    <a:cubicBezTo>
                      <a:pt x="514" y="26"/>
                      <a:pt x="514" y="26"/>
                      <a:pt x="514" y="26"/>
                    </a:cubicBezTo>
                    <a:cubicBezTo>
                      <a:pt x="516" y="27"/>
                      <a:pt x="519" y="29"/>
                      <a:pt x="522" y="30"/>
                    </a:cubicBezTo>
                    <a:lnTo>
                      <a:pt x="499" y="83"/>
                    </a:lnTo>
                    <a:close/>
                    <a:moveTo>
                      <a:pt x="257" y="81"/>
                    </a:moveTo>
                    <a:cubicBezTo>
                      <a:pt x="235" y="27"/>
                      <a:pt x="235" y="27"/>
                      <a:pt x="235" y="27"/>
                    </a:cubicBezTo>
                    <a:cubicBezTo>
                      <a:pt x="237" y="26"/>
                      <a:pt x="240" y="24"/>
                      <a:pt x="243" y="23"/>
                    </a:cubicBezTo>
                    <a:cubicBezTo>
                      <a:pt x="263" y="78"/>
                      <a:pt x="263" y="78"/>
                      <a:pt x="263" y="78"/>
                    </a:cubicBezTo>
                    <a:cubicBezTo>
                      <a:pt x="261" y="79"/>
                      <a:pt x="259" y="80"/>
                      <a:pt x="257" y="81"/>
                    </a:cubicBezTo>
                    <a:close/>
                    <a:moveTo>
                      <a:pt x="486" y="78"/>
                    </a:moveTo>
                    <a:cubicBezTo>
                      <a:pt x="484" y="78"/>
                      <a:pt x="482" y="77"/>
                      <a:pt x="479" y="76"/>
                    </a:cubicBezTo>
                    <a:cubicBezTo>
                      <a:pt x="499" y="21"/>
                      <a:pt x="499" y="21"/>
                      <a:pt x="499" y="21"/>
                    </a:cubicBezTo>
                    <a:cubicBezTo>
                      <a:pt x="502" y="22"/>
                      <a:pt x="504" y="23"/>
                      <a:pt x="507" y="24"/>
                    </a:cubicBezTo>
                    <a:lnTo>
                      <a:pt x="486" y="78"/>
                    </a:lnTo>
                    <a:close/>
                    <a:moveTo>
                      <a:pt x="269" y="76"/>
                    </a:moveTo>
                    <a:cubicBezTo>
                      <a:pt x="250" y="21"/>
                      <a:pt x="250" y="21"/>
                      <a:pt x="250" y="21"/>
                    </a:cubicBezTo>
                    <a:cubicBezTo>
                      <a:pt x="252" y="20"/>
                      <a:pt x="255" y="19"/>
                      <a:pt x="258" y="18"/>
                    </a:cubicBezTo>
                    <a:cubicBezTo>
                      <a:pt x="276" y="74"/>
                      <a:pt x="276" y="74"/>
                      <a:pt x="276" y="74"/>
                    </a:cubicBezTo>
                    <a:cubicBezTo>
                      <a:pt x="274" y="75"/>
                      <a:pt x="271" y="75"/>
                      <a:pt x="269" y="76"/>
                    </a:cubicBezTo>
                    <a:close/>
                    <a:moveTo>
                      <a:pt x="474" y="74"/>
                    </a:moveTo>
                    <a:cubicBezTo>
                      <a:pt x="471" y="73"/>
                      <a:pt x="469" y="72"/>
                      <a:pt x="467" y="72"/>
                    </a:cubicBezTo>
                    <a:cubicBezTo>
                      <a:pt x="484" y="16"/>
                      <a:pt x="484" y="16"/>
                      <a:pt x="484" y="16"/>
                    </a:cubicBezTo>
                    <a:cubicBezTo>
                      <a:pt x="486" y="17"/>
                      <a:pt x="489" y="18"/>
                      <a:pt x="492" y="18"/>
                    </a:cubicBezTo>
                    <a:lnTo>
                      <a:pt x="474" y="74"/>
                    </a:lnTo>
                    <a:close/>
                    <a:moveTo>
                      <a:pt x="282" y="72"/>
                    </a:moveTo>
                    <a:cubicBezTo>
                      <a:pt x="265" y="16"/>
                      <a:pt x="265" y="16"/>
                      <a:pt x="265" y="16"/>
                    </a:cubicBezTo>
                    <a:cubicBezTo>
                      <a:pt x="267" y="15"/>
                      <a:pt x="270" y="14"/>
                      <a:pt x="273" y="14"/>
                    </a:cubicBezTo>
                    <a:cubicBezTo>
                      <a:pt x="289" y="70"/>
                      <a:pt x="289" y="70"/>
                      <a:pt x="289" y="70"/>
                    </a:cubicBezTo>
                    <a:cubicBezTo>
                      <a:pt x="286" y="71"/>
                      <a:pt x="284" y="71"/>
                      <a:pt x="282" y="72"/>
                    </a:cubicBezTo>
                    <a:close/>
                    <a:moveTo>
                      <a:pt x="461" y="70"/>
                    </a:moveTo>
                    <a:cubicBezTo>
                      <a:pt x="458" y="69"/>
                      <a:pt x="456" y="69"/>
                      <a:pt x="454" y="68"/>
                    </a:cubicBezTo>
                    <a:cubicBezTo>
                      <a:pt x="468" y="12"/>
                      <a:pt x="468" y="12"/>
                      <a:pt x="468" y="12"/>
                    </a:cubicBezTo>
                    <a:cubicBezTo>
                      <a:pt x="471" y="12"/>
                      <a:pt x="474" y="13"/>
                      <a:pt x="477" y="14"/>
                    </a:cubicBezTo>
                    <a:lnTo>
                      <a:pt x="461" y="70"/>
                    </a:lnTo>
                    <a:close/>
                    <a:moveTo>
                      <a:pt x="295" y="68"/>
                    </a:moveTo>
                    <a:cubicBezTo>
                      <a:pt x="280" y="12"/>
                      <a:pt x="280" y="12"/>
                      <a:pt x="280" y="12"/>
                    </a:cubicBezTo>
                    <a:cubicBezTo>
                      <a:pt x="283" y="11"/>
                      <a:pt x="286" y="10"/>
                      <a:pt x="288" y="10"/>
                    </a:cubicBezTo>
                    <a:cubicBezTo>
                      <a:pt x="302" y="67"/>
                      <a:pt x="302" y="67"/>
                      <a:pt x="302" y="67"/>
                    </a:cubicBezTo>
                    <a:cubicBezTo>
                      <a:pt x="299" y="67"/>
                      <a:pt x="297" y="68"/>
                      <a:pt x="295" y="68"/>
                    </a:cubicBezTo>
                    <a:close/>
                    <a:moveTo>
                      <a:pt x="448" y="67"/>
                    </a:moveTo>
                    <a:cubicBezTo>
                      <a:pt x="445" y="66"/>
                      <a:pt x="443" y="66"/>
                      <a:pt x="441" y="65"/>
                    </a:cubicBezTo>
                    <a:cubicBezTo>
                      <a:pt x="453" y="8"/>
                      <a:pt x="453" y="8"/>
                      <a:pt x="453" y="8"/>
                    </a:cubicBezTo>
                    <a:cubicBezTo>
                      <a:pt x="456" y="8"/>
                      <a:pt x="459" y="9"/>
                      <a:pt x="461" y="10"/>
                    </a:cubicBezTo>
                    <a:lnTo>
                      <a:pt x="448" y="67"/>
                    </a:lnTo>
                    <a:close/>
                    <a:moveTo>
                      <a:pt x="308" y="65"/>
                    </a:moveTo>
                    <a:cubicBezTo>
                      <a:pt x="295" y="8"/>
                      <a:pt x="295" y="8"/>
                      <a:pt x="295" y="8"/>
                    </a:cubicBezTo>
                    <a:cubicBezTo>
                      <a:pt x="298" y="7"/>
                      <a:pt x="301" y="7"/>
                      <a:pt x="304" y="6"/>
                    </a:cubicBezTo>
                    <a:cubicBezTo>
                      <a:pt x="315" y="64"/>
                      <a:pt x="315" y="64"/>
                      <a:pt x="315" y="64"/>
                    </a:cubicBezTo>
                    <a:cubicBezTo>
                      <a:pt x="312" y="64"/>
                      <a:pt x="310" y="65"/>
                      <a:pt x="308" y="65"/>
                    </a:cubicBezTo>
                    <a:close/>
                    <a:moveTo>
                      <a:pt x="435" y="64"/>
                    </a:moveTo>
                    <a:cubicBezTo>
                      <a:pt x="432" y="63"/>
                      <a:pt x="430" y="63"/>
                      <a:pt x="428" y="63"/>
                    </a:cubicBezTo>
                    <a:cubicBezTo>
                      <a:pt x="437" y="5"/>
                      <a:pt x="437" y="5"/>
                      <a:pt x="437" y="5"/>
                    </a:cubicBezTo>
                    <a:cubicBezTo>
                      <a:pt x="440" y="5"/>
                      <a:pt x="443" y="6"/>
                      <a:pt x="446" y="6"/>
                    </a:cubicBezTo>
                    <a:lnTo>
                      <a:pt x="435" y="64"/>
                    </a:lnTo>
                    <a:close/>
                    <a:moveTo>
                      <a:pt x="321" y="63"/>
                    </a:moveTo>
                    <a:cubicBezTo>
                      <a:pt x="311" y="5"/>
                      <a:pt x="311" y="5"/>
                      <a:pt x="311" y="5"/>
                    </a:cubicBezTo>
                    <a:cubicBezTo>
                      <a:pt x="314" y="5"/>
                      <a:pt x="317" y="4"/>
                      <a:pt x="320" y="4"/>
                    </a:cubicBezTo>
                    <a:cubicBezTo>
                      <a:pt x="328" y="61"/>
                      <a:pt x="328" y="61"/>
                      <a:pt x="328" y="61"/>
                    </a:cubicBezTo>
                    <a:cubicBezTo>
                      <a:pt x="326" y="62"/>
                      <a:pt x="323" y="62"/>
                      <a:pt x="321" y="63"/>
                    </a:cubicBezTo>
                    <a:close/>
                    <a:moveTo>
                      <a:pt x="422" y="62"/>
                    </a:moveTo>
                    <a:cubicBezTo>
                      <a:pt x="419" y="61"/>
                      <a:pt x="417" y="61"/>
                      <a:pt x="414" y="61"/>
                    </a:cubicBezTo>
                    <a:cubicBezTo>
                      <a:pt x="422" y="3"/>
                      <a:pt x="422" y="3"/>
                      <a:pt x="422" y="3"/>
                    </a:cubicBezTo>
                    <a:cubicBezTo>
                      <a:pt x="424" y="3"/>
                      <a:pt x="427" y="3"/>
                      <a:pt x="430" y="4"/>
                    </a:cubicBezTo>
                    <a:lnTo>
                      <a:pt x="422" y="62"/>
                    </a:lnTo>
                    <a:close/>
                    <a:moveTo>
                      <a:pt x="334" y="61"/>
                    </a:moveTo>
                    <a:cubicBezTo>
                      <a:pt x="327" y="3"/>
                      <a:pt x="327" y="3"/>
                      <a:pt x="327" y="3"/>
                    </a:cubicBezTo>
                    <a:cubicBezTo>
                      <a:pt x="330" y="2"/>
                      <a:pt x="332" y="2"/>
                      <a:pt x="335" y="2"/>
                    </a:cubicBezTo>
                    <a:cubicBezTo>
                      <a:pt x="341" y="60"/>
                      <a:pt x="341" y="60"/>
                      <a:pt x="341" y="60"/>
                    </a:cubicBezTo>
                    <a:cubicBezTo>
                      <a:pt x="339" y="60"/>
                      <a:pt x="337" y="60"/>
                      <a:pt x="334" y="61"/>
                    </a:cubicBezTo>
                    <a:close/>
                    <a:moveTo>
                      <a:pt x="408" y="60"/>
                    </a:moveTo>
                    <a:cubicBezTo>
                      <a:pt x="406" y="60"/>
                      <a:pt x="403" y="59"/>
                      <a:pt x="401" y="59"/>
                    </a:cubicBezTo>
                    <a:cubicBezTo>
                      <a:pt x="406" y="1"/>
                      <a:pt x="406" y="1"/>
                      <a:pt x="406" y="1"/>
                    </a:cubicBezTo>
                    <a:cubicBezTo>
                      <a:pt x="409" y="1"/>
                      <a:pt x="412" y="1"/>
                      <a:pt x="414" y="2"/>
                    </a:cubicBezTo>
                    <a:lnTo>
                      <a:pt x="408" y="60"/>
                    </a:lnTo>
                    <a:close/>
                    <a:moveTo>
                      <a:pt x="347" y="59"/>
                    </a:moveTo>
                    <a:cubicBezTo>
                      <a:pt x="342" y="1"/>
                      <a:pt x="342" y="1"/>
                      <a:pt x="342" y="1"/>
                    </a:cubicBezTo>
                    <a:cubicBezTo>
                      <a:pt x="345" y="1"/>
                      <a:pt x="348" y="1"/>
                      <a:pt x="351" y="0"/>
                    </a:cubicBezTo>
                    <a:cubicBezTo>
                      <a:pt x="355" y="59"/>
                      <a:pt x="355" y="59"/>
                      <a:pt x="355" y="59"/>
                    </a:cubicBezTo>
                    <a:cubicBezTo>
                      <a:pt x="352" y="59"/>
                      <a:pt x="350" y="59"/>
                      <a:pt x="347" y="59"/>
                    </a:cubicBezTo>
                    <a:close/>
                    <a:moveTo>
                      <a:pt x="395" y="59"/>
                    </a:moveTo>
                    <a:cubicBezTo>
                      <a:pt x="392" y="59"/>
                      <a:pt x="390" y="58"/>
                      <a:pt x="388" y="58"/>
                    </a:cubicBezTo>
                    <a:cubicBezTo>
                      <a:pt x="390" y="0"/>
                      <a:pt x="390" y="0"/>
                      <a:pt x="390" y="0"/>
                    </a:cubicBezTo>
                    <a:cubicBezTo>
                      <a:pt x="393" y="0"/>
                      <a:pt x="396" y="0"/>
                      <a:pt x="399" y="0"/>
                    </a:cubicBezTo>
                    <a:lnTo>
                      <a:pt x="395" y="59"/>
                    </a:lnTo>
                    <a:close/>
                    <a:moveTo>
                      <a:pt x="361" y="58"/>
                    </a:moveTo>
                    <a:cubicBezTo>
                      <a:pt x="358" y="0"/>
                      <a:pt x="358" y="0"/>
                      <a:pt x="358" y="0"/>
                    </a:cubicBezTo>
                    <a:cubicBezTo>
                      <a:pt x="361" y="0"/>
                      <a:pt x="364" y="0"/>
                      <a:pt x="367" y="0"/>
                    </a:cubicBezTo>
                    <a:cubicBezTo>
                      <a:pt x="368" y="58"/>
                      <a:pt x="368" y="58"/>
                      <a:pt x="368" y="58"/>
                    </a:cubicBezTo>
                    <a:cubicBezTo>
                      <a:pt x="366" y="58"/>
                      <a:pt x="363" y="58"/>
                      <a:pt x="361" y="58"/>
                    </a:cubicBezTo>
                    <a:close/>
                    <a:moveTo>
                      <a:pt x="382" y="58"/>
                    </a:moveTo>
                    <a:cubicBezTo>
                      <a:pt x="379" y="58"/>
                      <a:pt x="377" y="58"/>
                      <a:pt x="375" y="58"/>
                    </a:cubicBezTo>
                    <a:cubicBezTo>
                      <a:pt x="374" y="58"/>
                      <a:pt x="374" y="58"/>
                      <a:pt x="374" y="58"/>
                    </a:cubicBezTo>
                    <a:cubicBezTo>
                      <a:pt x="374" y="23"/>
                      <a:pt x="374" y="23"/>
                      <a:pt x="374" y="23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375" y="0"/>
                      <a:pt x="375" y="0"/>
                      <a:pt x="375" y="0"/>
                    </a:cubicBezTo>
                    <a:cubicBezTo>
                      <a:pt x="377" y="0"/>
                      <a:pt x="380" y="0"/>
                      <a:pt x="383" y="0"/>
                    </a:cubicBezTo>
                    <a:lnTo>
                      <a:pt x="382" y="58"/>
                    </a:lnTo>
                    <a:close/>
                    <a:moveTo>
                      <a:pt x="374" y="23"/>
                    </a:moveTo>
                    <a:cubicBezTo>
                      <a:pt x="374" y="29"/>
                      <a:pt x="374" y="29"/>
                      <a:pt x="374" y="29"/>
                    </a:cubicBezTo>
                    <a:cubicBezTo>
                      <a:pt x="374" y="24"/>
                      <a:pt x="374" y="24"/>
                      <a:pt x="374" y="24"/>
                    </a:cubicBezTo>
                    <a:lnTo>
                      <a:pt x="374" y="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5734050" y="4329113"/>
                <a:ext cx="985838" cy="987424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85" extrusionOk="0">
                    <a:moveTo>
                      <a:pt x="293" y="585"/>
                    </a:moveTo>
                    <a:cubicBezTo>
                      <a:pt x="131" y="585"/>
                      <a:pt x="0" y="454"/>
                      <a:pt x="0" y="293"/>
                    </a:cubicBezTo>
                    <a:cubicBezTo>
                      <a:pt x="0" y="131"/>
                      <a:pt x="131" y="0"/>
                      <a:pt x="293" y="0"/>
                    </a:cubicBezTo>
                    <a:cubicBezTo>
                      <a:pt x="454" y="0"/>
                      <a:pt x="585" y="131"/>
                      <a:pt x="585" y="293"/>
                    </a:cubicBezTo>
                    <a:cubicBezTo>
                      <a:pt x="585" y="454"/>
                      <a:pt x="454" y="585"/>
                      <a:pt x="293" y="585"/>
                    </a:cubicBezTo>
                    <a:close/>
                    <a:moveTo>
                      <a:pt x="293" y="5"/>
                    </a:moveTo>
                    <a:cubicBezTo>
                      <a:pt x="134" y="5"/>
                      <a:pt x="5" y="134"/>
                      <a:pt x="5" y="293"/>
                    </a:cubicBezTo>
                    <a:cubicBezTo>
                      <a:pt x="5" y="451"/>
                      <a:pt x="134" y="580"/>
                      <a:pt x="293" y="580"/>
                    </a:cubicBezTo>
                    <a:cubicBezTo>
                      <a:pt x="451" y="580"/>
                      <a:pt x="580" y="451"/>
                      <a:pt x="580" y="293"/>
                    </a:cubicBezTo>
                    <a:cubicBezTo>
                      <a:pt x="580" y="134"/>
                      <a:pt x="451" y="5"/>
                      <a:pt x="293" y="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24"/>
              <p:cNvSpPr/>
              <p:nvPr/>
            </p:nvSpPr>
            <p:spPr>
              <a:xfrm>
                <a:off x="5738813" y="4333875"/>
                <a:ext cx="974725" cy="976313"/>
              </a:xfrm>
              <a:custGeom>
                <a:avLst/>
                <a:gdLst/>
                <a:ahLst/>
                <a:cxnLst/>
                <a:rect l="l" t="t" r="r" b="b"/>
                <a:pathLst>
                  <a:path w="578" h="579" extrusionOk="0">
                    <a:moveTo>
                      <a:pt x="290" y="0"/>
                    </a:moveTo>
                    <a:cubicBezTo>
                      <a:pt x="289" y="0"/>
                      <a:pt x="289" y="0"/>
                      <a:pt x="289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89" y="0"/>
                      <a:pt x="289" y="0"/>
                      <a:pt x="289" y="0"/>
                    </a:cubicBezTo>
                    <a:cubicBezTo>
                      <a:pt x="288" y="0"/>
                      <a:pt x="287" y="0"/>
                      <a:pt x="287" y="0"/>
                    </a:cubicBezTo>
                    <a:cubicBezTo>
                      <a:pt x="287" y="49"/>
                      <a:pt x="287" y="49"/>
                      <a:pt x="287" y="49"/>
                    </a:cubicBezTo>
                    <a:cubicBezTo>
                      <a:pt x="288" y="49"/>
                      <a:pt x="289" y="49"/>
                      <a:pt x="290" y="49"/>
                    </a:cubicBezTo>
                    <a:lnTo>
                      <a:pt x="290" y="0"/>
                    </a:lnTo>
                    <a:close/>
                    <a:moveTo>
                      <a:pt x="234" y="5"/>
                    </a:moveTo>
                    <a:cubicBezTo>
                      <a:pt x="233" y="6"/>
                      <a:pt x="233" y="6"/>
                      <a:pt x="232" y="6"/>
                    </a:cubicBezTo>
                    <a:cubicBezTo>
                      <a:pt x="232" y="6"/>
                      <a:pt x="232" y="6"/>
                      <a:pt x="232" y="6"/>
                    </a:cubicBezTo>
                    <a:cubicBezTo>
                      <a:pt x="232" y="6"/>
                      <a:pt x="232" y="6"/>
                      <a:pt x="232" y="6"/>
                    </a:cubicBezTo>
                    <a:cubicBezTo>
                      <a:pt x="232" y="6"/>
                      <a:pt x="232" y="6"/>
                      <a:pt x="232" y="6"/>
                    </a:cubicBezTo>
                    <a:cubicBezTo>
                      <a:pt x="232" y="6"/>
                      <a:pt x="232" y="6"/>
                      <a:pt x="232" y="6"/>
                    </a:cubicBezTo>
                    <a:cubicBezTo>
                      <a:pt x="231" y="6"/>
                      <a:pt x="231" y="6"/>
                      <a:pt x="231" y="6"/>
                    </a:cubicBezTo>
                    <a:cubicBezTo>
                      <a:pt x="241" y="54"/>
                      <a:pt x="241" y="54"/>
                      <a:pt x="241" y="54"/>
                    </a:cubicBezTo>
                    <a:cubicBezTo>
                      <a:pt x="242" y="54"/>
                      <a:pt x="243" y="54"/>
                      <a:pt x="243" y="54"/>
                    </a:cubicBezTo>
                    <a:lnTo>
                      <a:pt x="234" y="5"/>
                    </a:lnTo>
                    <a:close/>
                    <a:moveTo>
                      <a:pt x="181" y="21"/>
                    </a:moveTo>
                    <a:cubicBezTo>
                      <a:pt x="180" y="22"/>
                      <a:pt x="179" y="22"/>
                      <a:pt x="179" y="22"/>
                    </a:cubicBezTo>
                    <a:cubicBezTo>
                      <a:pt x="179" y="22"/>
                      <a:pt x="179" y="22"/>
                      <a:pt x="179" y="22"/>
                    </a:cubicBezTo>
                    <a:cubicBezTo>
                      <a:pt x="179" y="22"/>
                      <a:pt x="179" y="22"/>
                      <a:pt x="179" y="22"/>
                    </a:cubicBezTo>
                    <a:cubicBezTo>
                      <a:pt x="179" y="22"/>
                      <a:pt x="179" y="22"/>
                      <a:pt x="179" y="22"/>
                    </a:cubicBezTo>
                    <a:cubicBezTo>
                      <a:pt x="179" y="22"/>
                      <a:pt x="179" y="22"/>
                      <a:pt x="179" y="22"/>
                    </a:cubicBezTo>
                    <a:cubicBezTo>
                      <a:pt x="178" y="22"/>
                      <a:pt x="178" y="22"/>
                      <a:pt x="178" y="22"/>
                    </a:cubicBezTo>
                    <a:cubicBezTo>
                      <a:pt x="197" y="68"/>
                      <a:pt x="197" y="68"/>
                      <a:pt x="197" y="68"/>
                    </a:cubicBezTo>
                    <a:cubicBezTo>
                      <a:pt x="198" y="67"/>
                      <a:pt x="198" y="67"/>
                      <a:pt x="199" y="67"/>
                    </a:cubicBezTo>
                    <a:lnTo>
                      <a:pt x="181" y="21"/>
                    </a:lnTo>
                    <a:close/>
                    <a:moveTo>
                      <a:pt x="131" y="47"/>
                    </a:moveTo>
                    <a:cubicBezTo>
                      <a:pt x="131" y="47"/>
                      <a:pt x="130" y="48"/>
                      <a:pt x="130" y="48"/>
                    </a:cubicBezTo>
                    <a:cubicBezTo>
                      <a:pt x="130" y="48"/>
                      <a:pt x="130" y="48"/>
                      <a:pt x="130" y="48"/>
                    </a:cubicBezTo>
                    <a:cubicBezTo>
                      <a:pt x="130" y="48"/>
                      <a:pt x="130" y="48"/>
                      <a:pt x="130" y="48"/>
                    </a:cubicBezTo>
                    <a:cubicBezTo>
                      <a:pt x="130" y="48"/>
                      <a:pt x="130" y="48"/>
                      <a:pt x="130" y="48"/>
                    </a:cubicBezTo>
                    <a:cubicBezTo>
                      <a:pt x="130" y="48"/>
                      <a:pt x="130" y="48"/>
                      <a:pt x="130" y="48"/>
                    </a:cubicBezTo>
                    <a:cubicBezTo>
                      <a:pt x="129" y="48"/>
                      <a:pt x="129" y="48"/>
                      <a:pt x="129" y="48"/>
                    </a:cubicBezTo>
                    <a:cubicBezTo>
                      <a:pt x="129" y="48"/>
                      <a:pt x="129" y="48"/>
                      <a:pt x="129" y="48"/>
                    </a:cubicBezTo>
                    <a:cubicBezTo>
                      <a:pt x="129" y="49"/>
                      <a:pt x="129" y="49"/>
                      <a:pt x="129" y="49"/>
                    </a:cubicBezTo>
                    <a:cubicBezTo>
                      <a:pt x="156" y="90"/>
                      <a:pt x="156" y="90"/>
                      <a:pt x="156" y="90"/>
                    </a:cubicBezTo>
                    <a:cubicBezTo>
                      <a:pt x="157" y="89"/>
                      <a:pt x="157" y="89"/>
                      <a:pt x="158" y="88"/>
                    </a:cubicBezTo>
                    <a:lnTo>
                      <a:pt x="131" y="47"/>
                    </a:lnTo>
                    <a:close/>
                    <a:moveTo>
                      <a:pt x="88" y="82"/>
                    </a:moveTo>
                    <a:cubicBezTo>
                      <a:pt x="87" y="82"/>
                      <a:pt x="87" y="83"/>
                      <a:pt x="87" y="83"/>
                    </a:cubicBezTo>
                    <a:cubicBezTo>
                      <a:pt x="87" y="83"/>
                      <a:pt x="87" y="83"/>
                      <a:pt x="87" y="83"/>
                    </a:cubicBezTo>
                    <a:cubicBezTo>
                      <a:pt x="86" y="83"/>
                      <a:pt x="86" y="83"/>
                      <a:pt x="86" y="83"/>
                    </a:cubicBezTo>
                    <a:cubicBezTo>
                      <a:pt x="86" y="83"/>
                      <a:pt x="86" y="83"/>
                      <a:pt x="86" y="83"/>
                    </a:cubicBezTo>
                    <a:cubicBezTo>
                      <a:pt x="86" y="83"/>
                      <a:pt x="86" y="83"/>
                      <a:pt x="86" y="83"/>
                    </a:cubicBezTo>
                    <a:cubicBezTo>
                      <a:pt x="86" y="84"/>
                      <a:pt x="86" y="84"/>
                      <a:pt x="86" y="84"/>
                    </a:cubicBezTo>
                    <a:cubicBezTo>
                      <a:pt x="120" y="119"/>
                      <a:pt x="120" y="119"/>
                      <a:pt x="120" y="119"/>
                    </a:cubicBezTo>
                    <a:cubicBezTo>
                      <a:pt x="121" y="118"/>
                      <a:pt x="121" y="118"/>
                      <a:pt x="122" y="117"/>
                    </a:cubicBezTo>
                    <a:lnTo>
                      <a:pt x="88" y="82"/>
                    </a:lnTo>
                    <a:close/>
                    <a:moveTo>
                      <a:pt x="52" y="125"/>
                    </a:move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25"/>
                      <a:pt x="51" y="125"/>
                      <a:pt x="51" y="125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1" y="126"/>
                      <a:pt x="51" y="126"/>
                      <a:pt x="51" y="126"/>
                    </a:cubicBezTo>
                    <a:cubicBezTo>
                      <a:pt x="50" y="127"/>
                      <a:pt x="50" y="127"/>
                      <a:pt x="50" y="127"/>
                    </a:cubicBezTo>
                    <a:cubicBezTo>
                      <a:pt x="91" y="155"/>
                      <a:pt x="91" y="155"/>
                      <a:pt x="91" y="155"/>
                    </a:cubicBezTo>
                    <a:cubicBezTo>
                      <a:pt x="91" y="154"/>
                      <a:pt x="92" y="153"/>
                      <a:pt x="92" y="153"/>
                    </a:cubicBezTo>
                    <a:lnTo>
                      <a:pt x="52" y="125"/>
                    </a:lnTo>
                    <a:close/>
                    <a:moveTo>
                      <a:pt x="24" y="173"/>
                    </a:moveTo>
                    <a:cubicBezTo>
                      <a:pt x="24" y="173"/>
                      <a:pt x="24" y="173"/>
                      <a:pt x="24" y="173"/>
                    </a:cubicBezTo>
                    <a:cubicBezTo>
                      <a:pt x="24" y="173"/>
                      <a:pt x="24" y="173"/>
                      <a:pt x="24" y="173"/>
                    </a:cubicBezTo>
                    <a:cubicBezTo>
                      <a:pt x="24" y="173"/>
                      <a:pt x="24" y="173"/>
                      <a:pt x="24" y="173"/>
                    </a:cubicBezTo>
                    <a:cubicBezTo>
                      <a:pt x="24" y="174"/>
                      <a:pt x="24" y="175"/>
                      <a:pt x="23" y="176"/>
                    </a:cubicBezTo>
                    <a:cubicBezTo>
                      <a:pt x="23" y="176"/>
                      <a:pt x="23" y="176"/>
                      <a:pt x="23" y="176"/>
                    </a:cubicBezTo>
                    <a:cubicBezTo>
                      <a:pt x="23" y="176"/>
                      <a:pt x="23" y="176"/>
                      <a:pt x="23" y="176"/>
                    </a:cubicBezTo>
                    <a:cubicBezTo>
                      <a:pt x="23" y="176"/>
                      <a:pt x="23" y="176"/>
                      <a:pt x="23" y="176"/>
                    </a:cubicBezTo>
                    <a:cubicBezTo>
                      <a:pt x="23" y="176"/>
                      <a:pt x="23" y="176"/>
                      <a:pt x="23" y="176"/>
                    </a:cubicBezTo>
                    <a:cubicBezTo>
                      <a:pt x="68" y="195"/>
                      <a:pt x="68" y="195"/>
                      <a:pt x="68" y="195"/>
                    </a:cubicBezTo>
                    <a:cubicBezTo>
                      <a:pt x="69" y="194"/>
                      <a:pt x="69" y="194"/>
                      <a:pt x="69" y="193"/>
                    </a:cubicBezTo>
                    <a:lnTo>
                      <a:pt x="24" y="173"/>
                    </a:lnTo>
                    <a:close/>
                    <a:moveTo>
                      <a:pt x="7" y="226"/>
                    </a:moveTo>
                    <a:cubicBezTo>
                      <a:pt x="7" y="227"/>
                      <a:pt x="7" y="227"/>
                      <a:pt x="7" y="228"/>
                    </a:cubicBezTo>
                    <a:cubicBezTo>
                      <a:pt x="7" y="228"/>
                      <a:pt x="7" y="228"/>
                      <a:pt x="7" y="228"/>
                    </a:cubicBezTo>
                    <a:cubicBezTo>
                      <a:pt x="7" y="228"/>
                      <a:pt x="7" y="228"/>
                      <a:pt x="7" y="228"/>
                    </a:cubicBezTo>
                    <a:cubicBezTo>
                      <a:pt x="6" y="229"/>
                      <a:pt x="6" y="229"/>
                      <a:pt x="6" y="229"/>
                    </a:cubicBezTo>
                    <a:cubicBezTo>
                      <a:pt x="54" y="239"/>
                      <a:pt x="54" y="239"/>
                      <a:pt x="54" y="239"/>
                    </a:cubicBezTo>
                    <a:cubicBezTo>
                      <a:pt x="55" y="238"/>
                      <a:pt x="55" y="238"/>
                      <a:pt x="55" y="237"/>
                    </a:cubicBezTo>
                    <a:cubicBezTo>
                      <a:pt x="7" y="226"/>
                      <a:pt x="7" y="226"/>
                      <a:pt x="7" y="226"/>
                    </a:cubicBezTo>
                    <a:close/>
                    <a:moveTo>
                      <a:pt x="0" y="281"/>
                    </a:moveTo>
                    <a:cubicBezTo>
                      <a:pt x="0" y="281"/>
                      <a:pt x="0" y="281"/>
                      <a:pt x="0" y="281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283"/>
                      <a:pt x="0" y="283"/>
                      <a:pt x="0" y="283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0" y="284"/>
                      <a:pt x="0" y="284"/>
                      <a:pt x="0" y="284"/>
                    </a:cubicBezTo>
                    <a:cubicBezTo>
                      <a:pt x="49" y="285"/>
                      <a:pt x="49" y="285"/>
                      <a:pt x="49" y="285"/>
                    </a:cubicBezTo>
                    <a:cubicBezTo>
                      <a:pt x="49" y="284"/>
                      <a:pt x="49" y="284"/>
                      <a:pt x="49" y="283"/>
                    </a:cubicBezTo>
                    <a:lnTo>
                      <a:pt x="0" y="281"/>
                    </a:lnTo>
                    <a:close/>
                    <a:moveTo>
                      <a:pt x="52" y="329"/>
                    </a:moveTo>
                    <a:cubicBezTo>
                      <a:pt x="4" y="337"/>
                      <a:pt x="4" y="337"/>
                      <a:pt x="4" y="337"/>
                    </a:cubicBezTo>
                    <a:cubicBezTo>
                      <a:pt x="4" y="338"/>
                      <a:pt x="4" y="338"/>
                      <a:pt x="4" y="338"/>
                    </a:cubicBezTo>
                    <a:cubicBezTo>
                      <a:pt x="4" y="338"/>
                      <a:pt x="4" y="338"/>
                      <a:pt x="4" y="338"/>
                    </a:cubicBezTo>
                    <a:cubicBezTo>
                      <a:pt x="4" y="339"/>
                      <a:pt x="4" y="339"/>
                      <a:pt x="4" y="340"/>
                    </a:cubicBezTo>
                    <a:cubicBezTo>
                      <a:pt x="4" y="340"/>
                      <a:pt x="4" y="340"/>
                      <a:pt x="4" y="340"/>
                    </a:cubicBezTo>
                    <a:cubicBezTo>
                      <a:pt x="4" y="340"/>
                      <a:pt x="4" y="340"/>
                      <a:pt x="4" y="340"/>
                    </a:cubicBezTo>
                    <a:cubicBezTo>
                      <a:pt x="53" y="331"/>
                      <a:pt x="53" y="331"/>
                      <a:pt x="53" y="331"/>
                    </a:cubicBezTo>
                    <a:cubicBezTo>
                      <a:pt x="53" y="331"/>
                      <a:pt x="52" y="330"/>
                      <a:pt x="52" y="329"/>
                    </a:cubicBezTo>
                    <a:close/>
                    <a:moveTo>
                      <a:pt x="64" y="374"/>
                    </a:moveTo>
                    <a:cubicBezTo>
                      <a:pt x="18" y="391"/>
                      <a:pt x="18" y="391"/>
                      <a:pt x="18" y="391"/>
                    </a:cubicBezTo>
                    <a:cubicBezTo>
                      <a:pt x="19" y="392"/>
                      <a:pt x="19" y="393"/>
                      <a:pt x="19" y="394"/>
                    </a:cubicBezTo>
                    <a:cubicBezTo>
                      <a:pt x="65" y="376"/>
                      <a:pt x="65" y="376"/>
                      <a:pt x="65" y="376"/>
                    </a:cubicBezTo>
                    <a:cubicBezTo>
                      <a:pt x="65" y="375"/>
                      <a:pt x="64" y="374"/>
                      <a:pt x="64" y="374"/>
                    </a:cubicBezTo>
                    <a:close/>
                    <a:moveTo>
                      <a:pt x="84" y="415"/>
                    </a:moveTo>
                    <a:cubicBezTo>
                      <a:pt x="43" y="441"/>
                      <a:pt x="43" y="441"/>
                      <a:pt x="43" y="441"/>
                    </a:cubicBezTo>
                    <a:cubicBezTo>
                      <a:pt x="43" y="441"/>
                      <a:pt x="43" y="442"/>
                      <a:pt x="44" y="442"/>
                    </a:cubicBezTo>
                    <a:cubicBezTo>
                      <a:pt x="44" y="443"/>
                      <a:pt x="44" y="443"/>
                      <a:pt x="44" y="443"/>
                    </a:cubicBezTo>
                    <a:cubicBezTo>
                      <a:pt x="44" y="443"/>
                      <a:pt x="44" y="443"/>
                      <a:pt x="44" y="443"/>
                    </a:cubicBezTo>
                    <a:cubicBezTo>
                      <a:pt x="44" y="443"/>
                      <a:pt x="44" y="443"/>
                      <a:pt x="44" y="443"/>
                    </a:cubicBezTo>
                    <a:cubicBezTo>
                      <a:pt x="44" y="443"/>
                      <a:pt x="44" y="443"/>
                      <a:pt x="44" y="443"/>
                    </a:cubicBezTo>
                    <a:cubicBezTo>
                      <a:pt x="44" y="443"/>
                      <a:pt x="44" y="443"/>
                      <a:pt x="44" y="443"/>
                    </a:cubicBezTo>
                    <a:cubicBezTo>
                      <a:pt x="44" y="443"/>
                      <a:pt x="44" y="443"/>
                      <a:pt x="44" y="443"/>
                    </a:cubicBezTo>
                    <a:cubicBezTo>
                      <a:pt x="44" y="443"/>
                      <a:pt x="44" y="443"/>
                      <a:pt x="44" y="443"/>
                    </a:cubicBezTo>
                    <a:cubicBezTo>
                      <a:pt x="86" y="417"/>
                      <a:pt x="86" y="417"/>
                      <a:pt x="86" y="417"/>
                    </a:cubicBezTo>
                    <a:cubicBezTo>
                      <a:pt x="85" y="417"/>
                      <a:pt x="85" y="416"/>
                      <a:pt x="84" y="415"/>
                    </a:cubicBezTo>
                    <a:close/>
                    <a:moveTo>
                      <a:pt x="112" y="452"/>
                    </a:moveTo>
                    <a:cubicBezTo>
                      <a:pt x="76" y="485"/>
                      <a:pt x="76" y="485"/>
                      <a:pt x="76" y="485"/>
                    </a:cubicBezTo>
                    <a:cubicBezTo>
                      <a:pt x="77" y="486"/>
                      <a:pt x="77" y="486"/>
                      <a:pt x="77" y="486"/>
                    </a:cubicBezTo>
                    <a:cubicBezTo>
                      <a:pt x="77" y="486"/>
                      <a:pt x="77" y="486"/>
                      <a:pt x="77" y="486"/>
                    </a:cubicBezTo>
                    <a:cubicBezTo>
                      <a:pt x="77" y="486"/>
                      <a:pt x="77" y="486"/>
                      <a:pt x="77" y="486"/>
                    </a:cubicBezTo>
                    <a:cubicBezTo>
                      <a:pt x="77" y="486"/>
                      <a:pt x="77" y="486"/>
                      <a:pt x="77" y="486"/>
                    </a:cubicBezTo>
                    <a:cubicBezTo>
                      <a:pt x="77" y="486"/>
                      <a:pt x="77" y="486"/>
                      <a:pt x="77" y="486"/>
                    </a:cubicBezTo>
                    <a:cubicBezTo>
                      <a:pt x="77" y="487"/>
                      <a:pt x="78" y="487"/>
                      <a:pt x="78" y="487"/>
                    </a:cubicBezTo>
                    <a:cubicBezTo>
                      <a:pt x="78" y="487"/>
                      <a:pt x="78" y="487"/>
                      <a:pt x="78" y="487"/>
                    </a:cubicBezTo>
                    <a:cubicBezTo>
                      <a:pt x="78" y="487"/>
                      <a:pt x="78" y="487"/>
                      <a:pt x="78" y="487"/>
                    </a:cubicBezTo>
                    <a:cubicBezTo>
                      <a:pt x="78" y="488"/>
                      <a:pt x="78" y="488"/>
                      <a:pt x="78" y="488"/>
                    </a:cubicBezTo>
                    <a:cubicBezTo>
                      <a:pt x="78" y="488"/>
                      <a:pt x="78" y="488"/>
                      <a:pt x="78" y="488"/>
                    </a:cubicBezTo>
                    <a:cubicBezTo>
                      <a:pt x="114" y="454"/>
                      <a:pt x="114" y="454"/>
                      <a:pt x="114" y="454"/>
                    </a:cubicBezTo>
                    <a:cubicBezTo>
                      <a:pt x="113" y="453"/>
                      <a:pt x="113" y="453"/>
                      <a:pt x="112" y="452"/>
                    </a:cubicBezTo>
                    <a:close/>
                    <a:moveTo>
                      <a:pt x="147" y="483"/>
                    </a:moveTo>
                    <a:cubicBezTo>
                      <a:pt x="118" y="523"/>
                      <a:pt x="118" y="523"/>
                      <a:pt x="118" y="523"/>
                    </a:cubicBezTo>
                    <a:cubicBezTo>
                      <a:pt x="119" y="523"/>
                      <a:pt x="119" y="523"/>
                      <a:pt x="119" y="523"/>
                    </a:cubicBezTo>
                    <a:cubicBezTo>
                      <a:pt x="119" y="523"/>
                      <a:pt x="119" y="523"/>
                      <a:pt x="119" y="523"/>
                    </a:cubicBezTo>
                    <a:cubicBezTo>
                      <a:pt x="119" y="523"/>
                      <a:pt x="119" y="523"/>
                      <a:pt x="119" y="523"/>
                    </a:cubicBezTo>
                    <a:cubicBezTo>
                      <a:pt x="119" y="524"/>
                      <a:pt x="119" y="524"/>
                      <a:pt x="119" y="524"/>
                    </a:cubicBezTo>
                    <a:cubicBezTo>
                      <a:pt x="119" y="524"/>
                      <a:pt x="119" y="524"/>
                      <a:pt x="119" y="524"/>
                    </a:cubicBezTo>
                    <a:cubicBezTo>
                      <a:pt x="120" y="524"/>
                      <a:pt x="120" y="524"/>
                      <a:pt x="120" y="524"/>
                    </a:cubicBezTo>
                    <a:cubicBezTo>
                      <a:pt x="120" y="524"/>
                      <a:pt x="120" y="524"/>
                      <a:pt x="120" y="524"/>
                    </a:cubicBezTo>
                    <a:cubicBezTo>
                      <a:pt x="149" y="485"/>
                      <a:pt x="149" y="485"/>
                      <a:pt x="149" y="485"/>
                    </a:cubicBezTo>
                    <a:cubicBezTo>
                      <a:pt x="148" y="484"/>
                      <a:pt x="147" y="484"/>
                      <a:pt x="147" y="483"/>
                    </a:cubicBezTo>
                    <a:close/>
                    <a:moveTo>
                      <a:pt x="187" y="507"/>
                    </a:moveTo>
                    <a:cubicBezTo>
                      <a:pt x="165" y="551"/>
                      <a:pt x="165" y="551"/>
                      <a:pt x="165" y="551"/>
                    </a:cubicBezTo>
                    <a:cubicBezTo>
                      <a:pt x="166" y="552"/>
                      <a:pt x="167" y="552"/>
                      <a:pt x="167" y="552"/>
                    </a:cubicBezTo>
                    <a:cubicBezTo>
                      <a:pt x="167" y="552"/>
                      <a:pt x="167" y="552"/>
                      <a:pt x="167" y="552"/>
                    </a:cubicBezTo>
                    <a:cubicBezTo>
                      <a:pt x="168" y="552"/>
                      <a:pt x="168" y="552"/>
                      <a:pt x="168" y="552"/>
                    </a:cubicBezTo>
                    <a:cubicBezTo>
                      <a:pt x="168" y="552"/>
                      <a:pt x="168" y="552"/>
                      <a:pt x="168" y="552"/>
                    </a:cubicBezTo>
                    <a:cubicBezTo>
                      <a:pt x="168" y="552"/>
                      <a:pt x="168" y="552"/>
                      <a:pt x="168" y="552"/>
                    </a:cubicBezTo>
                    <a:cubicBezTo>
                      <a:pt x="168" y="553"/>
                      <a:pt x="168" y="553"/>
                      <a:pt x="168" y="553"/>
                    </a:cubicBezTo>
                    <a:cubicBezTo>
                      <a:pt x="189" y="508"/>
                      <a:pt x="189" y="508"/>
                      <a:pt x="189" y="508"/>
                    </a:cubicBezTo>
                    <a:cubicBezTo>
                      <a:pt x="188" y="508"/>
                      <a:pt x="187" y="507"/>
                      <a:pt x="187" y="507"/>
                    </a:cubicBezTo>
                    <a:close/>
                    <a:moveTo>
                      <a:pt x="230" y="523"/>
                    </a:moveTo>
                    <a:cubicBezTo>
                      <a:pt x="218" y="570"/>
                      <a:pt x="218" y="570"/>
                      <a:pt x="218" y="570"/>
                    </a:cubicBezTo>
                    <a:cubicBezTo>
                      <a:pt x="218" y="570"/>
                      <a:pt x="218" y="570"/>
                      <a:pt x="218" y="570"/>
                    </a:cubicBezTo>
                    <a:cubicBezTo>
                      <a:pt x="218" y="570"/>
                      <a:pt x="218" y="570"/>
                      <a:pt x="218" y="570"/>
                    </a:cubicBezTo>
                    <a:cubicBezTo>
                      <a:pt x="218" y="570"/>
                      <a:pt x="218" y="570"/>
                      <a:pt x="218" y="570"/>
                    </a:cubicBezTo>
                    <a:cubicBezTo>
                      <a:pt x="218" y="570"/>
                      <a:pt x="218" y="570"/>
                      <a:pt x="218" y="570"/>
                    </a:cubicBezTo>
                    <a:cubicBezTo>
                      <a:pt x="218" y="570"/>
                      <a:pt x="218" y="570"/>
                      <a:pt x="218" y="570"/>
                    </a:cubicBezTo>
                    <a:cubicBezTo>
                      <a:pt x="219" y="570"/>
                      <a:pt x="219" y="570"/>
                      <a:pt x="219" y="570"/>
                    </a:cubicBezTo>
                    <a:cubicBezTo>
                      <a:pt x="219" y="570"/>
                      <a:pt x="219" y="570"/>
                      <a:pt x="219" y="570"/>
                    </a:cubicBezTo>
                    <a:cubicBezTo>
                      <a:pt x="219" y="570"/>
                      <a:pt x="219" y="570"/>
                      <a:pt x="219" y="570"/>
                    </a:cubicBezTo>
                    <a:cubicBezTo>
                      <a:pt x="219" y="570"/>
                      <a:pt x="219" y="570"/>
                      <a:pt x="219" y="570"/>
                    </a:cubicBezTo>
                    <a:cubicBezTo>
                      <a:pt x="219" y="571"/>
                      <a:pt x="219" y="571"/>
                      <a:pt x="219" y="571"/>
                    </a:cubicBezTo>
                    <a:cubicBezTo>
                      <a:pt x="219" y="571"/>
                      <a:pt x="219" y="571"/>
                      <a:pt x="219" y="571"/>
                    </a:cubicBezTo>
                    <a:cubicBezTo>
                      <a:pt x="219" y="571"/>
                      <a:pt x="219" y="571"/>
                      <a:pt x="219" y="571"/>
                    </a:cubicBezTo>
                    <a:cubicBezTo>
                      <a:pt x="220" y="571"/>
                      <a:pt x="220" y="571"/>
                      <a:pt x="221" y="571"/>
                    </a:cubicBezTo>
                    <a:cubicBezTo>
                      <a:pt x="232" y="523"/>
                      <a:pt x="232" y="523"/>
                      <a:pt x="232" y="523"/>
                    </a:cubicBezTo>
                    <a:cubicBezTo>
                      <a:pt x="232" y="523"/>
                      <a:pt x="231" y="523"/>
                      <a:pt x="230" y="523"/>
                    </a:cubicBezTo>
                    <a:close/>
                    <a:moveTo>
                      <a:pt x="276" y="530"/>
                    </a:moveTo>
                    <a:cubicBezTo>
                      <a:pt x="273" y="579"/>
                      <a:pt x="273" y="579"/>
                      <a:pt x="273" y="579"/>
                    </a:cubicBezTo>
                    <a:cubicBezTo>
                      <a:pt x="273" y="579"/>
                      <a:pt x="273" y="579"/>
                      <a:pt x="273" y="579"/>
                    </a:cubicBezTo>
                    <a:cubicBezTo>
                      <a:pt x="273" y="579"/>
                      <a:pt x="273" y="579"/>
                      <a:pt x="273" y="579"/>
                    </a:cubicBezTo>
                    <a:cubicBezTo>
                      <a:pt x="274" y="579"/>
                      <a:pt x="274" y="579"/>
                      <a:pt x="274" y="579"/>
                    </a:cubicBezTo>
                    <a:cubicBezTo>
                      <a:pt x="274" y="579"/>
                      <a:pt x="274" y="579"/>
                      <a:pt x="274" y="579"/>
                    </a:cubicBezTo>
                    <a:cubicBezTo>
                      <a:pt x="274" y="579"/>
                      <a:pt x="274" y="579"/>
                      <a:pt x="274" y="579"/>
                    </a:cubicBezTo>
                    <a:cubicBezTo>
                      <a:pt x="274" y="579"/>
                      <a:pt x="275" y="579"/>
                      <a:pt x="276" y="579"/>
                    </a:cubicBezTo>
                    <a:cubicBezTo>
                      <a:pt x="278" y="530"/>
                      <a:pt x="278" y="530"/>
                      <a:pt x="278" y="530"/>
                    </a:cubicBezTo>
                    <a:cubicBezTo>
                      <a:pt x="277" y="530"/>
                      <a:pt x="277" y="530"/>
                      <a:pt x="276" y="530"/>
                    </a:cubicBezTo>
                    <a:close/>
                    <a:moveTo>
                      <a:pt x="325" y="528"/>
                    </a:moveTo>
                    <a:cubicBezTo>
                      <a:pt x="324" y="528"/>
                      <a:pt x="323" y="528"/>
                      <a:pt x="322" y="528"/>
                    </a:cubicBezTo>
                    <a:cubicBezTo>
                      <a:pt x="329" y="577"/>
                      <a:pt x="329" y="577"/>
                      <a:pt x="329" y="577"/>
                    </a:cubicBezTo>
                    <a:cubicBezTo>
                      <a:pt x="329" y="577"/>
                      <a:pt x="329" y="577"/>
                      <a:pt x="329" y="577"/>
                    </a:cubicBezTo>
                    <a:cubicBezTo>
                      <a:pt x="330" y="576"/>
                      <a:pt x="331" y="576"/>
                      <a:pt x="332" y="576"/>
                    </a:cubicBezTo>
                    <a:lnTo>
                      <a:pt x="325" y="528"/>
                    </a:lnTo>
                    <a:close/>
                    <a:moveTo>
                      <a:pt x="369" y="516"/>
                    </a:moveTo>
                    <a:cubicBezTo>
                      <a:pt x="369" y="517"/>
                      <a:pt x="368" y="517"/>
                      <a:pt x="367" y="517"/>
                    </a:cubicBezTo>
                    <a:cubicBezTo>
                      <a:pt x="383" y="564"/>
                      <a:pt x="383" y="564"/>
                      <a:pt x="383" y="564"/>
                    </a:cubicBezTo>
                    <a:cubicBezTo>
                      <a:pt x="384" y="563"/>
                      <a:pt x="384" y="563"/>
                      <a:pt x="384" y="563"/>
                    </a:cubicBezTo>
                    <a:cubicBezTo>
                      <a:pt x="384" y="563"/>
                      <a:pt x="384" y="563"/>
                      <a:pt x="384" y="563"/>
                    </a:cubicBezTo>
                    <a:cubicBezTo>
                      <a:pt x="384" y="563"/>
                      <a:pt x="384" y="563"/>
                      <a:pt x="384" y="563"/>
                    </a:cubicBezTo>
                    <a:cubicBezTo>
                      <a:pt x="385" y="563"/>
                      <a:pt x="385" y="563"/>
                      <a:pt x="386" y="563"/>
                    </a:cubicBezTo>
                    <a:lnTo>
                      <a:pt x="369" y="516"/>
                    </a:lnTo>
                    <a:close/>
                    <a:moveTo>
                      <a:pt x="411" y="497"/>
                    </a:moveTo>
                    <a:cubicBezTo>
                      <a:pt x="411" y="497"/>
                      <a:pt x="410" y="498"/>
                      <a:pt x="409" y="498"/>
                    </a:cubicBezTo>
                    <a:cubicBezTo>
                      <a:pt x="434" y="541"/>
                      <a:pt x="434" y="541"/>
                      <a:pt x="434" y="541"/>
                    </a:cubicBezTo>
                    <a:cubicBezTo>
                      <a:pt x="434" y="541"/>
                      <a:pt x="434" y="541"/>
                      <a:pt x="434" y="541"/>
                    </a:cubicBezTo>
                    <a:cubicBezTo>
                      <a:pt x="434" y="541"/>
                      <a:pt x="434" y="541"/>
                      <a:pt x="434" y="541"/>
                    </a:cubicBezTo>
                    <a:cubicBezTo>
                      <a:pt x="434" y="541"/>
                      <a:pt x="434" y="541"/>
                      <a:pt x="434" y="541"/>
                    </a:cubicBezTo>
                    <a:cubicBezTo>
                      <a:pt x="435" y="540"/>
                      <a:pt x="436" y="540"/>
                      <a:pt x="436" y="539"/>
                    </a:cubicBezTo>
                    <a:lnTo>
                      <a:pt x="411" y="497"/>
                    </a:lnTo>
                    <a:close/>
                    <a:moveTo>
                      <a:pt x="449" y="470"/>
                    </a:moveTo>
                    <a:cubicBezTo>
                      <a:pt x="448" y="470"/>
                      <a:pt x="448" y="471"/>
                      <a:pt x="447" y="471"/>
                    </a:cubicBezTo>
                    <a:cubicBezTo>
                      <a:pt x="479" y="508"/>
                      <a:pt x="479" y="508"/>
                      <a:pt x="479" y="508"/>
                    </a:cubicBezTo>
                    <a:cubicBezTo>
                      <a:pt x="480" y="508"/>
                      <a:pt x="480" y="508"/>
                      <a:pt x="480" y="508"/>
                    </a:cubicBezTo>
                    <a:cubicBezTo>
                      <a:pt x="480" y="507"/>
                      <a:pt x="480" y="507"/>
                      <a:pt x="480" y="507"/>
                    </a:cubicBezTo>
                    <a:cubicBezTo>
                      <a:pt x="480" y="507"/>
                      <a:pt x="480" y="507"/>
                      <a:pt x="480" y="507"/>
                    </a:cubicBezTo>
                    <a:cubicBezTo>
                      <a:pt x="481" y="507"/>
                      <a:pt x="481" y="507"/>
                      <a:pt x="481" y="507"/>
                    </a:cubicBezTo>
                    <a:lnTo>
                      <a:pt x="449" y="470"/>
                    </a:lnTo>
                    <a:close/>
                    <a:moveTo>
                      <a:pt x="480" y="436"/>
                    </a:moveTo>
                    <a:cubicBezTo>
                      <a:pt x="480" y="437"/>
                      <a:pt x="479" y="437"/>
                      <a:pt x="479" y="438"/>
                    </a:cubicBezTo>
                    <a:cubicBezTo>
                      <a:pt x="518" y="468"/>
                      <a:pt x="518" y="468"/>
                      <a:pt x="518" y="468"/>
                    </a:cubicBezTo>
                    <a:cubicBezTo>
                      <a:pt x="518" y="467"/>
                      <a:pt x="519" y="467"/>
                      <a:pt x="519" y="466"/>
                    </a:cubicBezTo>
                    <a:cubicBezTo>
                      <a:pt x="519" y="466"/>
                      <a:pt x="519" y="466"/>
                      <a:pt x="519" y="466"/>
                    </a:cubicBezTo>
                    <a:cubicBezTo>
                      <a:pt x="519" y="466"/>
                      <a:pt x="519" y="466"/>
                      <a:pt x="519" y="466"/>
                    </a:cubicBezTo>
                    <a:cubicBezTo>
                      <a:pt x="519" y="466"/>
                      <a:pt x="519" y="466"/>
                      <a:pt x="519" y="466"/>
                    </a:cubicBezTo>
                    <a:cubicBezTo>
                      <a:pt x="519" y="466"/>
                      <a:pt x="519" y="466"/>
                      <a:pt x="519" y="466"/>
                    </a:cubicBezTo>
                    <a:lnTo>
                      <a:pt x="480" y="436"/>
                    </a:lnTo>
                    <a:close/>
                    <a:moveTo>
                      <a:pt x="505" y="397"/>
                    </a:moveTo>
                    <a:cubicBezTo>
                      <a:pt x="505" y="397"/>
                      <a:pt x="504" y="398"/>
                      <a:pt x="504" y="399"/>
                    </a:cubicBezTo>
                    <a:cubicBezTo>
                      <a:pt x="548" y="421"/>
                      <a:pt x="548" y="421"/>
                      <a:pt x="548" y="421"/>
                    </a:cubicBezTo>
                    <a:cubicBezTo>
                      <a:pt x="548" y="421"/>
                      <a:pt x="548" y="420"/>
                      <a:pt x="548" y="420"/>
                    </a:cubicBezTo>
                    <a:cubicBezTo>
                      <a:pt x="548" y="420"/>
                      <a:pt x="548" y="420"/>
                      <a:pt x="548" y="420"/>
                    </a:cubicBezTo>
                    <a:cubicBezTo>
                      <a:pt x="548" y="419"/>
                      <a:pt x="548" y="419"/>
                      <a:pt x="548" y="419"/>
                    </a:cubicBezTo>
                    <a:cubicBezTo>
                      <a:pt x="548" y="419"/>
                      <a:pt x="548" y="419"/>
                      <a:pt x="548" y="419"/>
                    </a:cubicBezTo>
                    <a:cubicBezTo>
                      <a:pt x="548" y="419"/>
                      <a:pt x="548" y="419"/>
                      <a:pt x="548" y="419"/>
                    </a:cubicBezTo>
                    <a:cubicBezTo>
                      <a:pt x="549" y="418"/>
                      <a:pt x="549" y="418"/>
                      <a:pt x="549" y="418"/>
                    </a:cubicBezTo>
                    <a:lnTo>
                      <a:pt x="505" y="397"/>
                    </a:lnTo>
                    <a:close/>
                    <a:moveTo>
                      <a:pt x="521" y="353"/>
                    </a:moveTo>
                    <a:cubicBezTo>
                      <a:pt x="521" y="354"/>
                      <a:pt x="521" y="355"/>
                      <a:pt x="521" y="356"/>
                    </a:cubicBezTo>
                    <a:cubicBezTo>
                      <a:pt x="568" y="369"/>
                      <a:pt x="568" y="369"/>
                      <a:pt x="568" y="369"/>
                    </a:cubicBezTo>
                    <a:cubicBezTo>
                      <a:pt x="568" y="368"/>
                      <a:pt x="568" y="367"/>
                      <a:pt x="569" y="366"/>
                    </a:cubicBezTo>
                    <a:lnTo>
                      <a:pt x="521" y="353"/>
                    </a:lnTo>
                    <a:close/>
                    <a:moveTo>
                      <a:pt x="529" y="308"/>
                    </a:moveTo>
                    <a:cubicBezTo>
                      <a:pt x="529" y="309"/>
                      <a:pt x="529" y="309"/>
                      <a:pt x="529" y="310"/>
                    </a:cubicBezTo>
                    <a:cubicBezTo>
                      <a:pt x="578" y="314"/>
                      <a:pt x="578" y="314"/>
                      <a:pt x="578" y="314"/>
                    </a:cubicBezTo>
                    <a:cubicBezTo>
                      <a:pt x="578" y="314"/>
                      <a:pt x="578" y="314"/>
                      <a:pt x="578" y="314"/>
                    </a:cubicBezTo>
                    <a:cubicBezTo>
                      <a:pt x="578" y="314"/>
                      <a:pt x="578" y="314"/>
                      <a:pt x="578" y="314"/>
                    </a:cubicBezTo>
                    <a:cubicBezTo>
                      <a:pt x="578" y="314"/>
                      <a:pt x="578" y="314"/>
                      <a:pt x="578" y="314"/>
                    </a:cubicBezTo>
                    <a:cubicBezTo>
                      <a:pt x="578" y="314"/>
                      <a:pt x="578" y="314"/>
                      <a:pt x="578" y="314"/>
                    </a:cubicBezTo>
                    <a:cubicBezTo>
                      <a:pt x="578" y="314"/>
                      <a:pt x="578" y="314"/>
                      <a:pt x="578" y="314"/>
                    </a:cubicBezTo>
                    <a:cubicBezTo>
                      <a:pt x="578" y="314"/>
                      <a:pt x="578" y="314"/>
                      <a:pt x="578" y="314"/>
                    </a:cubicBezTo>
                    <a:cubicBezTo>
                      <a:pt x="578" y="313"/>
                      <a:pt x="578" y="312"/>
                      <a:pt x="578" y="311"/>
                    </a:cubicBezTo>
                    <a:lnTo>
                      <a:pt x="529" y="308"/>
                    </a:lnTo>
                    <a:close/>
                    <a:moveTo>
                      <a:pt x="577" y="256"/>
                    </a:moveTo>
                    <a:cubicBezTo>
                      <a:pt x="528" y="261"/>
                      <a:pt x="528" y="261"/>
                      <a:pt x="528" y="261"/>
                    </a:cubicBezTo>
                    <a:cubicBezTo>
                      <a:pt x="528" y="262"/>
                      <a:pt x="528" y="263"/>
                      <a:pt x="529" y="264"/>
                    </a:cubicBezTo>
                    <a:cubicBezTo>
                      <a:pt x="577" y="259"/>
                      <a:pt x="577" y="259"/>
                      <a:pt x="577" y="259"/>
                    </a:cubicBezTo>
                    <a:cubicBezTo>
                      <a:pt x="577" y="258"/>
                      <a:pt x="577" y="257"/>
                      <a:pt x="577" y="256"/>
                    </a:cubicBezTo>
                    <a:cubicBezTo>
                      <a:pt x="577" y="256"/>
                      <a:pt x="577" y="256"/>
                      <a:pt x="577" y="256"/>
                    </a:cubicBezTo>
                    <a:cubicBezTo>
                      <a:pt x="577" y="256"/>
                      <a:pt x="577" y="256"/>
                      <a:pt x="577" y="256"/>
                    </a:cubicBezTo>
                    <a:cubicBezTo>
                      <a:pt x="577" y="256"/>
                      <a:pt x="577" y="256"/>
                      <a:pt x="577" y="256"/>
                    </a:cubicBezTo>
                    <a:close/>
                    <a:moveTo>
                      <a:pt x="565" y="201"/>
                    </a:moveTo>
                    <a:cubicBezTo>
                      <a:pt x="519" y="216"/>
                      <a:pt x="519" y="216"/>
                      <a:pt x="519" y="216"/>
                    </a:cubicBezTo>
                    <a:cubicBezTo>
                      <a:pt x="519" y="217"/>
                      <a:pt x="519" y="218"/>
                      <a:pt x="519" y="219"/>
                    </a:cubicBezTo>
                    <a:cubicBezTo>
                      <a:pt x="566" y="204"/>
                      <a:pt x="566" y="204"/>
                      <a:pt x="566" y="204"/>
                    </a:cubicBezTo>
                    <a:cubicBezTo>
                      <a:pt x="566" y="203"/>
                      <a:pt x="566" y="202"/>
                      <a:pt x="565" y="201"/>
                    </a:cubicBezTo>
                    <a:close/>
                    <a:moveTo>
                      <a:pt x="543" y="150"/>
                    </a:moveTo>
                    <a:cubicBezTo>
                      <a:pt x="500" y="174"/>
                      <a:pt x="500" y="174"/>
                      <a:pt x="500" y="174"/>
                    </a:cubicBezTo>
                    <a:cubicBezTo>
                      <a:pt x="501" y="175"/>
                      <a:pt x="501" y="175"/>
                      <a:pt x="501" y="176"/>
                    </a:cubicBezTo>
                    <a:cubicBezTo>
                      <a:pt x="545" y="153"/>
                      <a:pt x="545" y="153"/>
                      <a:pt x="545" y="153"/>
                    </a:cubicBezTo>
                    <a:cubicBezTo>
                      <a:pt x="544" y="152"/>
                      <a:pt x="544" y="151"/>
                      <a:pt x="543" y="150"/>
                    </a:cubicBezTo>
                    <a:close/>
                    <a:moveTo>
                      <a:pt x="512" y="104"/>
                    </a:moveTo>
                    <a:cubicBezTo>
                      <a:pt x="474" y="136"/>
                      <a:pt x="474" y="136"/>
                      <a:pt x="474" y="136"/>
                    </a:cubicBezTo>
                    <a:cubicBezTo>
                      <a:pt x="475" y="136"/>
                      <a:pt x="475" y="137"/>
                      <a:pt x="476" y="137"/>
                    </a:cubicBezTo>
                    <a:cubicBezTo>
                      <a:pt x="514" y="106"/>
                      <a:pt x="514" y="106"/>
                      <a:pt x="514" y="106"/>
                    </a:cubicBezTo>
                    <a:cubicBezTo>
                      <a:pt x="513" y="106"/>
                      <a:pt x="513" y="106"/>
                      <a:pt x="513" y="106"/>
                    </a:cubicBezTo>
                    <a:cubicBezTo>
                      <a:pt x="513" y="106"/>
                      <a:pt x="513" y="106"/>
                      <a:pt x="513" y="106"/>
                    </a:cubicBezTo>
                    <a:cubicBezTo>
                      <a:pt x="513" y="106"/>
                      <a:pt x="513" y="106"/>
                      <a:pt x="513" y="106"/>
                    </a:cubicBezTo>
                    <a:cubicBezTo>
                      <a:pt x="513" y="106"/>
                      <a:pt x="513" y="106"/>
                      <a:pt x="513" y="106"/>
                    </a:cubicBezTo>
                    <a:cubicBezTo>
                      <a:pt x="513" y="106"/>
                      <a:pt x="513" y="106"/>
                      <a:pt x="513" y="106"/>
                    </a:cubicBezTo>
                    <a:cubicBezTo>
                      <a:pt x="513" y="106"/>
                      <a:pt x="513" y="106"/>
                      <a:pt x="513" y="106"/>
                    </a:cubicBezTo>
                    <a:cubicBezTo>
                      <a:pt x="513" y="106"/>
                      <a:pt x="513" y="106"/>
                      <a:pt x="513" y="106"/>
                    </a:cubicBezTo>
                    <a:cubicBezTo>
                      <a:pt x="513" y="106"/>
                      <a:pt x="513" y="106"/>
                      <a:pt x="513" y="106"/>
                    </a:cubicBezTo>
                    <a:cubicBezTo>
                      <a:pt x="513" y="106"/>
                      <a:pt x="513" y="106"/>
                      <a:pt x="513" y="106"/>
                    </a:cubicBezTo>
                    <a:cubicBezTo>
                      <a:pt x="513" y="105"/>
                      <a:pt x="512" y="105"/>
                      <a:pt x="512" y="104"/>
                    </a:cubicBezTo>
                    <a:close/>
                    <a:moveTo>
                      <a:pt x="472" y="65"/>
                    </a:moveTo>
                    <a:cubicBezTo>
                      <a:pt x="441" y="103"/>
                      <a:pt x="441" y="103"/>
                      <a:pt x="441" y="103"/>
                    </a:cubicBezTo>
                    <a:cubicBezTo>
                      <a:pt x="442" y="104"/>
                      <a:pt x="442" y="104"/>
                      <a:pt x="443" y="105"/>
                    </a:cubicBezTo>
                    <a:cubicBezTo>
                      <a:pt x="474" y="67"/>
                      <a:pt x="474" y="67"/>
                      <a:pt x="474" y="67"/>
                    </a:cubicBezTo>
                    <a:cubicBezTo>
                      <a:pt x="473" y="66"/>
                      <a:pt x="473" y="66"/>
                      <a:pt x="473" y="66"/>
                    </a:cubicBezTo>
                    <a:cubicBezTo>
                      <a:pt x="473" y="66"/>
                      <a:pt x="473" y="66"/>
                      <a:pt x="473" y="66"/>
                    </a:cubicBezTo>
                    <a:cubicBezTo>
                      <a:pt x="473" y="66"/>
                      <a:pt x="473" y="66"/>
                      <a:pt x="473" y="66"/>
                    </a:cubicBezTo>
                    <a:cubicBezTo>
                      <a:pt x="473" y="66"/>
                      <a:pt x="473" y="66"/>
                      <a:pt x="473" y="66"/>
                    </a:cubicBezTo>
                    <a:cubicBezTo>
                      <a:pt x="473" y="66"/>
                      <a:pt x="473" y="66"/>
                      <a:pt x="473" y="66"/>
                    </a:cubicBezTo>
                    <a:cubicBezTo>
                      <a:pt x="473" y="66"/>
                      <a:pt x="473" y="66"/>
                      <a:pt x="473" y="66"/>
                    </a:cubicBezTo>
                    <a:cubicBezTo>
                      <a:pt x="473" y="66"/>
                      <a:pt x="473" y="66"/>
                      <a:pt x="473" y="66"/>
                    </a:cubicBezTo>
                    <a:cubicBezTo>
                      <a:pt x="473" y="66"/>
                      <a:pt x="473" y="66"/>
                      <a:pt x="473" y="66"/>
                    </a:cubicBezTo>
                    <a:cubicBezTo>
                      <a:pt x="473" y="65"/>
                      <a:pt x="473" y="65"/>
                      <a:pt x="473" y="65"/>
                    </a:cubicBezTo>
                    <a:cubicBezTo>
                      <a:pt x="473" y="65"/>
                      <a:pt x="473" y="65"/>
                      <a:pt x="473" y="65"/>
                    </a:cubicBezTo>
                    <a:lnTo>
                      <a:pt x="472" y="65"/>
                    </a:lnTo>
                    <a:close/>
                    <a:moveTo>
                      <a:pt x="426" y="34"/>
                    </a:moveTo>
                    <a:cubicBezTo>
                      <a:pt x="403" y="77"/>
                      <a:pt x="403" y="77"/>
                      <a:pt x="403" y="77"/>
                    </a:cubicBezTo>
                    <a:cubicBezTo>
                      <a:pt x="403" y="78"/>
                      <a:pt x="404" y="78"/>
                      <a:pt x="405" y="79"/>
                    </a:cubicBezTo>
                    <a:cubicBezTo>
                      <a:pt x="428" y="35"/>
                      <a:pt x="428" y="35"/>
                      <a:pt x="428" y="35"/>
                    </a:cubicBezTo>
                    <a:cubicBezTo>
                      <a:pt x="428" y="35"/>
                      <a:pt x="428" y="35"/>
                      <a:pt x="428" y="35"/>
                    </a:cubicBezTo>
                    <a:cubicBezTo>
                      <a:pt x="428" y="35"/>
                      <a:pt x="428" y="35"/>
                      <a:pt x="428" y="35"/>
                    </a:cubicBezTo>
                    <a:cubicBezTo>
                      <a:pt x="428" y="35"/>
                      <a:pt x="428" y="35"/>
                      <a:pt x="428" y="35"/>
                    </a:cubicBezTo>
                    <a:cubicBezTo>
                      <a:pt x="427" y="35"/>
                      <a:pt x="426" y="35"/>
                      <a:pt x="426" y="34"/>
                    </a:cubicBezTo>
                    <a:close/>
                    <a:moveTo>
                      <a:pt x="374" y="13"/>
                    </a:moveTo>
                    <a:cubicBezTo>
                      <a:pt x="360" y="60"/>
                      <a:pt x="360" y="60"/>
                      <a:pt x="360" y="60"/>
                    </a:cubicBezTo>
                    <a:cubicBezTo>
                      <a:pt x="361" y="60"/>
                      <a:pt x="361" y="60"/>
                      <a:pt x="362" y="60"/>
                    </a:cubicBezTo>
                    <a:cubicBezTo>
                      <a:pt x="377" y="14"/>
                      <a:pt x="377" y="14"/>
                      <a:pt x="377" y="14"/>
                    </a:cubicBezTo>
                    <a:cubicBezTo>
                      <a:pt x="376" y="13"/>
                      <a:pt x="376" y="13"/>
                      <a:pt x="375" y="13"/>
                    </a:cubicBezTo>
                    <a:cubicBezTo>
                      <a:pt x="375" y="13"/>
                      <a:pt x="375" y="13"/>
                      <a:pt x="375" y="13"/>
                    </a:cubicBezTo>
                    <a:cubicBezTo>
                      <a:pt x="375" y="13"/>
                      <a:pt x="375" y="13"/>
                      <a:pt x="375" y="13"/>
                    </a:cubicBezTo>
                    <a:cubicBezTo>
                      <a:pt x="375" y="13"/>
                      <a:pt x="375" y="13"/>
                      <a:pt x="375" y="13"/>
                    </a:cubicBezTo>
                    <a:cubicBezTo>
                      <a:pt x="375" y="13"/>
                      <a:pt x="375" y="13"/>
                      <a:pt x="375" y="13"/>
                    </a:cubicBezTo>
                    <a:cubicBezTo>
                      <a:pt x="375" y="13"/>
                      <a:pt x="375" y="13"/>
                      <a:pt x="375" y="13"/>
                    </a:cubicBezTo>
                    <a:cubicBezTo>
                      <a:pt x="375" y="13"/>
                      <a:pt x="375" y="13"/>
                      <a:pt x="375" y="13"/>
                    </a:cubicBezTo>
                    <a:lnTo>
                      <a:pt x="374" y="13"/>
                    </a:lnTo>
                    <a:close/>
                    <a:moveTo>
                      <a:pt x="320" y="2"/>
                    </a:moveTo>
                    <a:cubicBezTo>
                      <a:pt x="315" y="51"/>
                      <a:pt x="315" y="51"/>
                      <a:pt x="315" y="51"/>
                    </a:cubicBezTo>
                    <a:cubicBezTo>
                      <a:pt x="315" y="51"/>
                      <a:pt x="316" y="51"/>
                      <a:pt x="317" y="51"/>
                    </a:cubicBezTo>
                    <a:cubicBezTo>
                      <a:pt x="322" y="2"/>
                      <a:pt x="322" y="2"/>
                      <a:pt x="322" y="2"/>
                    </a:cubicBezTo>
                    <a:cubicBezTo>
                      <a:pt x="322" y="2"/>
                      <a:pt x="321" y="2"/>
                      <a:pt x="320" y="2"/>
                    </a:cubicBezTo>
                    <a:cubicBezTo>
                      <a:pt x="320" y="2"/>
                      <a:pt x="320" y="2"/>
                      <a:pt x="320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24"/>
              <p:cNvSpPr/>
              <p:nvPr/>
            </p:nvSpPr>
            <p:spPr>
              <a:xfrm>
                <a:off x="5867400" y="4462463"/>
                <a:ext cx="720725" cy="722312"/>
              </a:xfrm>
              <a:custGeom>
                <a:avLst/>
                <a:gdLst/>
                <a:ahLst/>
                <a:cxnLst/>
                <a:rect l="l" t="t" r="r" b="b"/>
                <a:pathLst>
                  <a:path w="428" h="428" extrusionOk="0">
                    <a:moveTo>
                      <a:pt x="214" y="422"/>
                    </a:moveTo>
                    <a:cubicBezTo>
                      <a:pt x="214" y="419"/>
                      <a:pt x="217" y="416"/>
                      <a:pt x="220" y="416"/>
                    </a:cubicBezTo>
                    <a:cubicBezTo>
                      <a:pt x="223" y="416"/>
                      <a:pt x="226" y="418"/>
                      <a:pt x="226" y="422"/>
                    </a:cubicBezTo>
                    <a:cubicBezTo>
                      <a:pt x="226" y="425"/>
                      <a:pt x="223" y="428"/>
                      <a:pt x="220" y="428"/>
                    </a:cubicBezTo>
                    <a:cubicBezTo>
                      <a:pt x="220" y="428"/>
                      <a:pt x="220" y="428"/>
                      <a:pt x="220" y="428"/>
                    </a:cubicBezTo>
                    <a:cubicBezTo>
                      <a:pt x="217" y="428"/>
                      <a:pt x="214" y="425"/>
                      <a:pt x="214" y="422"/>
                    </a:cubicBezTo>
                    <a:close/>
                    <a:moveTo>
                      <a:pt x="187" y="426"/>
                    </a:moveTo>
                    <a:cubicBezTo>
                      <a:pt x="187" y="426"/>
                      <a:pt x="187" y="426"/>
                      <a:pt x="187" y="426"/>
                    </a:cubicBezTo>
                    <a:cubicBezTo>
                      <a:pt x="184" y="426"/>
                      <a:pt x="182" y="423"/>
                      <a:pt x="182" y="420"/>
                    </a:cubicBezTo>
                    <a:cubicBezTo>
                      <a:pt x="182" y="416"/>
                      <a:pt x="185" y="414"/>
                      <a:pt x="189" y="415"/>
                    </a:cubicBezTo>
                    <a:cubicBezTo>
                      <a:pt x="189" y="415"/>
                      <a:pt x="189" y="415"/>
                      <a:pt x="189" y="415"/>
                    </a:cubicBezTo>
                    <a:cubicBezTo>
                      <a:pt x="192" y="415"/>
                      <a:pt x="194" y="418"/>
                      <a:pt x="194" y="421"/>
                    </a:cubicBezTo>
                    <a:cubicBezTo>
                      <a:pt x="193" y="424"/>
                      <a:pt x="191" y="426"/>
                      <a:pt x="188" y="426"/>
                    </a:cubicBezTo>
                    <a:lnTo>
                      <a:pt x="187" y="426"/>
                    </a:lnTo>
                    <a:close/>
                    <a:moveTo>
                      <a:pt x="246" y="419"/>
                    </a:moveTo>
                    <a:cubicBezTo>
                      <a:pt x="245" y="416"/>
                      <a:pt x="248" y="413"/>
                      <a:pt x="251" y="413"/>
                    </a:cubicBezTo>
                    <a:cubicBezTo>
                      <a:pt x="254" y="412"/>
                      <a:pt x="257" y="414"/>
                      <a:pt x="257" y="417"/>
                    </a:cubicBezTo>
                    <a:cubicBezTo>
                      <a:pt x="258" y="420"/>
                      <a:pt x="256" y="424"/>
                      <a:pt x="253" y="424"/>
                    </a:cubicBezTo>
                    <a:cubicBezTo>
                      <a:pt x="252" y="424"/>
                      <a:pt x="252" y="424"/>
                      <a:pt x="252" y="424"/>
                    </a:cubicBezTo>
                    <a:cubicBezTo>
                      <a:pt x="249" y="424"/>
                      <a:pt x="247" y="422"/>
                      <a:pt x="246" y="419"/>
                    </a:cubicBezTo>
                    <a:close/>
                    <a:moveTo>
                      <a:pt x="155" y="420"/>
                    </a:moveTo>
                    <a:cubicBezTo>
                      <a:pt x="152" y="419"/>
                      <a:pt x="150" y="415"/>
                      <a:pt x="151" y="412"/>
                    </a:cubicBezTo>
                    <a:cubicBezTo>
                      <a:pt x="152" y="409"/>
                      <a:pt x="155" y="407"/>
                      <a:pt x="158" y="408"/>
                    </a:cubicBezTo>
                    <a:cubicBezTo>
                      <a:pt x="158" y="408"/>
                      <a:pt x="158" y="408"/>
                      <a:pt x="158" y="408"/>
                    </a:cubicBezTo>
                    <a:cubicBezTo>
                      <a:pt x="161" y="409"/>
                      <a:pt x="163" y="412"/>
                      <a:pt x="162" y="416"/>
                    </a:cubicBezTo>
                    <a:cubicBezTo>
                      <a:pt x="161" y="418"/>
                      <a:pt x="159" y="420"/>
                      <a:pt x="157" y="420"/>
                    </a:cubicBezTo>
                    <a:cubicBezTo>
                      <a:pt x="156" y="420"/>
                      <a:pt x="155" y="420"/>
                      <a:pt x="155" y="420"/>
                    </a:cubicBezTo>
                    <a:close/>
                    <a:moveTo>
                      <a:pt x="277" y="412"/>
                    </a:moveTo>
                    <a:cubicBezTo>
                      <a:pt x="276" y="409"/>
                      <a:pt x="278" y="406"/>
                      <a:pt x="281" y="405"/>
                    </a:cubicBezTo>
                    <a:cubicBezTo>
                      <a:pt x="284" y="404"/>
                      <a:pt x="287" y="405"/>
                      <a:pt x="288" y="408"/>
                    </a:cubicBezTo>
                    <a:cubicBezTo>
                      <a:pt x="289" y="411"/>
                      <a:pt x="288" y="415"/>
                      <a:pt x="285" y="416"/>
                    </a:cubicBezTo>
                    <a:cubicBezTo>
                      <a:pt x="284" y="416"/>
                      <a:pt x="283" y="416"/>
                      <a:pt x="283" y="416"/>
                    </a:cubicBezTo>
                    <a:cubicBezTo>
                      <a:pt x="280" y="416"/>
                      <a:pt x="278" y="414"/>
                      <a:pt x="277" y="412"/>
                    </a:cubicBezTo>
                    <a:close/>
                    <a:moveTo>
                      <a:pt x="124" y="408"/>
                    </a:moveTo>
                    <a:cubicBezTo>
                      <a:pt x="121" y="407"/>
                      <a:pt x="120" y="403"/>
                      <a:pt x="121" y="400"/>
                    </a:cubicBezTo>
                    <a:cubicBezTo>
                      <a:pt x="122" y="397"/>
                      <a:pt x="126" y="396"/>
                      <a:pt x="129" y="398"/>
                    </a:cubicBezTo>
                    <a:cubicBezTo>
                      <a:pt x="132" y="399"/>
                      <a:pt x="133" y="402"/>
                      <a:pt x="132" y="405"/>
                    </a:cubicBezTo>
                    <a:cubicBezTo>
                      <a:pt x="131" y="407"/>
                      <a:pt x="129" y="409"/>
                      <a:pt x="126" y="409"/>
                    </a:cubicBezTo>
                    <a:cubicBezTo>
                      <a:pt x="126" y="409"/>
                      <a:pt x="125" y="409"/>
                      <a:pt x="124" y="408"/>
                    </a:cubicBezTo>
                    <a:close/>
                    <a:moveTo>
                      <a:pt x="307" y="400"/>
                    </a:moveTo>
                    <a:cubicBezTo>
                      <a:pt x="305" y="397"/>
                      <a:pt x="306" y="394"/>
                      <a:pt x="309" y="392"/>
                    </a:cubicBezTo>
                    <a:cubicBezTo>
                      <a:pt x="312" y="391"/>
                      <a:pt x="316" y="392"/>
                      <a:pt x="317" y="394"/>
                    </a:cubicBezTo>
                    <a:cubicBezTo>
                      <a:pt x="319" y="397"/>
                      <a:pt x="318" y="401"/>
                      <a:pt x="315" y="402"/>
                    </a:cubicBezTo>
                    <a:cubicBezTo>
                      <a:pt x="314" y="403"/>
                      <a:pt x="313" y="403"/>
                      <a:pt x="312" y="403"/>
                    </a:cubicBezTo>
                    <a:cubicBezTo>
                      <a:pt x="310" y="403"/>
                      <a:pt x="308" y="402"/>
                      <a:pt x="307" y="400"/>
                    </a:cubicBezTo>
                    <a:close/>
                    <a:moveTo>
                      <a:pt x="95" y="392"/>
                    </a:moveTo>
                    <a:cubicBezTo>
                      <a:pt x="93" y="390"/>
                      <a:pt x="92" y="387"/>
                      <a:pt x="94" y="384"/>
                    </a:cubicBezTo>
                    <a:cubicBezTo>
                      <a:pt x="95" y="381"/>
                      <a:pt x="99" y="381"/>
                      <a:pt x="102" y="382"/>
                    </a:cubicBezTo>
                    <a:cubicBezTo>
                      <a:pt x="104" y="384"/>
                      <a:pt x="105" y="388"/>
                      <a:pt x="103" y="390"/>
                    </a:cubicBezTo>
                    <a:cubicBezTo>
                      <a:pt x="102" y="392"/>
                      <a:pt x="100" y="393"/>
                      <a:pt x="98" y="393"/>
                    </a:cubicBezTo>
                    <a:cubicBezTo>
                      <a:pt x="97" y="393"/>
                      <a:pt x="96" y="393"/>
                      <a:pt x="95" y="392"/>
                    </a:cubicBezTo>
                    <a:close/>
                    <a:moveTo>
                      <a:pt x="334" y="383"/>
                    </a:moveTo>
                    <a:cubicBezTo>
                      <a:pt x="332" y="381"/>
                      <a:pt x="333" y="377"/>
                      <a:pt x="335" y="375"/>
                    </a:cubicBezTo>
                    <a:cubicBezTo>
                      <a:pt x="338" y="373"/>
                      <a:pt x="342" y="374"/>
                      <a:pt x="344" y="376"/>
                    </a:cubicBezTo>
                    <a:cubicBezTo>
                      <a:pt x="346" y="379"/>
                      <a:pt x="345" y="383"/>
                      <a:pt x="342" y="385"/>
                    </a:cubicBezTo>
                    <a:cubicBezTo>
                      <a:pt x="341" y="385"/>
                      <a:pt x="340" y="386"/>
                      <a:pt x="339" y="386"/>
                    </a:cubicBezTo>
                    <a:cubicBezTo>
                      <a:pt x="337" y="386"/>
                      <a:pt x="335" y="385"/>
                      <a:pt x="334" y="383"/>
                    </a:cubicBezTo>
                    <a:close/>
                    <a:moveTo>
                      <a:pt x="69" y="372"/>
                    </a:moveTo>
                    <a:cubicBezTo>
                      <a:pt x="69" y="372"/>
                      <a:pt x="69" y="372"/>
                      <a:pt x="69" y="372"/>
                    </a:cubicBezTo>
                    <a:cubicBezTo>
                      <a:pt x="67" y="370"/>
                      <a:pt x="67" y="366"/>
                      <a:pt x="69" y="364"/>
                    </a:cubicBezTo>
                    <a:cubicBezTo>
                      <a:pt x="71" y="361"/>
                      <a:pt x="75" y="361"/>
                      <a:pt x="77" y="363"/>
                    </a:cubicBezTo>
                    <a:cubicBezTo>
                      <a:pt x="79" y="365"/>
                      <a:pt x="80" y="369"/>
                      <a:pt x="77" y="371"/>
                    </a:cubicBezTo>
                    <a:cubicBezTo>
                      <a:pt x="76" y="373"/>
                      <a:pt x="75" y="373"/>
                      <a:pt x="73" y="373"/>
                    </a:cubicBezTo>
                    <a:cubicBezTo>
                      <a:pt x="72" y="373"/>
                      <a:pt x="70" y="373"/>
                      <a:pt x="69" y="372"/>
                    </a:cubicBezTo>
                    <a:close/>
                    <a:moveTo>
                      <a:pt x="359" y="363"/>
                    </a:moveTo>
                    <a:cubicBezTo>
                      <a:pt x="357" y="361"/>
                      <a:pt x="357" y="357"/>
                      <a:pt x="359" y="355"/>
                    </a:cubicBezTo>
                    <a:cubicBezTo>
                      <a:pt x="359" y="355"/>
                      <a:pt x="359" y="355"/>
                      <a:pt x="359" y="355"/>
                    </a:cubicBezTo>
                    <a:cubicBezTo>
                      <a:pt x="361" y="352"/>
                      <a:pt x="365" y="352"/>
                      <a:pt x="367" y="354"/>
                    </a:cubicBezTo>
                    <a:cubicBezTo>
                      <a:pt x="369" y="357"/>
                      <a:pt x="369" y="360"/>
                      <a:pt x="367" y="363"/>
                    </a:cubicBezTo>
                    <a:cubicBezTo>
                      <a:pt x="366" y="364"/>
                      <a:pt x="364" y="364"/>
                      <a:pt x="363" y="364"/>
                    </a:cubicBezTo>
                    <a:cubicBezTo>
                      <a:pt x="361" y="364"/>
                      <a:pt x="360" y="364"/>
                      <a:pt x="359" y="363"/>
                    </a:cubicBezTo>
                    <a:close/>
                    <a:moveTo>
                      <a:pt x="47" y="348"/>
                    </a:moveTo>
                    <a:cubicBezTo>
                      <a:pt x="45" y="345"/>
                      <a:pt x="45" y="342"/>
                      <a:pt x="48" y="340"/>
                    </a:cubicBezTo>
                    <a:cubicBezTo>
                      <a:pt x="50" y="338"/>
                      <a:pt x="54" y="338"/>
                      <a:pt x="56" y="340"/>
                    </a:cubicBezTo>
                    <a:cubicBezTo>
                      <a:pt x="58" y="343"/>
                      <a:pt x="57" y="347"/>
                      <a:pt x="55" y="349"/>
                    </a:cubicBezTo>
                    <a:cubicBezTo>
                      <a:pt x="54" y="350"/>
                      <a:pt x="53" y="350"/>
                      <a:pt x="51" y="350"/>
                    </a:cubicBezTo>
                    <a:cubicBezTo>
                      <a:pt x="50" y="350"/>
                      <a:pt x="48" y="349"/>
                      <a:pt x="47" y="348"/>
                    </a:cubicBezTo>
                    <a:close/>
                    <a:moveTo>
                      <a:pt x="380" y="339"/>
                    </a:moveTo>
                    <a:cubicBezTo>
                      <a:pt x="377" y="337"/>
                      <a:pt x="377" y="333"/>
                      <a:pt x="379" y="331"/>
                    </a:cubicBezTo>
                    <a:cubicBezTo>
                      <a:pt x="381" y="328"/>
                      <a:pt x="384" y="327"/>
                      <a:pt x="387" y="329"/>
                    </a:cubicBezTo>
                    <a:cubicBezTo>
                      <a:pt x="389" y="331"/>
                      <a:pt x="390" y="335"/>
                      <a:pt x="388" y="337"/>
                    </a:cubicBezTo>
                    <a:cubicBezTo>
                      <a:pt x="387" y="339"/>
                      <a:pt x="385" y="340"/>
                      <a:pt x="383" y="340"/>
                    </a:cubicBezTo>
                    <a:cubicBezTo>
                      <a:pt x="382" y="340"/>
                      <a:pt x="381" y="339"/>
                      <a:pt x="380" y="339"/>
                    </a:cubicBezTo>
                    <a:close/>
                    <a:moveTo>
                      <a:pt x="28" y="321"/>
                    </a:moveTo>
                    <a:cubicBezTo>
                      <a:pt x="26" y="318"/>
                      <a:pt x="27" y="314"/>
                      <a:pt x="30" y="313"/>
                    </a:cubicBezTo>
                    <a:cubicBezTo>
                      <a:pt x="33" y="311"/>
                      <a:pt x="37" y="312"/>
                      <a:pt x="38" y="315"/>
                    </a:cubicBezTo>
                    <a:cubicBezTo>
                      <a:pt x="40" y="318"/>
                      <a:pt x="39" y="321"/>
                      <a:pt x="36" y="323"/>
                    </a:cubicBezTo>
                    <a:cubicBezTo>
                      <a:pt x="35" y="323"/>
                      <a:pt x="34" y="324"/>
                      <a:pt x="33" y="324"/>
                    </a:cubicBezTo>
                    <a:cubicBezTo>
                      <a:pt x="31" y="324"/>
                      <a:pt x="29" y="323"/>
                      <a:pt x="28" y="321"/>
                    </a:cubicBezTo>
                    <a:close/>
                    <a:moveTo>
                      <a:pt x="397" y="312"/>
                    </a:moveTo>
                    <a:cubicBezTo>
                      <a:pt x="394" y="310"/>
                      <a:pt x="393" y="307"/>
                      <a:pt x="395" y="304"/>
                    </a:cubicBezTo>
                    <a:cubicBezTo>
                      <a:pt x="396" y="301"/>
                      <a:pt x="400" y="300"/>
                      <a:pt x="403" y="301"/>
                    </a:cubicBezTo>
                    <a:cubicBezTo>
                      <a:pt x="405" y="303"/>
                      <a:pt x="407" y="306"/>
                      <a:pt x="405" y="309"/>
                    </a:cubicBezTo>
                    <a:cubicBezTo>
                      <a:pt x="404" y="311"/>
                      <a:pt x="402" y="312"/>
                      <a:pt x="400" y="312"/>
                    </a:cubicBezTo>
                    <a:cubicBezTo>
                      <a:pt x="399" y="312"/>
                      <a:pt x="398" y="312"/>
                      <a:pt x="397" y="312"/>
                    </a:cubicBezTo>
                    <a:close/>
                    <a:moveTo>
                      <a:pt x="14" y="291"/>
                    </a:moveTo>
                    <a:cubicBezTo>
                      <a:pt x="13" y="288"/>
                      <a:pt x="14" y="285"/>
                      <a:pt x="17" y="283"/>
                    </a:cubicBezTo>
                    <a:cubicBezTo>
                      <a:pt x="20" y="282"/>
                      <a:pt x="24" y="284"/>
                      <a:pt x="25" y="287"/>
                    </a:cubicBezTo>
                    <a:cubicBezTo>
                      <a:pt x="26" y="290"/>
                      <a:pt x="24" y="293"/>
                      <a:pt x="21" y="294"/>
                    </a:cubicBezTo>
                    <a:cubicBezTo>
                      <a:pt x="21" y="295"/>
                      <a:pt x="20" y="295"/>
                      <a:pt x="19" y="295"/>
                    </a:cubicBezTo>
                    <a:cubicBezTo>
                      <a:pt x="17" y="295"/>
                      <a:pt x="15" y="293"/>
                      <a:pt x="14" y="291"/>
                    </a:cubicBezTo>
                    <a:close/>
                    <a:moveTo>
                      <a:pt x="410" y="282"/>
                    </a:moveTo>
                    <a:cubicBezTo>
                      <a:pt x="407" y="281"/>
                      <a:pt x="405" y="278"/>
                      <a:pt x="406" y="275"/>
                    </a:cubicBezTo>
                    <a:cubicBezTo>
                      <a:pt x="407" y="272"/>
                      <a:pt x="411" y="270"/>
                      <a:pt x="414" y="271"/>
                    </a:cubicBezTo>
                    <a:cubicBezTo>
                      <a:pt x="417" y="272"/>
                      <a:pt x="419" y="275"/>
                      <a:pt x="418" y="279"/>
                    </a:cubicBezTo>
                    <a:cubicBezTo>
                      <a:pt x="417" y="281"/>
                      <a:pt x="414" y="283"/>
                      <a:pt x="412" y="283"/>
                    </a:cubicBezTo>
                    <a:cubicBezTo>
                      <a:pt x="411" y="283"/>
                      <a:pt x="411" y="283"/>
                      <a:pt x="410" y="282"/>
                    </a:cubicBezTo>
                    <a:close/>
                    <a:moveTo>
                      <a:pt x="4" y="259"/>
                    </a:moveTo>
                    <a:cubicBezTo>
                      <a:pt x="4" y="256"/>
                      <a:pt x="6" y="253"/>
                      <a:pt x="9" y="252"/>
                    </a:cubicBezTo>
                    <a:cubicBezTo>
                      <a:pt x="12" y="252"/>
                      <a:pt x="15" y="254"/>
                      <a:pt x="16" y="257"/>
                    </a:cubicBezTo>
                    <a:cubicBezTo>
                      <a:pt x="16" y="260"/>
                      <a:pt x="14" y="263"/>
                      <a:pt x="11" y="264"/>
                    </a:cubicBezTo>
                    <a:cubicBezTo>
                      <a:pt x="11" y="264"/>
                      <a:pt x="10" y="264"/>
                      <a:pt x="10" y="264"/>
                    </a:cubicBezTo>
                    <a:cubicBezTo>
                      <a:pt x="7" y="264"/>
                      <a:pt x="5" y="262"/>
                      <a:pt x="4" y="259"/>
                    </a:cubicBezTo>
                    <a:close/>
                    <a:moveTo>
                      <a:pt x="418" y="251"/>
                    </a:moveTo>
                    <a:cubicBezTo>
                      <a:pt x="415" y="251"/>
                      <a:pt x="413" y="248"/>
                      <a:pt x="414" y="245"/>
                    </a:cubicBezTo>
                    <a:cubicBezTo>
                      <a:pt x="414" y="242"/>
                      <a:pt x="417" y="239"/>
                      <a:pt x="420" y="240"/>
                    </a:cubicBezTo>
                    <a:cubicBezTo>
                      <a:pt x="423" y="240"/>
                      <a:pt x="426" y="243"/>
                      <a:pt x="425" y="246"/>
                    </a:cubicBezTo>
                    <a:cubicBezTo>
                      <a:pt x="425" y="249"/>
                      <a:pt x="422" y="251"/>
                      <a:pt x="419" y="251"/>
                    </a:cubicBezTo>
                    <a:lnTo>
                      <a:pt x="418" y="251"/>
                    </a:lnTo>
                    <a:close/>
                    <a:moveTo>
                      <a:pt x="0" y="227"/>
                    </a:moveTo>
                    <a:cubicBezTo>
                      <a:pt x="0" y="227"/>
                      <a:pt x="0" y="227"/>
                      <a:pt x="0" y="227"/>
                    </a:cubicBezTo>
                    <a:cubicBezTo>
                      <a:pt x="0" y="224"/>
                      <a:pt x="2" y="221"/>
                      <a:pt x="5" y="221"/>
                    </a:cubicBezTo>
                    <a:cubicBezTo>
                      <a:pt x="9" y="220"/>
                      <a:pt x="11" y="223"/>
                      <a:pt x="11" y="226"/>
                    </a:cubicBezTo>
                    <a:cubicBezTo>
                      <a:pt x="11" y="226"/>
                      <a:pt x="11" y="226"/>
                      <a:pt x="11" y="226"/>
                    </a:cubicBezTo>
                    <a:cubicBezTo>
                      <a:pt x="12" y="229"/>
                      <a:pt x="9" y="232"/>
                      <a:pt x="6" y="232"/>
                    </a:cubicBezTo>
                    <a:cubicBezTo>
                      <a:pt x="6" y="232"/>
                      <a:pt x="6" y="232"/>
                      <a:pt x="6" y="232"/>
                    </a:cubicBezTo>
                    <a:cubicBezTo>
                      <a:pt x="3" y="232"/>
                      <a:pt x="0" y="230"/>
                      <a:pt x="0" y="227"/>
                    </a:cubicBezTo>
                    <a:close/>
                    <a:moveTo>
                      <a:pt x="416" y="214"/>
                    </a:moveTo>
                    <a:cubicBezTo>
                      <a:pt x="416" y="210"/>
                      <a:pt x="419" y="208"/>
                      <a:pt x="422" y="208"/>
                    </a:cubicBezTo>
                    <a:cubicBezTo>
                      <a:pt x="425" y="208"/>
                      <a:pt x="428" y="210"/>
                      <a:pt x="428" y="214"/>
                    </a:cubicBezTo>
                    <a:cubicBezTo>
                      <a:pt x="428" y="217"/>
                      <a:pt x="425" y="219"/>
                      <a:pt x="422" y="219"/>
                    </a:cubicBezTo>
                    <a:cubicBezTo>
                      <a:pt x="419" y="219"/>
                      <a:pt x="416" y="217"/>
                      <a:pt x="416" y="214"/>
                    </a:cubicBezTo>
                    <a:close/>
                    <a:moveTo>
                      <a:pt x="6" y="200"/>
                    </a:moveTo>
                    <a:cubicBezTo>
                      <a:pt x="2" y="200"/>
                      <a:pt x="0" y="197"/>
                      <a:pt x="0" y="194"/>
                    </a:cubicBezTo>
                    <a:cubicBezTo>
                      <a:pt x="1" y="191"/>
                      <a:pt x="3" y="188"/>
                      <a:pt x="7" y="189"/>
                    </a:cubicBezTo>
                    <a:cubicBezTo>
                      <a:pt x="10" y="189"/>
                      <a:pt x="12" y="192"/>
                      <a:pt x="12" y="195"/>
                    </a:cubicBezTo>
                    <a:cubicBezTo>
                      <a:pt x="12" y="198"/>
                      <a:pt x="9" y="200"/>
                      <a:pt x="6" y="200"/>
                    </a:cubicBezTo>
                    <a:close/>
                    <a:moveTo>
                      <a:pt x="414" y="189"/>
                    </a:moveTo>
                    <a:cubicBezTo>
                      <a:pt x="414" y="189"/>
                      <a:pt x="414" y="189"/>
                      <a:pt x="414" y="189"/>
                    </a:cubicBezTo>
                    <a:cubicBezTo>
                      <a:pt x="414" y="186"/>
                      <a:pt x="416" y="183"/>
                      <a:pt x="419" y="182"/>
                    </a:cubicBezTo>
                    <a:cubicBezTo>
                      <a:pt x="423" y="182"/>
                      <a:pt x="426" y="184"/>
                      <a:pt x="426" y="187"/>
                    </a:cubicBezTo>
                    <a:cubicBezTo>
                      <a:pt x="426" y="191"/>
                      <a:pt x="424" y="194"/>
                      <a:pt x="421" y="194"/>
                    </a:cubicBezTo>
                    <a:cubicBezTo>
                      <a:pt x="420" y="194"/>
                      <a:pt x="420" y="194"/>
                      <a:pt x="420" y="194"/>
                    </a:cubicBezTo>
                    <a:cubicBezTo>
                      <a:pt x="417" y="194"/>
                      <a:pt x="415" y="192"/>
                      <a:pt x="414" y="189"/>
                    </a:cubicBezTo>
                    <a:close/>
                    <a:moveTo>
                      <a:pt x="10" y="168"/>
                    </a:moveTo>
                    <a:cubicBezTo>
                      <a:pt x="7" y="168"/>
                      <a:pt x="5" y="165"/>
                      <a:pt x="6" y="161"/>
                    </a:cubicBezTo>
                    <a:cubicBezTo>
                      <a:pt x="7" y="158"/>
                      <a:pt x="10" y="156"/>
                      <a:pt x="13" y="157"/>
                    </a:cubicBezTo>
                    <a:cubicBezTo>
                      <a:pt x="16" y="158"/>
                      <a:pt x="18" y="161"/>
                      <a:pt x="17" y="164"/>
                    </a:cubicBezTo>
                    <a:cubicBezTo>
                      <a:pt x="17" y="167"/>
                      <a:pt x="14" y="169"/>
                      <a:pt x="12" y="169"/>
                    </a:cubicBezTo>
                    <a:cubicBezTo>
                      <a:pt x="11" y="169"/>
                      <a:pt x="11" y="169"/>
                      <a:pt x="10" y="168"/>
                    </a:cubicBezTo>
                    <a:close/>
                    <a:moveTo>
                      <a:pt x="408" y="158"/>
                    </a:moveTo>
                    <a:cubicBezTo>
                      <a:pt x="408" y="158"/>
                      <a:pt x="408" y="158"/>
                      <a:pt x="408" y="158"/>
                    </a:cubicBezTo>
                    <a:cubicBezTo>
                      <a:pt x="407" y="155"/>
                      <a:pt x="409" y="152"/>
                      <a:pt x="412" y="151"/>
                    </a:cubicBezTo>
                    <a:cubicBezTo>
                      <a:pt x="415" y="150"/>
                      <a:pt x="419" y="152"/>
                      <a:pt x="419" y="155"/>
                    </a:cubicBezTo>
                    <a:cubicBezTo>
                      <a:pt x="420" y="158"/>
                      <a:pt x="419" y="162"/>
                      <a:pt x="415" y="162"/>
                    </a:cubicBezTo>
                    <a:cubicBezTo>
                      <a:pt x="415" y="163"/>
                      <a:pt x="414" y="163"/>
                      <a:pt x="414" y="163"/>
                    </a:cubicBezTo>
                    <a:cubicBezTo>
                      <a:pt x="411" y="163"/>
                      <a:pt x="409" y="161"/>
                      <a:pt x="408" y="158"/>
                    </a:cubicBezTo>
                    <a:close/>
                    <a:moveTo>
                      <a:pt x="19" y="138"/>
                    </a:moveTo>
                    <a:cubicBezTo>
                      <a:pt x="16" y="137"/>
                      <a:pt x="15" y="133"/>
                      <a:pt x="16" y="130"/>
                    </a:cubicBezTo>
                    <a:cubicBezTo>
                      <a:pt x="18" y="127"/>
                      <a:pt x="21" y="126"/>
                      <a:pt x="24" y="127"/>
                    </a:cubicBezTo>
                    <a:cubicBezTo>
                      <a:pt x="27" y="128"/>
                      <a:pt x="28" y="132"/>
                      <a:pt x="27" y="135"/>
                    </a:cubicBezTo>
                    <a:cubicBezTo>
                      <a:pt x="26" y="137"/>
                      <a:pt x="24" y="138"/>
                      <a:pt x="22" y="138"/>
                    </a:cubicBezTo>
                    <a:cubicBezTo>
                      <a:pt x="21" y="138"/>
                      <a:pt x="20" y="138"/>
                      <a:pt x="19" y="138"/>
                    </a:cubicBezTo>
                    <a:close/>
                    <a:moveTo>
                      <a:pt x="397" y="129"/>
                    </a:moveTo>
                    <a:cubicBezTo>
                      <a:pt x="396" y="126"/>
                      <a:pt x="397" y="123"/>
                      <a:pt x="400" y="121"/>
                    </a:cubicBezTo>
                    <a:cubicBezTo>
                      <a:pt x="403" y="120"/>
                      <a:pt x="407" y="121"/>
                      <a:pt x="408" y="124"/>
                    </a:cubicBezTo>
                    <a:cubicBezTo>
                      <a:pt x="408" y="124"/>
                      <a:pt x="408" y="124"/>
                      <a:pt x="408" y="124"/>
                    </a:cubicBezTo>
                    <a:cubicBezTo>
                      <a:pt x="409" y="127"/>
                      <a:pt x="408" y="131"/>
                      <a:pt x="405" y="132"/>
                    </a:cubicBezTo>
                    <a:cubicBezTo>
                      <a:pt x="404" y="132"/>
                      <a:pt x="404" y="133"/>
                      <a:pt x="403" y="133"/>
                    </a:cubicBezTo>
                    <a:cubicBezTo>
                      <a:pt x="401" y="133"/>
                      <a:pt x="398" y="131"/>
                      <a:pt x="397" y="129"/>
                    </a:cubicBezTo>
                    <a:close/>
                    <a:moveTo>
                      <a:pt x="33" y="109"/>
                    </a:moveTo>
                    <a:cubicBezTo>
                      <a:pt x="31" y="107"/>
                      <a:pt x="30" y="104"/>
                      <a:pt x="32" y="101"/>
                    </a:cubicBezTo>
                    <a:cubicBezTo>
                      <a:pt x="33" y="98"/>
                      <a:pt x="37" y="97"/>
                      <a:pt x="40" y="99"/>
                    </a:cubicBezTo>
                    <a:cubicBezTo>
                      <a:pt x="42" y="101"/>
                      <a:pt x="43" y="104"/>
                      <a:pt x="41" y="107"/>
                    </a:cubicBezTo>
                    <a:cubicBezTo>
                      <a:pt x="40" y="109"/>
                      <a:pt x="38" y="110"/>
                      <a:pt x="36" y="110"/>
                    </a:cubicBezTo>
                    <a:cubicBezTo>
                      <a:pt x="35" y="110"/>
                      <a:pt x="34" y="110"/>
                      <a:pt x="33" y="109"/>
                    </a:cubicBezTo>
                    <a:close/>
                    <a:moveTo>
                      <a:pt x="382" y="102"/>
                    </a:moveTo>
                    <a:cubicBezTo>
                      <a:pt x="381" y="99"/>
                      <a:pt x="381" y="96"/>
                      <a:pt x="384" y="94"/>
                    </a:cubicBezTo>
                    <a:cubicBezTo>
                      <a:pt x="387" y="92"/>
                      <a:pt x="390" y="93"/>
                      <a:pt x="392" y="96"/>
                    </a:cubicBezTo>
                    <a:cubicBezTo>
                      <a:pt x="394" y="98"/>
                      <a:pt x="393" y="102"/>
                      <a:pt x="390" y="104"/>
                    </a:cubicBezTo>
                    <a:cubicBezTo>
                      <a:pt x="389" y="104"/>
                      <a:pt x="388" y="105"/>
                      <a:pt x="387" y="105"/>
                    </a:cubicBezTo>
                    <a:cubicBezTo>
                      <a:pt x="385" y="105"/>
                      <a:pt x="383" y="104"/>
                      <a:pt x="382" y="102"/>
                    </a:cubicBezTo>
                    <a:close/>
                    <a:moveTo>
                      <a:pt x="52" y="83"/>
                    </a:moveTo>
                    <a:cubicBezTo>
                      <a:pt x="49" y="80"/>
                      <a:pt x="49" y="77"/>
                      <a:pt x="51" y="74"/>
                    </a:cubicBezTo>
                    <a:cubicBezTo>
                      <a:pt x="53" y="72"/>
                      <a:pt x="57" y="72"/>
                      <a:pt x="59" y="74"/>
                    </a:cubicBezTo>
                    <a:cubicBezTo>
                      <a:pt x="62" y="76"/>
                      <a:pt x="62" y="79"/>
                      <a:pt x="60" y="82"/>
                    </a:cubicBezTo>
                    <a:cubicBezTo>
                      <a:pt x="59" y="83"/>
                      <a:pt x="57" y="84"/>
                      <a:pt x="55" y="84"/>
                    </a:cubicBezTo>
                    <a:cubicBezTo>
                      <a:pt x="54" y="84"/>
                      <a:pt x="53" y="83"/>
                      <a:pt x="52" y="83"/>
                    </a:cubicBezTo>
                    <a:close/>
                    <a:moveTo>
                      <a:pt x="363" y="77"/>
                    </a:moveTo>
                    <a:cubicBezTo>
                      <a:pt x="363" y="77"/>
                      <a:pt x="363" y="77"/>
                      <a:pt x="363" y="77"/>
                    </a:cubicBezTo>
                    <a:cubicBezTo>
                      <a:pt x="361" y="75"/>
                      <a:pt x="361" y="71"/>
                      <a:pt x="364" y="69"/>
                    </a:cubicBezTo>
                    <a:cubicBezTo>
                      <a:pt x="366" y="67"/>
                      <a:pt x="370" y="67"/>
                      <a:pt x="372" y="70"/>
                    </a:cubicBezTo>
                    <a:cubicBezTo>
                      <a:pt x="374" y="72"/>
                      <a:pt x="374" y="76"/>
                      <a:pt x="371" y="78"/>
                    </a:cubicBezTo>
                    <a:cubicBezTo>
                      <a:pt x="370" y="79"/>
                      <a:pt x="369" y="79"/>
                      <a:pt x="367" y="79"/>
                    </a:cubicBezTo>
                    <a:cubicBezTo>
                      <a:pt x="366" y="79"/>
                      <a:pt x="364" y="79"/>
                      <a:pt x="363" y="77"/>
                    </a:cubicBezTo>
                    <a:close/>
                    <a:moveTo>
                      <a:pt x="74" y="59"/>
                    </a:moveTo>
                    <a:cubicBezTo>
                      <a:pt x="72" y="57"/>
                      <a:pt x="72" y="53"/>
                      <a:pt x="74" y="51"/>
                    </a:cubicBezTo>
                    <a:cubicBezTo>
                      <a:pt x="74" y="51"/>
                      <a:pt x="74" y="51"/>
                      <a:pt x="74" y="51"/>
                    </a:cubicBezTo>
                    <a:cubicBezTo>
                      <a:pt x="77" y="49"/>
                      <a:pt x="80" y="49"/>
                      <a:pt x="83" y="52"/>
                    </a:cubicBezTo>
                    <a:cubicBezTo>
                      <a:pt x="85" y="54"/>
                      <a:pt x="84" y="58"/>
                      <a:pt x="82" y="60"/>
                    </a:cubicBezTo>
                    <a:cubicBezTo>
                      <a:pt x="81" y="61"/>
                      <a:pt x="79" y="61"/>
                      <a:pt x="78" y="61"/>
                    </a:cubicBezTo>
                    <a:cubicBezTo>
                      <a:pt x="76" y="61"/>
                      <a:pt x="75" y="61"/>
                      <a:pt x="74" y="59"/>
                    </a:cubicBezTo>
                    <a:close/>
                    <a:moveTo>
                      <a:pt x="340" y="56"/>
                    </a:moveTo>
                    <a:cubicBezTo>
                      <a:pt x="338" y="54"/>
                      <a:pt x="338" y="50"/>
                      <a:pt x="340" y="48"/>
                    </a:cubicBezTo>
                    <a:cubicBezTo>
                      <a:pt x="342" y="45"/>
                      <a:pt x="345" y="45"/>
                      <a:pt x="348" y="47"/>
                    </a:cubicBezTo>
                    <a:cubicBezTo>
                      <a:pt x="350" y="49"/>
                      <a:pt x="351" y="53"/>
                      <a:pt x="349" y="55"/>
                    </a:cubicBezTo>
                    <a:cubicBezTo>
                      <a:pt x="348" y="57"/>
                      <a:pt x="346" y="57"/>
                      <a:pt x="344" y="57"/>
                    </a:cubicBezTo>
                    <a:cubicBezTo>
                      <a:pt x="343" y="57"/>
                      <a:pt x="342" y="57"/>
                      <a:pt x="340" y="56"/>
                    </a:cubicBezTo>
                    <a:close/>
                    <a:moveTo>
                      <a:pt x="99" y="40"/>
                    </a:moveTo>
                    <a:cubicBezTo>
                      <a:pt x="97" y="37"/>
                      <a:pt x="98" y="33"/>
                      <a:pt x="101" y="32"/>
                    </a:cubicBezTo>
                    <a:cubicBezTo>
                      <a:pt x="104" y="30"/>
                      <a:pt x="107" y="31"/>
                      <a:pt x="109" y="33"/>
                    </a:cubicBezTo>
                    <a:cubicBezTo>
                      <a:pt x="111" y="36"/>
                      <a:pt x="110" y="40"/>
                      <a:pt x="107" y="42"/>
                    </a:cubicBezTo>
                    <a:cubicBezTo>
                      <a:pt x="106" y="42"/>
                      <a:pt x="105" y="42"/>
                      <a:pt x="104" y="42"/>
                    </a:cubicBezTo>
                    <a:cubicBezTo>
                      <a:pt x="102" y="42"/>
                      <a:pt x="100" y="41"/>
                      <a:pt x="99" y="40"/>
                    </a:cubicBezTo>
                    <a:close/>
                    <a:moveTo>
                      <a:pt x="315" y="38"/>
                    </a:moveTo>
                    <a:cubicBezTo>
                      <a:pt x="312" y="37"/>
                      <a:pt x="311" y="33"/>
                      <a:pt x="313" y="30"/>
                    </a:cubicBezTo>
                    <a:cubicBezTo>
                      <a:pt x="314" y="28"/>
                      <a:pt x="318" y="27"/>
                      <a:pt x="321" y="28"/>
                    </a:cubicBezTo>
                    <a:cubicBezTo>
                      <a:pt x="323" y="30"/>
                      <a:pt x="324" y="33"/>
                      <a:pt x="323" y="36"/>
                    </a:cubicBezTo>
                    <a:cubicBezTo>
                      <a:pt x="322" y="38"/>
                      <a:pt x="320" y="39"/>
                      <a:pt x="318" y="39"/>
                    </a:cubicBezTo>
                    <a:cubicBezTo>
                      <a:pt x="317" y="39"/>
                      <a:pt x="316" y="39"/>
                      <a:pt x="315" y="38"/>
                    </a:cubicBezTo>
                    <a:close/>
                    <a:moveTo>
                      <a:pt x="127" y="24"/>
                    </a:moveTo>
                    <a:cubicBezTo>
                      <a:pt x="126" y="21"/>
                      <a:pt x="127" y="18"/>
                      <a:pt x="130" y="16"/>
                    </a:cubicBezTo>
                    <a:cubicBezTo>
                      <a:pt x="133" y="15"/>
                      <a:pt x="136" y="17"/>
                      <a:pt x="138" y="20"/>
                    </a:cubicBezTo>
                    <a:cubicBezTo>
                      <a:pt x="139" y="23"/>
                      <a:pt x="138" y="26"/>
                      <a:pt x="135" y="27"/>
                    </a:cubicBezTo>
                    <a:cubicBezTo>
                      <a:pt x="134" y="28"/>
                      <a:pt x="133" y="28"/>
                      <a:pt x="132" y="28"/>
                    </a:cubicBezTo>
                    <a:cubicBezTo>
                      <a:pt x="130" y="28"/>
                      <a:pt x="128" y="26"/>
                      <a:pt x="127" y="24"/>
                    </a:cubicBezTo>
                    <a:close/>
                    <a:moveTo>
                      <a:pt x="287" y="25"/>
                    </a:moveTo>
                    <a:cubicBezTo>
                      <a:pt x="284" y="24"/>
                      <a:pt x="282" y="20"/>
                      <a:pt x="283" y="17"/>
                    </a:cubicBezTo>
                    <a:cubicBezTo>
                      <a:pt x="285" y="14"/>
                      <a:pt x="288" y="13"/>
                      <a:pt x="291" y="14"/>
                    </a:cubicBezTo>
                    <a:cubicBezTo>
                      <a:pt x="294" y="15"/>
                      <a:pt x="295" y="19"/>
                      <a:pt x="294" y="22"/>
                    </a:cubicBezTo>
                    <a:cubicBezTo>
                      <a:pt x="293" y="24"/>
                      <a:pt x="291" y="25"/>
                      <a:pt x="289" y="25"/>
                    </a:cubicBezTo>
                    <a:cubicBezTo>
                      <a:pt x="288" y="25"/>
                      <a:pt x="287" y="25"/>
                      <a:pt x="287" y="25"/>
                    </a:cubicBezTo>
                    <a:close/>
                    <a:moveTo>
                      <a:pt x="157" y="13"/>
                    </a:moveTo>
                    <a:cubicBezTo>
                      <a:pt x="156" y="10"/>
                      <a:pt x="158" y="7"/>
                      <a:pt x="161" y="6"/>
                    </a:cubicBezTo>
                    <a:cubicBezTo>
                      <a:pt x="164" y="5"/>
                      <a:pt x="168" y="7"/>
                      <a:pt x="168" y="10"/>
                    </a:cubicBezTo>
                    <a:cubicBezTo>
                      <a:pt x="169" y="13"/>
                      <a:pt x="167" y="17"/>
                      <a:pt x="164" y="17"/>
                    </a:cubicBezTo>
                    <a:cubicBezTo>
                      <a:pt x="164" y="17"/>
                      <a:pt x="163" y="17"/>
                      <a:pt x="163" y="17"/>
                    </a:cubicBezTo>
                    <a:cubicBezTo>
                      <a:pt x="160" y="17"/>
                      <a:pt x="158" y="16"/>
                      <a:pt x="157" y="13"/>
                    </a:cubicBezTo>
                    <a:close/>
                    <a:moveTo>
                      <a:pt x="257" y="16"/>
                    </a:moveTo>
                    <a:cubicBezTo>
                      <a:pt x="254" y="15"/>
                      <a:pt x="252" y="12"/>
                      <a:pt x="252" y="9"/>
                    </a:cubicBezTo>
                    <a:cubicBezTo>
                      <a:pt x="253" y="6"/>
                      <a:pt x="256" y="4"/>
                      <a:pt x="259" y="5"/>
                    </a:cubicBezTo>
                    <a:cubicBezTo>
                      <a:pt x="263" y="5"/>
                      <a:pt x="265" y="8"/>
                      <a:pt x="264" y="11"/>
                    </a:cubicBezTo>
                    <a:cubicBezTo>
                      <a:pt x="263" y="14"/>
                      <a:pt x="261" y="16"/>
                      <a:pt x="258" y="16"/>
                    </a:cubicBezTo>
                    <a:cubicBezTo>
                      <a:pt x="258" y="16"/>
                      <a:pt x="257" y="16"/>
                      <a:pt x="257" y="16"/>
                    </a:cubicBezTo>
                    <a:close/>
                    <a:moveTo>
                      <a:pt x="189" y="7"/>
                    </a:moveTo>
                    <a:cubicBezTo>
                      <a:pt x="188" y="4"/>
                      <a:pt x="191" y="1"/>
                      <a:pt x="194" y="0"/>
                    </a:cubicBezTo>
                    <a:cubicBezTo>
                      <a:pt x="197" y="0"/>
                      <a:pt x="200" y="3"/>
                      <a:pt x="200" y="6"/>
                    </a:cubicBezTo>
                    <a:cubicBezTo>
                      <a:pt x="200" y="9"/>
                      <a:pt x="198" y="12"/>
                      <a:pt x="195" y="12"/>
                    </a:cubicBezTo>
                    <a:cubicBezTo>
                      <a:pt x="194" y="12"/>
                      <a:pt x="194" y="12"/>
                      <a:pt x="194" y="12"/>
                    </a:cubicBezTo>
                    <a:cubicBezTo>
                      <a:pt x="191" y="12"/>
                      <a:pt x="189" y="10"/>
                      <a:pt x="189" y="7"/>
                    </a:cubicBezTo>
                    <a:close/>
                    <a:moveTo>
                      <a:pt x="226" y="12"/>
                    </a:moveTo>
                    <a:cubicBezTo>
                      <a:pt x="223" y="11"/>
                      <a:pt x="220" y="9"/>
                      <a:pt x="221" y="5"/>
                    </a:cubicBezTo>
                    <a:cubicBezTo>
                      <a:pt x="221" y="2"/>
                      <a:pt x="224" y="0"/>
                      <a:pt x="227" y="0"/>
                    </a:cubicBezTo>
                    <a:cubicBezTo>
                      <a:pt x="230" y="0"/>
                      <a:pt x="232" y="3"/>
                      <a:pt x="232" y="6"/>
                    </a:cubicBezTo>
                    <a:cubicBezTo>
                      <a:pt x="232" y="9"/>
                      <a:pt x="229" y="12"/>
                      <a:pt x="226" y="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24"/>
              <p:cNvSpPr/>
              <p:nvPr/>
            </p:nvSpPr>
            <p:spPr>
              <a:xfrm>
                <a:off x="5913438" y="4510088"/>
                <a:ext cx="625475" cy="625475"/>
              </a:xfrm>
              <a:custGeom>
                <a:avLst/>
                <a:gdLst/>
                <a:ahLst/>
                <a:cxnLst/>
                <a:rect l="l" t="t" r="r" b="b"/>
                <a:pathLst>
                  <a:path w="371" h="371" extrusionOk="0">
                    <a:moveTo>
                      <a:pt x="186" y="371"/>
                    </a:moveTo>
                    <a:cubicBezTo>
                      <a:pt x="83" y="371"/>
                      <a:pt x="0" y="288"/>
                      <a:pt x="0" y="186"/>
                    </a:cubicBezTo>
                    <a:cubicBezTo>
                      <a:pt x="0" y="83"/>
                      <a:pt x="83" y="0"/>
                      <a:pt x="186" y="0"/>
                    </a:cubicBezTo>
                    <a:cubicBezTo>
                      <a:pt x="288" y="0"/>
                      <a:pt x="371" y="83"/>
                      <a:pt x="371" y="186"/>
                    </a:cubicBezTo>
                    <a:cubicBezTo>
                      <a:pt x="371" y="288"/>
                      <a:pt x="288" y="371"/>
                      <a:pt x="186" y="371"/>
                    </a:cubicBezTo>
                    <a:close/>
                    <a:moveTo>
                      <a:pt x="186" y="8"/>
                    </a:moveTo>
                    <a:cubicBezTo>
                      <a:pt x="88" y="8"/>
                      <a:pt x="8" y="88"/>
                      <a:pt x="8" y="186"/>
                    </a:cubicBezTo>
                    <a:cubicBezTo>
                      <a:pt x="8" y="283"/>
                      <a:pt x="88" y="363"/>
                      <a:pt x="186" y="363"/>
                    </a:cubicBezTo>
                    <a:cubicBezTo>
                      <a:pt x="283" y="363"/>
                      <a:pt x="363" y="283"/>
                      <a:pt x="363" y="186"/>
                    </a:cubicBezTo>
                    <a:cubicBezTo>
                      <a:pt x="363" y="88"/>
                      <a:pt x="283" y="8"/>
                      <a:pt x="186" y="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24"/>
              <p:cNvSpPr/>
              <p:nvPr/>
            </p:nvSpPr>
            <p:spPr>
              <a:xfrm>
                <a:off x="5978525" y="4573588"/>
                <a:ext cx="496888" cy="498475"/>
              </a:xfrm>
              <a:custGeom>
                <a:avLst/>
                <a:gdLst/>
                <a:ahLst/>
                <a:cxnLst/>
                <a:rect l="l" t="t" r="r" b="b"/>
                <a:pathLst>
                  <a:path w="295" h="295" extrusionOk="0">
                    <a:moveTo>
                      <a:pt x="148" y="295"/>
                    </a:moveTo>
                    <a:cubicBezTo>
                      <a:pt x="66" y="295"/>
                      <a:pt x="0" y="229"/>
                      <a:pt x="0" y="148"/>
                    </a:cubicBezTo>
                    <a:cubicBezTo>
                      <a:pt x="0" y="66"/>
                      <a:pt x="66" y="0"/>
                      <a:pt x="148" y="0"/>
                    </a:cubicBezTo>
                    <a:cubicBezTo>
                      <a:pt x="229" y="0"/>
                      <a:pt x="295" y="66"/>
                      <a:pt x="295" y="148"/>
                    </a:cubicBezTo>
                    <a:cubicBezTo>
                      <a:pt x="295" y="229"/>
                      <a:pt x="229" y="295"/>
                      <a:pt x="148" y="295"/>
                    </a:cubicBezTo>
                    <a:close/>
                    <a:moveTo>
                      <a:pt x="148" y="31"/>
                    </a:moveTo>
                    <a:cubicBezTo>
                      <a:pt x="83" y="31"/>
                      <a:pt x="31" y="83"/>
                      <a:pt x="31" y="148"/>
                    </a:cubicBezTo>
                    <a:cubicBezTo>
                      <a:pt x="31" y="212"/>
                      <a:pt x="83" y="264"/>
                      <a:pt x="148" y="264"/>
                    </a:cubicBezTo>
                    <a:cubicBezTo>
                      <a:pt x="212" y="264"/>
                      <a:pt x="264" y="212"/>
                      <a:pt x="264" y="148"/>
                    </a:cubicBezTo>
                    <a:cubicBezTo>
                      <a:pt x="264" y="83"/>
                      <a:pt x="212" y="31"/>
                      <a:pt x="148" y="3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>
            <a:spLocks noGrp="1"/>
          </p:cNvSpPr>
          <p:nvPr>
            <p:ph type="title"/>
          </p:nvPr>
        </p:nvSpPr>
        <p:spPr>
          <a:xfrm>
            <a:off x="4722775" y="2192750"/>
            <a:ext cx="3708000" cy="16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48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5" name="Google Shape;55;p3"/>
          <p:cNvSpPr txBox="1">
            <a:spLocks noGrp="1"/>
          </p:cNvSpPr>
          <p:nvPr>
            <p:ph type="title" idx="2" hasCustomPrompt="1"/>
          </p:nvPr>
        </p:nvSpPr>
        <p:spPr>
          <a:xfrm>
            <a:off x="4722775" y="1324063"/>
            <a:ext cx="14745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3"/>
          <p:cNvSpPr>
            <a:spLocks noGrp="1"/>
          </p:cNvSpPr>
          <p:nvPr>
            <p:ph type="pic" idx="3"/>
          </p:nvPr>
        </p:nvSpPr>
        <p:spPr>
          <a:xfrm>
            <a:off x="0" y="539500"/>
            <a:ext cx="3473700" cy="40644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grpSp>
        <p:nvGrpSpPr>
          <p:cNvPr id="57" name="Google Shape;57;p3"/>
          <p:cNvGrpSpPr/>
          <p:nvPr/>
        </p:nvGrpSpPr>
        <p:grpSpPr>
          <a:xfrm>
            <a:off x="7356018" y="145611"/>
            <a:ext cx="1787985" cy="4997885"/>
            <a:chOff x="7356018" y="145611"/>
            <a:chExt cx="1787985" cy="4997885"/>
          </a:xfrm>
        </p:grpSpPr>
        <p:grpSp>
          <p:nvGrpSpPr>
            <p:cNvPr id="58" name="Google Shape;58;p3"/>
            <p:cNvGrpSpPr/>
            <p:nvPr/>
          </p:nvGrpSpPr>
          <p:grpSpPr>
            <a:xfrm>
              <a:off x="7356018" y="3353343"/>
              <a:ext cx="1787985" cy="1790153"/>
              <a:chOff x="4087813" y="1714500"/>
              <a:chExt cx="1309688" cy="1311275"/>
            </a:xfrm>
          </p:grpSpPr>
          <p:sp>
            <p:nvSpPr>
              <p:cNvPr id="59" name="Google Shape;59;p3"/>
              <p:cNvSpPr/>
              <p:nvPr/>
            </p:nvSpPr>
            <p:spPr>
              <a:xfrm>
                <a:off x="5318125" y="2239963"/>
                <a:ext cx="79375" cy="78581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95" extrusionOk="0">
                    <a:moveTo>
                      <a:pt x="50" y="495"/>
                    </a:moveTo>
                    <a:lnTo>
                      <a:pt x="0" y="49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4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5318125" y="2065338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5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5318125" y="1889125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6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5318125" y="1714500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0" y="50"/>
                    </a:moveTo>
                    <a:lnTo>
                      <a:pt x="50" y="0"/>
                    </a:lnTo>
                    <a:lnTo>
                      <a:pt x="50" y="55"/>
                    </a:lnTo>
                    <a:lnTo>
                      <a:pt x="0" y="105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4613275" y="2943225"/>
                <a:ext cx="78422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2" extrusionOk="0">
                    <a:moveTo>
                      <a:pt x="494" y="52"/>
                    </a:moveTo>
                    <a:lnTo>
                      <a:pt x="494" y="0"/>
                    </a:lnTo>
                    <a:lnTo>
                      <a:pt x="51" y="0"/>
                    </a:lnTo>
                    <a:lnTo>
                      <a:pt x="0" y="52"/>
                    </a:lnTo>
                    <a:lnTo>
                      <a:pt x="494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4438650" y="2943225"/>
                <a:ext cx="16827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2" extrusionOk="0">
                    <a:moveTo>
                      <a:pt x="55" y="52"/>
                    </a:moveTo>
                    <a:lnTo>
                      <a:pt x="106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5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4262438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6" y="52"/>
                    </a:moveTo>
                    <a:lnTo>
                      <a:pt x="105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6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4087813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0" y="0"/>
                    </a:moveTo>
                    <a:lnTo>
                      <a:pt x="0" y="52"/>
                    </a:lnTo>
                    <a:lnTo>
                      <a:pt x="55" y="52"/>
                    </a:lnTo>
                    <a:lnTo>
                      <a:pt x="105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917802" y="145611"/>
              <a:ext cx="1025928" cy="248431"/>
              <a:chOff x="4287838" y="1025525"/>
              <a:chExt cx="708025" cy="17145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4914900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8" y="0"/>
                    </a:moveTo>
                    <a:lnTo>
                      <a:pt x="51" y="10"/>
                    </a:lnTo>
                    <a:lnTo>
                      <a:pt x="21" y="54"/>
                    </a:lnTo>
                    <a:lnTo>
                      <a:pt x="51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48466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47767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47069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46370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4568825" y="1025525"/>
                <a:ext cx="77788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8" extrusionOk="0">
                    <a:moveTo>
                      <a:pt x="37" y="0"/>
                    </a:moveTo>
                    <a:lnTo>
                      <a:pt x="49" y="10"/>
                    </a:lnTo>
                    <a:lnTo>
                      <a:pt x="19" y="54"/>
                    </a:lnTo>
                    <a:lnTo>
                      <a:pt x="49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449738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442753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8" y="0"/>
                    </a:moveTo>
                    <a:lnTo>
                      <a:pt x="50" y="10"/>
                    </a:lnTo>
                    <a:lnTo>
                      <a:pt x="20" y="54"/>
                    </a:lnTo>
                    <a:lnTo>
                      <a:pt x="50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4359275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42878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>
            <a:spLocks noGrp="1"/>
          </p:cNvSpPr>
          <p:nvPr>
            <p:ph type="pic" idx="2"/>
          </p:nvPr>
        </p:nvSpPr>
        <p:spPr>
          <a:xfrm>
            <a:off x="4829575" y="539550"/>
            <a:ext cx="3601200" cy="40644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subTitle" idx="1"/>
          </p:nvPr>
        </p:nvSpPr>
        <p:spPr>
          <a:xfrm>
            <a:off x="719994" y="3450799"/>
            <a:ext cx="3246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subTitle" idx="3"/>
          </p:nvPr>
        </p:nvSpPr>
        <p:spPr>
          <a:xfrm>
            <a:off x="720000" y="1696374"/>
            <a:ext cx="32466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subTitle" idx="4"/>
          </p:nvPr>
        </p:nvSpPr>
        <p:spPr>
          <a:xfrm>
            <a:off x="720005" y="1322625"/>
            <a:ext cx="3246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ubTitle" idx="5"/>
          </p:nvPr>
        </p:nvSpPr>
        <p:spPr>
          <a:xfrm>
            <a:off x="719994" y="3077050"/>
            <a:ext cx="3246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70" name="Google Shape;170;p5"/>
          <p:cNvGrpSpPr/>
          <p:nvPr/>
        </p:nvGrpSpPr>
        <p:grpSpPr>
          <a:xfrm>
            <a:off x="200264" y="118"/>
            <a:ext cx="8943739" cy="4997799"/>
            <a:chOff x="200264" y="118"/>
            <a:chExt cx="8943739" cy="4997799"/>
          </a:xfrm>
        </p:grpSpPr>
        <p:grpSp>
          <p:nvGrpSpPr>
            <p:cNvPr id="171" name="Google Shape;171;p5"/>
            <p:cNvGrpSpPr/>
            <p:nvPr/>
          </p:nvGrpSpPr>
          <p:grpSpPr>
            <a:xfrm rot="10800000" flipH="1">
              <a:off x="7356018" y="118"/>
              <a:ext cx="1787985" cy="1790153"/>
              <a:chOff x="4087813" y="1714500"/>
              <a:chExt cx="1309688" cy="1311275"/>
            </a:xfrm>
          </p:grpSpPr>
          <p:sp>
            <p:nvSpPr>
              <p:cNvPr id="172" name="Google Shape;172;p5"/>
              <p:cNvSpPr/>
              <p:nvPr/>
            </p:nvSpPr>
            <p:spPr>
              <a:xfrm>
                <a:off x="5318125" y="2239963"/>
                <a:ext cx="79375" cy="78581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95" extrusionOk="0">
                    <a:moveTo>
                      <a:pt x="50" y="495"/>
                    </a:moveTo>
                    <a:lnTo>
                      <a:pt x="0" y="49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4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5"/>
              <p:cNvSpPr/>
              <p:nvPr/>
            </p:nvSpPr>
            <p:spPr>
              <a:xfrm>
                <a:off x="5318125" y="2065338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5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5"/>
              <p:cNvSpPr/>
              <p:nvPr/>
            </p:nvSpPr>
            <p:spPr>
              <a:xfrm>
                <a:off x="5318125" y="1889125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6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5"/>
              <p:cNvSpPr/>
              <p:nvPr/>
            </p:nvSpPr>
            <p:spPr>
              <a:xfrm>
                <a:off x="5318125" y="1714500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0" y="50"/>
                    </a:moveTo>
                    <a:lnTo>
                      <a:pt x="50" y="0"/>
                    </a:lnTo>
                    <a:lnTo>
                      <a:pt x="50" y="55"/>
                    </a:lnTo>
                    <a:lnTo>
                      <a:pt x="0" y="105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5"/>
              <p:cNvSpPr/>
              <p:nvPr/>
            </p:nvSpPr>
            <p:spPr>
              <a:xfrm>
                <a:off x="4613275" y="2943225"/>
                <a:ext cx="78422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2" extrusionOk="0">
                    <a:moveTo>
                      <a:pt x="494" y="52"/>
                    </a:moveTo>
                    <a:lnTo>
                      <a:pt x="494" y="0"/>
                    </a:lnTo>
                    <a:lnTo>
                      <a:pt x="51" y="0"/>
                    </a:lnTo>
                    <a:lnTo>
                      <a:pt x="0" y="52"/>
                    </a:lnTo>
                    <a:lnTo>
                      <a:pt x="494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4438650" y="2943225"/>
                <a:ext cx="16827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2" extrusionOk="0">
                    <a:moveTo>
                      <a:pt x="55" y="52"/>
                    </a:moveTo>
                    <a:lnTo>
                      <a:pt x="106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5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4262438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6" y="52"/>
                    </a:moveTo>
                    <a:lnTo>
                      <a:pt x="105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6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4087813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0" y="0"/>
                    </a:moveTo>
                    <a:lnTo>
                      <a:pt x="0" y="52"/>
                    </a:lnTo>
                    <a:lnTo>
                      <a:pt x="55" y="52"/>
                    </a:lnTo>
                    <a:lnTo>
                      <a:pt x="105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" name="Google Shape;180;p5"/>
            <p:cNvGrpSpPr/>
            <p:nvPr/>
          </p:nvGrpSpPr>
          <p:grpSpPr>
            <a:xfrm>
              <a:off x="200264" y="4749486"/>
              <a:ext cx="1025928" cy="248431"/>
              <a:chOff x="4287838" y="1025525"/>
              <a:chExt cx="708025" cy="171450"/>
            </a:xfrm>
          </p:grpSpPr>
          <p:sp>
            <p:nvSpPr>
              <p:cNvPr id="181" name="Google Shape;181;p5"/>
              <p:cNvSpPr/>
              <p:nvPr/>
            </p:nvSpPr>
            <p:spPr>
              <a:xfrm>
                <a:off x="4914900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8" y="0"/>
                    </a:moveTo>
                    <a:lnTo>
                      <a:pt x="51" y="10"/>
                    </a:lnTo>
                    <a:lnTo>
                      <a:pt x="21" y="54"/>
                    </a:lnTo>
                    <a:lnTo>
                      <a:pt x="51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48466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47767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47069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46370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5"/>
              <p:cNvSpPr/>
              <p:nvPr/>
            </p:nvSpPr>
            <p:spPr>
              <a:xfrm>
                <a:off x="4568825" y="1025525"/>
                <a:ext cx="77788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8" extrusionOk="0">
                    <a:moveTo>
                      <a:pt x="37" y="0"/>
                    </a:moveTo>
                    <a:lnTo>
                      <a:pt x="49" y="10"/>
                    </a:lnTo>
                    <a:lnTo>
                      <a:pt x="19" y="54"/>
                    </a:lnTo>
                    <a:lnTo>
                      <a:pt x="49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449738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442753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8" y="0"/>
                    </a:moveTo>
                    <a:lnTo>
                      <a:pt x="50" y="10"/>
                    </a:lnTo>
                    <a:lnTo>
                      <a:pt x="20" y="54"/>
                    </a:lnTo>
                    <a:lnTo>
                      <a:pt x="50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4359275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42878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1" name="Google Shape;191;p5"/>
          <p:cNvGrpSpPr/>
          <p:nvPr/>
        </p:nvGrpSpPr>
        <p:grpSpPr>
          <a:xfrm>
            <a:off x="-172819" y="170821"/>
            <a:ext cx="738953" cy="737378"/>
            <a:chOff x="1120775" y="368300"/>
            <a:chExt cx="744538" cy="742950"/>
          </a:xfrm>
        </p:grpSpPr>
        <p:sp>
          <p:nvSpPr>
            <p:cNvPr id="192" name="Google Shape;192;p5"/>
            <p:cNvSpPr/>
            <p:nvPr/>
          </p:nvSpPr>
          <p:spPr>
            <a:xfrm>
              <a:off x="1120775" y="739775"/>
              <a:ext cx="60325" cy="157163"/>
            </a:xfrm>
            <a:custGeom>
              <a:avLst/>
              <a:gdLst/>
              <a:ahLst/>
              <a:cxnLst/>
              <a:rect l="l" t="t" r="r" b="b"/>
              <a:pathLst>
                <a:path w="36" h="94" extrusionOk="0">
                  <a:moveTo>
                    <a:pt x="21" y="94"/>
                  </a:moveTo>
                  <a:cubicBezTo>
                    <a:pt x="7" y="64"/>
                    <a:pt x="0" y="33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30"/>
                    <a:pt x="23" y="59"/>
                    <a:pt x="36" y="87"/>
                  </a:cubicBezTo>
                  <a:lnTo>
                    <a:pt x="21" y="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1184275" y="930275"/>
              <a:ext cx="127000" cy="125413"/>
            </a:xfrm>
            <a:custGeom>
              <a:avLst/>
              <a:gdLst/>
              <a:ahLst/>
              <a:cxnLst/>
              <a:rect l="l" t="t" r="r" b="b"/>
              <a:pathLst>
                <a:path w="76" h="75" extrusionOk="0">
                  <a:moveTo>
                    <a:pt x="67" y="75"/>
                  </a:moveTo>
                  <a:cubicBezTo>
                    <a:pt x="41" y="58"/>
                    <a:pt x="17" y="35"/>
                    <a:pt x="0" y="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30" y="24"/>
                    <a:pt x="51" y="45"/>
                    <a:pt x="76" y="61"/>
                  </a:cubicBezTo>
                  <a:lnTo>
                    <a:pt x="67" y="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1341438" y="1054100"/>
              <a:ext cx="69850" cy="46037"/>
            </a:xfrm>
            <a:custGeom>
              <a:avLst/>
              <a:gdLst/>
              <a:ahLst/>
              <a:cxnLst/>
              <a:rect l="l" t="t" r="r" b="b"/>
              <a:pathLst>
                <a:path w="41" h="27" extrusionOk="0">
                  <a:moveTo>
                    <a:pt x="37" y="27"/>
                  </a:moveTo>
                  <a:cubicBezTo>
                    <a:pt x="25" y="24"/>
                    <a:pt x="12" y="20"/>
                    <a:pt x="0" y="1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8" y="5"/>
                    <a:pt x="30" y="9"/>
                    <a:pt x="41" y="11"/>
                  </a:cubicBezTo>
                  <a:lnTo>
                    <a:pt x="37" y="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1447800" y="1057275"/>
              <a:ext cx="187325" cy="53975"/>
            </a:xfrm>
            <a:custGeom>
              <a:avLst/>
              <a:gdLst/>
              <a:ahLst/>
              <a:cxnLst/>
              <a:rect l="l" t="t" r="r" b="b"/>
              <a:pathLst>
                <a:path w="111" h="32" extrusionOk="0">
                  <a:moveTo>
                    <a:pt x="27" y="32"/>
                  </a:moveTo>
                  <a:cubicBezTo>
                    <a:pt x="18" y="32"/>
                    <a:pt x="9" y="31"/>
                    <a:pt x="0" y="3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0" y="15"/>
                    <a:pt x="18" y="15"/>
                    <a:pt x="27" y="15"/>
                  </a:cubicBezTo>
                  <a:cubicBezTo>
                    <a:pt x="54" y="15"/>
                    <a:pt x="80" y="10"/>
                    <a:pt x="104" y="0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84" y="26"/>
                    <a:pt x="56" y="32"/>
                    <a:pt x="27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1681163" y="923925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9" y="75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24" y="46"/>
                    <a:pt x="45" y="24"/>
                    <a:pt x="61" y="0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58" y="35"/>
                    <a:pt x="35" y="58"/>
                    <a:pt x="9" y="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"/>
            <p:cNvSpPr/>
            <p:nvPr/>
          </p:nvSpPr>
          <p:spPr>
            <a:xfrm>
              <a:off x="1830388" y="668338"/>
              <a:ext cx="34925" cy="142875"/>
            </a:xfrm>
            <a:custGeom>
              <a:avLst/>
              <a:gdLst/>
              <a:ahLst/>
              <a:cxnLst/>
              <a:rect l="l" t="t" r="r" b="b"/>
              <a:pathLst>
                <a:path w="20" h="85" extrusionOk="0">
                  <a:moveTo>
                    <a:pt x="16" y="85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2" y="69"/>
                    <a:pt x="4" y="56"/>
                    <a:pt x="4" y="42"/>
                  </a:cubicBezTo>
                  <a:cubicBezTo>
                    <a:pt x="4" y="29"/>
                    <a:pt x="2" y="16"/>
                    <a:pt x="0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14"/>
                    <a:pt x="20" y="28"/>
                    <a:pt x="20" y="42"/>
                  </a:cubicBezTo>
                  <a:cubicBezTo>
                    <a:pt x="20" y="57"/>
                    <a:pt x="19" y="71"/>
                    <a:pt x="16" y="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1695450" y="438150"/>
              <a:ext cx="144463" cy="174625"/>
            </a:xfrm>
            <a:custGeom>
              <a:avLst/>
              <a:gdLst/>
              <a:ahLst/>
              <a:cxnLst/>
              <a:rect l="l" t="t" r="r" b="b"/>
              <a:pathLst>
                <a:path w="85" h="103" extrusionOk="0">
                  <a:moveTo>
                    <a:pt x="70" y="103"/>
                  </a:moveTo>
                  <a:cubicBezTo>
                    <a:pt x="55" y="67"/>
                    <a:pt x="31" y="36"/>
                    <a:pt x="0" y="1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4" y="25"/>
                    <a:pt x="70" y="58"/>
                    <a:pt x="85" y="97"/>
                  </a:cubicBezTo>
                  <a:lnTo>
                    <a:pt x="70" y="1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1449388" y="368300"/>
              <a:ext cx="228600" cy="71438"/>
            </a:xfrm>
            <a:custGeom>
              <a:avLst/>
              <a:gdLst/>
              <a:ahLst/>
              <a:cxnLst/>
              <a:rect l="l" t="t" r="r" b="b"/>
              <a:pathLst>
                <a:path w="135" h="43" extrusionOk="0">
                  <a:moveTo>
                    <a:pt x="127" y="43"/>
                  </a:moveTo>
                  <a:cubicBezTo>
                    <a:pt x="96" y="26"/>
                    <a:pt x="61" y="16"/>
                    <a:pt x="26" y="16"/>
                  </a:cubicBezTo>
                  <a:cubicBezTo>
                    <a:pt x="18" y="16"/>
                    <a:pt x="10" y="17"/>
                    <a:pt x="2" y="1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64" y="0"/>
                    <a:pt x="102" y="10"/>
                    <a:pt x="135" y="29"/>
                  </a:cubicBezTo>
                  <a:lnTo>
                    <a:pt x="127" y="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1296988" y="377825"/>
              <a:ext cx="114300" cy="69850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9" y="41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0" y="15"/>
                    <a:pt x="42" y="6"/>
                    <a:pt x="64" y="0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47" y="21"/>
                    <a:pt x="28" y="30"/>
                    <a:pt x="9" y="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1127125" y="468313"/>
              <a:ext cx="130175" cy="206375"/>
            </a:xfrm>
            <a:custGeom>
              <a:avLst/>
              <a:gdLst/>
              <a:ahLst/>
              <a:cxnLst/>
              <a:rect l="l" t="t" r="r" b="b"/>
              <a:pathLst>
                <a:path w="77" h="122" extrusionOk="0">
                  <a:moveTo>
                    <a:pt x="16" y="122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9" y="73"/>
                    <a:pt x="31" y="32"/>
                    <a:pt x="65" y="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45" y="42"/>
                    <a:pt x="24" y="80"/>
                    <a:pt x="16" y="1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1192213" y="847725"/>
              <a:ext cx="80963" cy="109538"/>
            </a:xfrm>
            <a:custGeom>
              <a:avLst/>
              <a:gdLst/>
              <a:ahLst/>
              <a:cxnLst/>
              <a:rect l="l" t="t" r="r" b="b"/>
              <a:pathLst>
                <a:path w="48" h="65" extrusionOk="0">
                  <a:moveTo>
                    <a:pt x="38" y="65"/>
                  </a:moveTo>
                  <a:cubicBezTo>
                    <a:pt x="21" y="47"/>
                    <a:pt x="9" y="27"/>
                    <a:pt x="0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21"/>
                    <a:pt x="33" y="39"/>
                    <a:pt x="48" y="56"/>
                  </a:cubicBezTo>
                  <a:lnTo>
                    <a:pt x="38" y="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"/>
            <p:cNvSpPr/>
            <p:nvPr/>
          </p:nvSpPr>
          <p:spPr>
            <a:xfrm>
              <a:off x="1284288" y="966788"/>
              <a:ext cx="209550" cy="93663"/>
            </a:xfrm>
            <a:custGeom>
              <a:avLst/>
              <a:gdLst/>
              <a:ahLst/>
              <a:cxnLst/>
              <a:rect l="l" t="t" r="r" b="b"/>
              <a:pathLst>
                <a:path w="124" h="56" extrusionOk="0">
                  <a:moveTo>
                    <a:pt x="124" y="56"/>
                  </a:moveTo>
                  <a:cubicBezTo>
                    <a:pt x="78" y="56"/>
                    <a:pt x="34" y="40"/>
                    <a:pt x="0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1" y="28"/>
                    <a:pt x="82" y="43"/>
                    <a:pt x="124" y="43"/>
                  </a:cubicBezTo>
                  <a:lnTo>
                    <a:pt x="124" y="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1555750" y="963613"/>
              <a:ext cx="150813" cy="90488"/>
            </a:xfrm>
            <a:custGeom>
              <a:avLst/>
              <a:gdLst/>
              <a:ahLst/>
              <a:cxnLst/>
              <a:rect l="l" t="t" r="r" b="b"/>
              <a:pathLst>
                <a:path w="89" h="54" extrusionOk="0">
                  <a:moveTo>
                    <a:pt x="3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30" y="34"/>
                    <a:pt x="57" y="20"/>
                    <a:pt x="80" y="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65" y="32"/>
                    <a:pt x="35" y="47"/>
                    <a:pt x="3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"/>
            <p:cNvSpPr/>
            <p:nvPr/>
          </p:nvSpPr>
          <p:spPr>
            <a:xfrm>
              <a:off x="1714500" y="839788"/>
              <a:ext cx="82550" cy="117475"/>
            </a:xfrm>
            <a:custGeom>
              <a:avLst/>
              <a:gdLst/>
              <a:ahLst/>
              <a:cxnLst/>
              <a:rect l="l" t="t" r="r" b="b"/>
              <a:pathLst>
                <a:path w="49" h="69" extrusionOk="0">
                  <a:moveTo>
                    <a:pt x="10" y="69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6" y="42"/>
                    <a:pt x="28" y="22"/>
                    <a:pt x="36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0" y="29"/>
                    <a:pt x="27" y="50"/>
                    <a:pt x="10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1784350" y="663575"/>
              <a:ext cx="31750" cy="133350"/>
            </a:xfrm>
            <a:custGeom>
              <a:avLst/>
              <a:gdLst/>
              <a:ahLst/>
              <a:cxnLst/>
              <a:rect l="l" t="t" r="r" b="b"/>
              <a:pathLst>
                <a:path w="19" h="79" extrusionOk="0">
                  <a:moveTo>
                    <a:pt x="16" y="79"/>
                  </a:moveTo>
                  <a:cubicBezTo>
                    <a:pt x="2" y="77"/>
                    <a:pt x="2" y="77"/>
                    <a:pt x="2" y="77"/>
                  </a:cubicBezTo>
                  <a:cubicBezTo>
                    <a:pt x="4" y="66"/>
                    <a:pt x="5" y="56"/>
                    <a:pt x="5" y="45"/>
                  </a:cubicBezTo>
                  <a:cubicBezTo>
                    <a:pt x="5" y="31"/>
                    <a:pt x="4" y="17"/>
                    <a:pt x="0" y="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15"/>
                    <a:pt x="19" y="30"/>
                    <a:pt x="19" y="45"/>
                  </a:cubicBezTo>
                  <a:cubicBezTo>
                    <a:pt x="19" y="57"/>
                    <a:pt x="18" y="68"/>
                    <a:pt x="16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1714500" y="520700"/>
              <a:ext cx="80963" cy="112712"/>
            </a:xfrm>
            <a:custGeom>
              <a:avLst/>
              <a:gdLst/>
              <a:ahLst/>
              <a:cxnLst/>
              <a:rect l="l" t="t" r="r" b="b"/>
              <a:pathLst>
                <a:path w="48" h="66" extrusionOk="0">
                  <a:moveTo>
                    <a:pt x="35" y="66"/>
                  </a:moveTo>
                  <a:cubicBezTo>
                    <a:pt x="27" y="45"/>
                    <a:pt x="15" y="26"/>
                    <a:pt x="0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6" y="18"/>
                    <a:pt x="39" y="39"/>
                    <a:pt x="48" y="61"/>
                  </a:cubicBezTo>
                  <a:lnTo>
                    <a:pt x="3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>
              <a:off x="1558925" y="425450"/>
              <a:ext cx="139700" cy="82550"/>
            </a:xfrm>
            <a:custGeom>
              <a:avLst/>
              <a:gdLst/>
              <a:ahLst/>
              <a:cxnLst/>
              <a:rect l="l" t="t" r="r" b="b"/>
              <a:pathLst>
                <a:path w="82" h="49" extrusionOk="0">
                  <a:moveTo>
                    <a:pt x="73" y="49"/>
                  </a:moveTo>
                  <a:cubicBezTo>
                    <a:pt x="52" y="32"/>
                    <a:pt x="27" y="19"/>
                    <a:pt x="0" y="1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2" y="6"/>
                    <a:pt x="59" y="20"/>
                    <a:pt x="82" y="38"/>
                  </a:cubicBezTo>
                  <a:lnTo>
                    <a:pt x="73" y="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1327150" y="417513"/>
              <a:ext cx="198437" cy="66675"/>
            </a:xfrm>
            <a:custGeom>
              <a:avLst/>
              <a:gdLst/>
              <a:ahLst/>
              <a:cxnLst/>
              <a:rect l="l" t="t" r="r" b="b"/>
              <a:pathLst>
                <a:path w="118" h="40" extrusionOk="0">
                  <a:moveTo>
                    <a:pt x="7" y="4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30" y="10"/>
                    <a:pt x="64" y="0"/>
                    <a:pt x="99" y="0"/>
                  </a:cubicBezTo>
                  <a:cubicBezTo>
                    <a:pt x="105" y="0"/>
                    <a:pt x="111" y="0"/>
                    <a:pt x="118" y="1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1" y="14"/>
                    <a:pt x="105" y="14"/>
                    <a:pt x="99" y="14"/>
                  </a:cubicBezTo>
                  <a:cubicBezTo>
                    <a:pt x="66" y="14"/>
                    <a:pt x="35" y="23"/>
                    <a:pt x="7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>
              <a:off x="1195388" y="487363"/>
              <a:ext cx="111125" cy="138113"/>
            </a:xfrm>
            <a:custGeom>
              <a:avLst/>
              <a:gdLst/>
              <a:ahLst/>
              <a:cxnLst/>
              <a:rect l="l" t="t" r="r" b="b"/>
              <a:pathLst>
                <a:path w="66" h="82" extrusionOk="0">
                  <a:moveTo>
                    <a:pt x="12" y="82"/>
                  </a:moveTo>
                  <a:cubicBezTo>
                    <a:pt x="0" y="77"/>
                    <a:pt x="0" y="77"/>
                    <a:pt x="0" y="77"/>
                  </a:cubicBezTo>
                  <a:cubicBezTo>
                    <a:pt x="12" y="47"/>
                    <a:pt x="32" y="20"/>
                    <a:pt x="58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43" y="29"/>
                    <a:pt x="24" y="54"/>
                    <a:pt x="12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1171575" y="661988"/>
              <a:ext cx="31750" cy="152400"/>
            </a:xfrm>
            <a:custGeom>
              <a:avLst/>
              <a:gdLst/>
              <a:ahLst/>
              <a:cxnLst/>
              <a:rect l="l" t="t" r="r" b="b"/>
              <a:pathLst>
                <a:path w="19" h="91" extrusionOk="0">
                  <a:moveTo>
                    <a:pt x="5" y="91"/>
                  </a:moveTo>
                  <a:cubicBezTo>
                    <a:pt x="1" y="76"/>
                    <a:pt x="0" y="61"/>
                    <a:pt x="0" y="46"/>
                  </a:cubicBezTo>
                  <a:cubicBezTo>
                    <a:pt x="0" y="31"/>
                    <a:pt x="2" y="15"/>
                    <a:pt x="5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17"/>
                    <a:pt x="13" y="32"/>
                    <a:pt x="13" y="46"/>
                  </a:cubicBezTo>
                  <a:cubicBezTo>
                    <a:pt x="13" y="60"/>
                    <a:pt x="15" y="74"/>
                    <a:pt x="18" y="87"/>
                  </a:cubicBezTo>
                  <a:lnTo>
                    <a:pt x="5" y="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1493838" y="806450"/>
              <a:ext cx="265113" cy="207963"/>
            </a:xfrm>
            <a:custGeom>
              <a:avLst/>
              <a:gdLst/>
              <a:ahLst/>
              <a:cxnLst/>
              <a:rect l="l" t="t" r="r" b="b"/>
              <a:pathLst>
                <a:path w="157" h="123" extrusionOk="0">
                  <a:moveTo>
                    <a:pt x="0" y="123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70" y="116"/>
                    <a:pt x="132" y="68"/>
                    <a:pt x="150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8" y="73"/>
                    <a:pt x="73" y="123"/>
                    <a:pt x="0" y="1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1752600" y="693738"/>
              <a:ext cx="14288" cy="46037"/>
            </a:xfrm>
            <a:custGeom>
              <a:avLst/>
              <a:gdLst/>
              <a:ahLst/>
              <a:cxnLst/>
              <a:rect l="l" t="t" r="r" b="b"/>
              <a:pathLst>
                <a:path w="9" h="27" extrusionOk="0">
                  <a:moveTo>
                    <a:pt x="9" y="27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3" y="19"/>
                    <a:pt x="2" y="10"/>
                    <a:pt x="0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9"/>
                    <a:pt x="9" y="18"/>
                    <a:pt x="9" y="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1658938" y="527050"/>
              <a:ext cx="46037" cy="4445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1" y="27"/>
                  </a:moveTo>
                  <a:cubicBezTo>
                    <a:pt x="15" y="19"/>
                    <a:pt x="8" y="12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3" y="7"/>
                    <a:pt x="20" y="14"/>
                    <a:pt x="27" y="22"/>
                  </a:cubicBezTo>
                  <a:lnTo>
                    <a:pt x="21" y="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1524000" y="466725"/>
              <a:ext cx="123825" cy="55563"/>
            </a:xfrm>
            <a:custGeom>
              <a:avLst/>
              <a:gdLst/>
              <a:ahLst/>
              <a:cxnLst/>
              <a:rect l="l" t="t" r="r" b="b"/>
              <a:pathLst>
                <a:path w="73" h="33" extrusionOk="0">
                  <a:moveTo>
                    <a:pt x="70" y="33"/>
                  </a:moveTo>
                  <a:cubicBezTo>
                    <a:pt x="49" y="18"/>
                    <a:pt x="25" y="9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3"/>
                    <a:pt x="52" y="12"/>
                    <a:pt x="73" y="27"/>
                  </a:cubicBezTo>
                  <a:lnTo>
                    <a:pt x="70" y="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1436688" y="465138"/>
              <a:ext cx="57150" cy="17463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1" y="1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1" y="1"/>
                    <a:pt x="22" y="0"/>
                    <a:pt x="34" y="0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23" y="7"/>
                    <a:pt x="12" y="8"/>
                    <a:pt x="1" y="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1231900" y="487363"/>
              <a:ext cx="158750" cy="173037"/>
            </a:xfrm>
            <a:custGeom>
              <a:avLst/>
              <a:gdLst/>
              <a:ahLst/>
              <a:cxnLst/>
              <a:rect l="l" t="t" r="r" b="b"/>
              <a:pathLst>
                <a:path w="94" h="102" extrusionOk="0">
                  <a:moveTo>
                    <a:pt x="6" y="102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4" y="55"/>
                    <a:pt x="47" y="18"/>
                    <a:pt x="91" y="0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52" y="24"/>
                    <a:pt x="20" y="59"/>
                    <a:pt x="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1219200" y="685800"/>
              <a:ext cx="15875" cy="53975"/>
            </a:xfrm>
            <a:custGeom>
              <a:avLst/>
              <a:gdLst/>
              <a:ahLst/>
              <a:cxnLst/>
              <a:rect l="l" t="t" r="r" b="b"/>
              <a:pathLst>
                <a:path w="10" h="32" extrusionOk="0">
                  <a:moveTo>
                    <a:pt x="7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21"/>
                    <a:pt x="1" y="10"/>
                    <a:pt x="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1"/>
                    <a:pt x="7" y="22"/>
                    <a:pt x="7" y="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1231900" y="820738"/>
              <a:ext cx="111125" cy="144463"/>
            </a:xfrm>
            <a:custGeom>
              <a:avLst/>
              <a:gdLst/>
              <a:ahLst/>
              <a:cxnLst/>
              <a:rect l="l" t="t" r="r" b="b"/>
              <a:pathLst>
                <a:path w="66" h="86" extrusionOk="0">
                  <a:moveTo>
                    <a:pt x="62" y="86"/>
                  </a:moveTo>
                  <a:cubicBezTo>
                    <a:pt x="33" y="66"/>
                    <a:pt x="11" y="36"/>
                    <a:pt x="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32"/>
                    <a:pt x="38" y="61"/>
                    <a:pt x="66" y="80"/>
                  </a:cubicBezTo>
                  <a:lnTo>
                    <a:pt x="62" y="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1377950" y="976313"/>
              <a:ext cx="38100" cy="25400"/>
            </a:xfrm>
            <a:custGeom>
              <a:avLst/>
              <a:gdLst/>
              <a:ahLst/>
              <a:cxnLst/>
              <a:rect l="l" t="t" r="r" b="b"/>
              <a:pathLst>
                <a:path w="23" h="15" extrusionOk="0">
                  <a:moveTo>
                    <a:pt x="21" y="15"/>
                  </a:moveTo>
                  <a:cubicBezTo>
                    <a:pt x="14" y="12"/>
                    <a:pt x="7" y="10"/>
                    <a:pt x="0" y="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3"/>
                    <a:pt x="16" y="6"/>
                    <a:pt x="23" y="8"/>
                  </a:cubicBezTo>
                  <a:lnTo>
                    <a:pt x="21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1325563" y="739775"/>
              <a:ext cx="26988" cy="69850"/>
            </a:xfrm>
            <a:custGeom>
              <a:avLst/>
              <a:gdLst/>
              <a:ahLst/>
              <a:cxnLst/>
              <a:rect l="l" t="t" r="r" b="b"/>
              <a:pathLst>
                <a:path w="16" h="42" extrusionOk="0">
                  <a:moveTo>
                    <a:pt x="9" y="42"/>
                  </a:moveTo>
                  <a:cubicBezTo>
                    <a:pt x="3" y="29"/>
                    <a:pt x="0" y="15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4"/>
                    <a:pt x="11" y="27"/>
                    <a:pt x="16" y="39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1354138" y="825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30" y="34"/>
                  </a:moveTo>
                  <a:cubicBezTo>
                    <a:pt x="18" y="26"/>
                    <a:pt x="8" y="16"/>
                    <a:pt x="0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1"/>
                    <a:pt x="23" y="21"/>
                    <a:pt x="34" y="28"/>
                  </a:cubicBezTo>
                  <a:lnTo>
                    <a:pt x="30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1423988" y="882650"/>
              <a:ext cx="33337" cy="20638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7" y="12"/>
                  </a:moveTo>
                  <a:cubicBezTo>
                    <a:pt x="11" y="11"/>
                    <a:pt x="6" y="9"/>
                    <a:pt x="0" y="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2"/>
                    <a:pt x="14" y="4"/>
                    <a:pt x="19" y="5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1473200" y="884238"/>
              <a:ext cx="84138" cy="23812"/>
            </a:xfrm>
            <a:custGeom>
              <a:avLst/>
              <a:gdLst/>
              <a:ahLst/>
              <a:cxnLst/>
              <a:rect l="l" t="t" r="r" b="b"/>
              <a:pathLst>
                <a:path w="50" h="14" extrusionOk="0">
                  <a:moveTo>
                    <a:pt x="12" y="14"/>
                  </a:moveTo>
                  <a:cubicBezTo>
                    <a:pt x="8" y="14"/>
                    <a:pt x="4" y="14"/>
                    <a:pt x="0" y="1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24" y="6"/>
                    <a:pt x="36" y="4"/>
                    <a:pt x="47" y="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38" y="11"/>
                    <a:pt x="25" y="14"/>
                    <a:pt x="12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>
              <a:off x="1577975" y="82391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4" y="34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" y="21"/>
                    <a:pt x="20" y="11"/>
                    <a:pt x="28" y="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6" y="16"/>
                    <a:pt x="16" y="26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646238" y="706438"/>
              <a:ext cx="14288" cy="65088"/>
            </a:xfrm>
            <a:custGeom>
              <a:avLst/>
              <a:gdLst/>
              <a:ahLst/>
              <a:cxnLst/>
              <a:rect l="l" t="t" r="r" b="b"/>
              <a:pathLst>
                <a:path w="9" h="38" extrusionOk="0">
                  <a:moveTo>
                    <a:pt x="8" y="38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1" y="31"/>
                    <a:pt x="2" y="25"/>
                    <a:pt x="2" y="19"/>
                  </a:cubicBezTo>
                  <a:cubicBezTo>
                    <a:pt x="2" y="13"/>
                    <a:pt x="1" y="7"/>
                    <a:pt x="0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6"/>
                    <a:pt x="9" y="13"/>
                    <a:pt x="9" y="19"/>
                  </a:cubicBezTo>
                  <a:cubicBezTo>
                    <a:pt x="9" y="26"/>
                    <a:pt x="9" y="32"/>
                    <a:pt x="8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1584325" y="603250"/>
              <a:ext cx="66675" cy="77787"/>
            </a:xfrm>
            <a:custGeom>
              <a:avLst/>
              <a:gdLst/>
              <a:ahLst/>
              <a:cxnLst/>
              <a:rect l="l" t="t" r="r" b="b"/>
              <a:pathLst>
                <a:path w="39" h="46" extrusionOk="0">
                  <a:moveTo>
                    <a:pt x="32" y="46"/>
                  </a:moveTo>
                  <a:cubicBezTo>
                    <a:pt x="25" y="30"/>
                    <a:pt x="14" y="16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0" y="11"/>
                    <a:pt x="32" y="26"/>
                    <a:pt x="39" y="44"/>
                  </a:cubicBezTo>
                  <a:lnTo>
                    <a:pt x="32" y="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473200" y="571500"/>
              <a:ext cx="103187" cy="31750"/>
            </a:xfrm>
            <a:custGeom>
              <a:avLst/>
              <a:gdLst/>
              <a:ahLst/>
              <a:cxnLst/>
              <a:rect l="l" t="t" r="r" b="b"/>
              <a:pathLst>
                <a:path w="61" h="19" extrusionOk="0">
                  <a:moveTo>
                    <a:pt x="58" y="19"/>
                  </a:moveTo>
                  <a:cubicBezTo>
                    <a:pt x="44" y="11"/>
                    <a:pt x="28" y="7"/>
                    <a:pt x="12" y="7"/>
                  </a:cubicBezTo>
                  <a:cubicBezTo>
                    <a:pt x="8" y="7"/>
                    <a:pt x="5" y="7"/>
                    <a:pt x="1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cubicBezTo>
                    <a:pt x="29" y="0"/>
                    <a:pt x="46" y="4"/>
                    <a:pt x="61" y="13"/>
                  </a:cubicBezTo>
                  <a:lnTo>
                    <a:pt x="58" y="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404938" y="574675"/>
              <a:ext cx="52388" cy="33337"/>
            </a:xfrm>
            <a:custGeom>
              <a:avLst/>
              <a:gdLst/>
              <a:ahLst/>
              <a:cxnLst/>
              <a:rect l="l" t="t" r="r" b="b"/>
              <a:pathLst>
                <a:path w="31" h="19" extrusionOk="0">
                  <a:moveTo>
                    <a:pt x="4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9" y="7"/>
                    <a:pt x="19" y="3"/>
                    <a:pt x="29" y="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1" y="10"/>
                    <a:pt x="12" y="14"/>
                    <a:pt x="4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1328738" y="617538"/>
              <a:ext cx="57150" cy="92075"/>
            </a:xfrm>
            <a:custGeom>
              <a:avLst/>
              <a:gdLst/>
              <a:ahLst/>
              <a:cxnLst/>
              <a:rect l="l" t="t" r="r" b="b"/>
              <a:pathLst>
                <a:path w="34" h="55" extrusionOk="0">
                  <a:moveTo>
                    <a:pt x="7" y="5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4" y="33"/>
                    <a:pt x="14" y="14"/>
                    <a:pt x="29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0" y="19"/>
                    <a:pt x="11" y="36"/>
                    <a:pt x="7" y="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357313" y="787400"/>
              <a:ext cx="36513" cy="50800"/>
            </a:xfrm>
            <a:custGeom>
              <a:avLst/>
              <a:gdLst/>
              <a:ahLst/>
              <a:cxnLst/>
              <a:rect l="l" t="t" r="r" b="b"/>
              <a:pathLst>
                <a:path w="22" h="30" extrusionOk="0">
                  <a:moveTo>
                    <a:pt x="17" y="30"/>
                  </a:moveTo>
                  <a:cubicBezTo>
                    <a:pt x="10" y="21"/>
                    <a:pt x="4" y="12"/>
                    <a:pt x="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" y="9"/>
                    <a:pt x="15" y="18"/>
                    <a:pt x="22" y="25"/>
                  </a:cubicBezTo>
                  <a:lnTo>
                    <a:pt x="17" y="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400175" y="841375"/>
              <a:ext cx="93663" cy="44450"/>
            </a:xfrm>
            <a:custGeom>
              <a:avLst/>
              <a:gdLst/>
              <a:ahLst/>
              <a:cxnLst/>
              <a:rect l="l" t="t" r="r" b="b"/>
              <a:pathLst>
                <a:path w="56" h="26" extrusionOk="0">
                  <a:moveTo>
                    <a:pt x="56" y="26"/>
                  </a:moveTo>
                  <a:cubicBezTo>
                    <a:pt x="35" y="26"/>
                    <a:pt x="15" y="18"/>
                    <a:pt x="0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8" y="13"/>
                    <a:pt x="37" y="19"/>
                    <a:pt x="56" y="19"/>
                  </a:cubicBezTo>
                  <a:lnTo>
                    <a:pt x="56" y="2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522413" y="839788"/>
              <a:ext cx="68263" cy="42863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" y="25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3" y="16"/>
                    <a:pt x="26" y="10"/>
                    <a:pt x="36" y="0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29" y="15"/>
                    <a:pt x="15" y="22"/>
                    <a:pt x="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593850" y="784225"/>
              <a:ext cx="36513" cy="53975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5" y="32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7" y="19"/>
                    <a:pt x="13" y="10"/>
                    <a:pt x="16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8" y="13"/>
                    <a:pt x="12" y="23"/>
                    <a:pt x="5" y="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625600" y="704850"/>
              <a:ext cx="12700" cy="61913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7" y="36"/>
                  </a:moveTo>
                  <a:cubicBezTo>
                    <a:pt x="1" y="34"/>
                    <a:pt x="1" y="34"/>
                    <a:pt x="1" y="34"/>
                  </a:cubicBezTo>
                  <a:cubicBezTo>
                    <a:pt x="2" y="30"/>
                    <a:pt x="2" y="25"/>
                    <a:pt x="2" y="20"/>
                  </a:cubicBezTo>
                  <a:cubicBezTo>
                    <a:pt x="2" y="14"/>
                    <a:pt x="1" y="7"/>
                    <a:pt x="0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6"/>
                    <a:pt x="8" y="13"/>
                    <a:pt x="8" y="20"/>
                  </a:cubicBezTo>
                  <a:cubicBezTo>
                    <a:pt x="8" y="25"/>
                    <a:pt x="8" y="31"/>
                    <a:pt x="7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1593850" y="641350"/>
              <a:ext cx="36513" cy="50800"/>
            </a:xfrm>
            <a:custGeom>
              <a:avLst/>
              <a:gdLst/>
              <a:ahLst/>
              <a:cxnLst/>
              <a:rect l="l" t="t" r="r" b="b"/>
              <a:pathLst>
                <a:path w="22" h="30" extrusionOk="0">
                  <a:moveTo>
                    <a:pt x="16" y="30"/>
                  </a:moveTo>
                  <a:cubicBezTo>
                    <a:pt x="12" y="20"/>
                    <a:pt x="7" y="12"/>
                    <a:pt x="0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2" y="8"/>
                    <a:pt x="18" y="17"/>
                    <a:pt x="22" y="28"/>
                  </a:cubicBezTo>
                  <a:lnTo>
                    <a:pt x="16" y="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524000" y="596900"/>
              <a:ext cx="61912" cy="38100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33" y="22"/>
                  </a:moveTo>
                  <a:cubicBezTo>
                    <a:pt x="23" y="14"/>
                    <a:pt x="12" y="9"/>
                    <a:pt x="0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3"/>
                    <a:pt x="26" y="9"/>
                    <a:pt x="37" y="17"/>
                  </a:cubicBezTo>
                  <a:lnTo>
                    <a:pt x="33" y="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417638" y="593725"/>
              <a:ext cx="90488" cy="30163"/>
            </a:xfrm>
            <a:custGeom>
              <a:avLst/>
              <a:gdLst/>
              <a:ahLst/>
              <a:cxnLst/>
              <a:rect l="l" t="t" r="r" b="b"/>
              <a:pathLst>
                <a:path w="53" h="18" extrusionOk="0">
                  <a:moveTo>
                    <a:pt x="3" y="18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4" y="4"/>
                    <a:pt x="29" y="0"/>
                    <a:pt x="45" y="0"/>
                  </a:cubicBezTo>
                  <a:cubicBezTo>
                    <a:pt x="48" y="0"/>
                    <a:pt x="51" y="0"/>
                    <a:pt x="53" y="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0" y="6"/>
                    <a:pt x="47" y="6"/>
                    <a:pt x="45" y="6"/>
                  </a:cubicBezTo>
                  <a:cubicBezTo>
                    <a:pt x="30" y="6"/>
                    <a:pt x="16" y="10"/>
                    <a:pt x="3" y="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358900" y="625475"/>
              <a:ext cx="50800" cy="63500"/>
            </a:xfrm>
            <a:custGeom>
              <a:avLst/>
              <a:gdLst/>
              <a:ahLst/>
              <a:cxnLst/>
              <a:rect l="l" t="t" r="r" b="b"/>
              <a:pathLst>
                <a:path w="30" h="37" extrusionOk="0">
                  <a:moveTo>
                    <a:pt x="6" y="37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5" y="21"/>
                    <a:pt x="14" y="9"/>
                    <a:pt x="26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9" y="13"/>
                    <a:pt x="11" y="24"/>
                    <a:pt x="6" y="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1347788" y="703263"/>
              <a:ext cx="14288" cy="69850"/>
            </a:xfrm>
            <a:custGeom>
              <a:avLst/>
              <a:gdLst/>
              <a:ahLst/>
              <a:cxnLst/>
              <a:rect l="l" t="t" r="r" b="b"/>
              <a:pathLst>
                <a:path w="9" h="41" extrusionOk="0">
                  <a:moveTo>
                    <a:pt x="3" y="41"/>
                  </a:moveTo>
                  <a:cubicBezTo>
                    <a:pt x="1" y="35"/>
                    <a:pt x="0" y="28"/>
                    <a:pt x="0" y="21"/>
                  </a:cubicBezTo>
                  <a:cubicBezTo>
                    <a:pt x="0" y="14"/>
                    <a:pt x="1" y="7"/>
                    <a:pt x="3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8"/>
                    <a:pt x="7" y="15"/>
                    <a:pt x="7" y="21"/>
                  </a:cubicBezTo>
                  <a:cubicBezTo>
                    <a:pt x="7" y="28"/>
                    <a:pt x="7" y="34"/>
                    <a:pt x="9" y="40"/>
                  </a:cubicBezTo>
                  <a:lnTo>
                    <a:pt x="3" y="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493838" y="769938"/>
              <a:ext cx="119063" cy="93663"/>
            </a:xfrm>
            <a:custGeom>
              <a:avLst/>
              <a:gdLst/>
              <a:ahLst/>
              <a:cxnLst/>
              <a:rect l="l" t="t" r="r" b="b"/>
              <a:pathLst>
                <a:path w="71" h="56" extrusionOk="0">
                  <a:moveTo>
                    <a:pt x="0" y="5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32" y="53"/>
                    <a:pt x="60" y="31"/>
                    <a:pt x="68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2" y="33"/>
                    <a:pt x="33" y="56"/>
                    <a:pt x="0" y="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609725" y="719138"/>
              <a:ext cx="7938" cy="20638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8"/>
                    <a:pt x="1" y="4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4"/>
                    <a:pt x="4" y="8"/>
                    <a:pt x="4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568450" y="642938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0" y="12"/>
                  </a:moveTo>
                  <a:cubicBezTo>
                    <a:pt x="7" y="9"/>
                    <a:pt x="4" y="6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3"/>
                    <a:pt x="9" y="7"/>
                    <a:pt x="12" y="10"/>
                  </a:cubicBezTo>
                  <a:lnTo>
                    <a:pt x="10" y="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1508125" y="615950"/>
              <a:ext cx="55563" cy="25400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1" y="15"/>
                  </a:moveTo>
                  <a:cubicBezTo>
                    <a:pt x="22" y="9"/>
                    <a:pt x="11" y="5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2"/>
                    <a:pt x="23" y="6"/>
                    <a:pt x="33" y="13"/>
                  </a:cubicBezTo>
                  <a:lnTo>
                    <a:pt x="31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1466850" y="615950"/>
              <a:ext cx="26988" cy="6350"/>
            </a:xfrm>
            <a:custGeom>
              <a:avLst/>
              <a:gdLst/>
              <a:ahLst/>
              <a:cxnLst/>
              <a:rect l="l" t="t" r="r" b="b"/>
              <a:pathLst>
                <a:path w="16" h="4" extrusionOk="0">
                  <a:moveTo>
                    <a:pt x="1" y="4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1" y="0"/>
                    <a:pt x="16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3"/>
                    <a:pt x="6" y="3"/>
                    <a:pt x="1" y="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1376363" y="625475"/>
              <a:ext cx="69850" cy="77787"/>
            </a:xfrm>
            <a:custGeom>
              <a:avLst/>
              <a:gdLst/>
              <a:ahLst/>
              <a:cxnLst/>
              <a:rect l="l" t="t" r="r" b="b"/>
              <a:pathLst>
                <a:path w="42" h="46" extrusionOk="0">
                  <a:moveTo>
                    <a:pt x="3" y="46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6" y="25"/>
                    <a:pt x="21" y="8"/>
                    <a:pt x="41" y="0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23" y="11"/>
                    <a:pt x="9" y="26"/>
                    <a:pt x="3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1368425" y="714375"/>
              <a:ext cx="9525" cy="2540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3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1" y="5"/>
                    <a:pt x="2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6"/>
                    <a:pt x="3" y="11"/>
                    <a:pt x="3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1376363" y="776288"/>
              <a:ext cx="50800" cy="65087"/>
            </a:xfrm>
            <a:custGeom>
              <a:avLst/>
              <a:gdLst/>
              <a:ahLst/>
              <a:cxnLst/>
              <a:rect l="l" t="t" r="r" b="b"/>
              <a:pathLst>
                <a:path w="30" h="39" extrusionOk="0">
                  <a:moveTo>
                    <a:pt x="28" y="39"/>
                  </a:moveTo>
                  <a:cubicBezTo>
                    <a:pt x="15" y="30"/>
                    <a:pt x="5" y="16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14"/>
                    <a:pt x="17" y="27"/>
                    <a:pt x="30" y="36"/>
                  </a:cubicBezTo>
                  <a:lnTo>
                    <a:pt x="28" y="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1441450" y="847725"/>
              <a:ext cx="17463" cy="11113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7"/>
                  </a:moveTo>
                  <a:cubicBezTo>
                    <a:pt x="6" y="6"/>
                    <a:pt x="3" y="4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1"/>
                    <a:pt x="7" y="3"/>
                    <a:pt x="10" y="4"/>
                  </a:cubicBezTo>
                  <a:lnTo>
                    <a:pt x="9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6"/>
          <p:cNvGrpSpPr/>
          <p:nvPr/>
        </p:nvGrpSpPr>
        <p:grpSpPr>
          <a:xfrm>
            <a:off x="200264" y="118"/>
            <a:ext cx="8943739" cy="4873582"/>
            <a:chOff x="200264" y="118"/>
            <a:chExt cx="8943739" cy="4873582"/>
          </a:xfrm>
        </p:grpSpPr>
        <p:cxnSp>
          <p:nvCxnSpPr>
            <p:cNvPr id="252" name="Google Shape;252;p6"/>
            <p:cNvCxnSpPr/>
            <p:nvPr/>
          </p:nvCxnSpPr>
          <p:spPr>
            <a:xfrm>
              <a:off x="5647675" y="4873700"/>
              <a:ext cx="27831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3" name="Google Shape;253;p6"/>
            <p:cNvGrpSpPr/>
            <p:nvPr/>
          </p:nvGrpSpPr>
          <p:grpSpPr>
            <a:xfrm rot="10800000" flipH="1">
              <a:off x="7356018" y="118"/>
              <a:ext cx="1787985" cy="1790153"/>
              <a:chOff x="4087813" y="1714500"/>
              <a:chExt cx="1309688" cy="13112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5318125" y="2239963"/>
                <a:ext cx="79375" cy="78581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95" extrusionOk="0">
                    <a:moveTo>
                      <a:pt x="50" y="495"/>
                    </a:moveTo>
                    <a:lnTo>
                      <a:pt x="0" y="49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4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5318125" y="2065338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5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5318125" y="1889125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6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5318125" y="1714500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0" y="50"/>
                    </a:moveTo>
                    <a:lnTo>
                      <a:pt x="50" y="0"/>
                    </a:lnTo>
                    <a:lnTo>
                      <a:pt x="50" y="55"/>
                    </a:lnTo>
                    <a:lnTo>
                      <a:pt x="0" y="105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6"/>
              <p:cNvSpPr/>
              <p:nvPr/>
            </p:nvSpPr>
            <p:spPr>
              <a:xfrm>
                <a:off x="4613275" y="2943225"/>
                <a:ext cx="78422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2" extrusionOk="0">
                    <a:moveTo>
                      <a:pt x="494" y="52"/>
                    </a:moveTo>
                    <a:lnTo>
                      <a:pt x="494" y="0"/>
                    </a:lnTo>
                    <a:lnTo>
                      <a:pt x="51" y="0"/>
                    </a:lnTo>
                    <a:lnTo>
                      <a:pt x="0" y="52"/>
                    </a:lnTo>
                    <a:lnTo>
                      <a:pt x="494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4438650" y="2943225"/>
                <a:ext cx="16827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2" extrusionOk="0">
                    <a:moveTo>
                      <a:pt x="55" y="52"/>
                    </a:moveTo>
                    <a:lnTo>
                      <a:pt x="106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5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4262438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6" y="52"/>
                    </a:moveTo>
                    <a:lnTo>
                      <a:pt x="105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6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4087813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0" y="0"/>
                    </a:moveTo>
                    <a:lnTo>
                      <a:pt x="0" y="52"/>
                    </a:lnTo>
                    <a:lnTo>
                      <a:pt x="55" y="52"/>
                    </a:lnTo>
                    <a:lnTo>
                      <a:pt x="105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6"/>
            <p:cNvGrpSpPr/>
            <p:nvPr/>
          </p:nvGrpSpPr>
          <p:grpSpPr>
            <a:xfrm>
              <a:off x="200264" y="145611"/>
              <a:ext cx="1025928" cy="248431"/>
              <a:chOff x="4287838" y="1025525"/>
              <a:chExt cx="708025" cy="171450"/>
            </a:xfrm>
          </p:grpSpPr>
          <p:sp>
            <p:nvSpPr>
              <p:cNvPr id="263" name="Google Shape;263;p6"/>
              <p:cNvSpPr/>
              <p:nvPr/>
            </p:nvSpPr>
            <p:spPr>
              <a:xfrm>
                <a:off x="4914900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8" y="0"/>
                    </a:moveTo>
                    <a:lnTo>
                      <a:pt x="51" y="10"/>
                    </a:lnTo>
                    <a:lnTo>
                      <a:pt x="21" y="54"/>
                    </a:lnTo>
                    <a:lnTo>
                      <a:pt x="51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48466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6"/>
              <p:cNvSpPr/>
              <p:nvPr/>
            </p:nvSpPr>
            <p:spPr>
              <a:xfrm>
                <a:off x="47767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47069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46370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4568825" y="1025525"/>
                <a:ext cx="77788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8" extrusionOk="0">
                    <a:moveTo>
                      <a:pt x="37" y="0"/>
                    </a:moveTo>
                    <a:lnTo>
                      <a:pt x="49" y="10"/>
                    </a:lnTo>
                    <a:lnTo>
                      <a:pt x="19" y="54"/>
                    </a:lnTo>
                    <a:lnTo>
                      <a:pt x="49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449738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442753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8" y="0"/>
                    </a:moveTo>
                    <a:lnTo>
                      <a:pt x="50" y="10"/>
                    </a:lnTo>
                    <a:lnTo>
                      <a:pt x="20" y="54"/>
                    </a:lnTo>
                    <a:lnTo>
                      <a:pt x="50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4359275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42878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3" name="Google Shape;273;p6"/>
          <p:cNvGrpSpPr/>
          <p:nvPr/>
        </p:nvGrpSpPr>
        <p:grpSpPr>
          <a:xfrm>
            <a:off x="-454818" y="4161475"/>
            <a:ext cx="884887" cy="884887"/>
            <a:chOff x="9247188" y="5834063"/>
            <a:chExt cx="1023938" cy="1023938"/>
          </a:xfrm>
        </p:grpSpPr>
        <p:sp>
          <p:nvSpPr>
            <p:cNvPr id="274" name="Google Shape;274;p6"/>
            <p:cNvSpPr/>
            <p:nvPr/>
          </p:nvSpPr>
          <p:spPr>
            <a:xfrm>
              <a:off x="9247188" y="5834063"/>
              <a:ext cx="1023938" cy="1023938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04" y="607"/>
                  </a:moveTo>
                  <a:cubicBezTo>
                    <a:pt x="136" y="607"/>
                    <a:pt x="0" y="471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1"/>
                    <a:pt x="471" y="607"/>
                    <a:pt x="304" y="607"/>
                  </a:cubicBezTo>
                  <a:close/>
                  <a:moveTo>
                    <a:pt x="304" y="5"/>
                  </a:moveTo>
                  <a:cubicBezTo>
                    <a:pt x="139" y="5"/>
                    <a:pt x="5" y="139"/>
                    <a:pt x="5" y="304"/>
                  </a:cubicBezTo>
                  <a:cubicBezTo>
                    <a:pt x="5" y="468"/>
                    <a:pt x="139" y="602"/>
                    <a:pt x="304" y="602"/>
                  </a:cubicBezTo>
                  <a:cubicBezTo>
                    <a:pt x="468" y="602"/>
                    <a:pt x="602" y="468"/>
                    <a:pt x="602" y="304"/>
                  </a:cubicBezTo>
                  <a:cubicBezTo>
                    <a:pt x="602" y="139"/>
                    <a:pt x="468" y="5"/>
                    <a:pt x="30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9274175" y="5861050"/>
              <a:ext cx="969963" cy="969963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88" y="575"/>
                  </a:moveTo>
                  <a:cubicBezTo>
                    <a:pt x="129" y="575"/>
                    <a:pt x="0" y="446"/>
                    <a:pt x="0" y="288"/>
                  </a:cubicBezTo>
                  <a:cubicBezTo>
                    <a:pt x="0" y="129"/>
                    <a:pt x="129" y="0"/>
                    <a:pt x="288" y="0"/>
                  </a:cubicBezTo>
                  <a:cubicBezTo>
                    <a:pt x="446" y="0"/>
                    <a:pt x="575" y="129"/>
                    <a:pt x="575" y="288"/>
                  </a:cubicBezTo>
                  <a:cubicBezTo>
                    <a:pt x="575" y="446"/>
                    <a:pt x="446" y="575"/>
                    <a:pt x="288" y="575"/>
                  </a:cubicBezTo>
                  <a:close/>
                  <a:moveTo>
                    <a:pt x="288" y="11"/>
                  </a:moveTo>
                  <a:cubicBezTo>
                    <a:pt x="135" y="11"/>
                    <a:pt x="11" y="135"/>
                    <a:pt x="11" y="288"/>
                  </a:cubicBezTo>
                  <a:cubicBezTo>
                    <a:pt x="11" y="440"/>
                    <a:pt x="135" y="565"/>
                    <a:pt x="288" y="565"/>
                  </a:cubicBezTo>
                  <a:cubicBezTo>
                    <a:pt x="440" y="565"/>
                    <a:pt x="565" y="440"/>
                    <a:pt x="565" y="288"/>
                  </a:cubicBezTo>
                  <a:cubicBezTo>
                    <a:pt x="565" y="135"/>
                    <a:pt x="440" y="11"/>
                    <a:pt x="288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9377363" y="5962650"/>
              <a:ext cx="763587" cy="765175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227" y="454"/>
                  </a:moveTo>
                  <a:cubicBezTo>
                    <a:pt x="209" y="454"/>
                    <a:pt x="191" y="452"/>
                    <a:pt x="173" y="448"/>
                  </a:cubicBezTo>
                  <a:cubicBezTo>
                    <a:pt x="184" y="405"/>
                    <a:pt x="184" y="405"/>
                    <a:pt x="184" y="405"/>
                  </a:cubicBezTo>
                  <a:cubicBezTo>
                    <a:pt x="201" y="409"/>
                    <a:pt x="219" y="411"/>
                    <a:pt x="236" y="410"/>
                  </a:cubicBezTo>
                  <a:cubicBezTo>
                    <a:pt x="239" y="454"/>
                    <a:pt x="239" y="454"/>
                    <a:pt x="239" y="454"/>
                  </a:cubicBezTo>
                  <a:cubicBezTo>
                    <a:pt x="235" y="454"/>
                    <a:pt x="231" y="454"/>
                    <a:pt x="227" y="454"/>
                  </a:cubicBezTo>
                  <a:close/>
                  <a:moveTo>
                    <a:pt x="259" y="452"/>
                  </a:moveTo>
                  <a:cubicBezTo>
                    <a:pt x="253" y="408"/>
                    <a:pt x="253" y="408"/>
                    <a:pt x="253" y="408"/>
                  </a:cubicBezTo>
                  <a:cubicBezTo>
                    <a:pt x="270" y="406"/>
                    <a:pt x="287" y="401"/>
                    <a:pt x="303" y="394"/>
                  </a:cubicBezTo>
                  <a:cubicBezTo>
                    <a:pt x="322" y="433"/>
                    <a:pt x="322" y="433"/>
                    <a:pt x="322" y="433"/>
                  </a:cubicBezTo>
                  <a:cubicBezTo>
                    <a:pt x="302" y="443"/>
                    <a:pt x="280" y="449"/>
                    <a:pt x="259" y="452"/>
                  </a:cubicBezTo>
                  <a:close/>
                  <a:moveTo>
                    <a:pt x="154" y="442"/>
                  </a:moveTo>
                  <a:cubicBezTo>
                    <a:pt x="133" y="435"/>
                    <a:pt x="114" y="425"/>
                    <a:pt x="96" y="413"/>
                  </a:cubicBezTo>
                  <a:cubicBezTo>
                    <a:pt x="121" y="377"/>
                    <a:pt x="121" y="377"/>
                    <a:pt x="121" y="377"/>
                  </a:cubicBezTo>
                  <a:cubicBezTo>
                    <a:pt x="136" y="387"/>
                    <a:pt x="151" y="395"/>
                    <a:pt x="168" y="401"/>
                  </a:cubicBezTo>
                  <a:lnTo>
                    <a:pt x="154" y="442"/>
                  </a:lnTo>
                  <a:close/>
                  <a:moveTo>
                    <a:pt x="340" y="424"/>
                  </a:moveTo>
                  <a:cubicBezTo>
                    <a:pt x="318" y="386"/>
                    <a:pt x="318" y="386"/>
                    <a:pt x="318" y="386"/>
                  </a:cubicBezTo>
                  <a:cubicBezTo>
                    <a:pt x="333" y="377"/>
                    <a:pt x="347" y="366"/>
                    <a:pt x="359" y="353"/>
                  </a:cubicBezTo>
                  <a:cubicBezTo>
                    <a:pt x="391" y="384"/>
                    <a:pt x="391" y="384"/>
                    <a:pt x="391" y="384"/>
                  </a:cubicBezTo>
                  <a:cubicBezTo>
                    <a:pt x="376" y="400"/>
                    <a:pt x="359" y="413"/>
                    <a:pt x="340" y="424"/>
                  </a:cubicBezTo>
                  <a:close/>
                  <a:moveTo>
                    <a:pt x="80" y="400"/>
                  </a:moveTo>
                  <a:cubicBezTo>
                    <a:pt x="63" y="386"/>
                    <a:pt x="48" y="369"/>
                    <a:pt x="36" y="351"/>
                  </a:cubicBezTo>
                  <a:cubicBezTo>
                    <a:pt x="73" y="327"/>
                    <a:pt x="73" y="327"/>
                    <a:pt x="73" y="327"/>
                  </a:cubicBezTo>
                  <a:cubicBezTo>
                    <a:pt x="83" y="342"/>
                    <a:pt x="95" y="355"/>
                    <a:pt x="108" y="367"/>
                  </a:cubicBezTo>
                  <a:lnTo>
                    <a:pt x="80" y="400"/>
                  </a:lnTo>
                  <a:close/>
                  <a:moveTo>
                    <a:pt x="404" y="368"/>
                  </a:moveTo>
                  <a:cubicBezTo>
                    <a:pt x="370" y="341"/>
                    <a:pt x="370" y="341"/>
                    <a:pt x="370" y="341"/>
                  </a:cubicBezTo>
                  <a:cubicBezTo>
                    <a:pt x="381" y="327"/>
                    <a:pt x="390" y="312"/>
                    <a:pt x="396" y="295"/>
                  </a:cubicBezTo>
                  <a:cubicBezTo>
                    <a:pt x="437" y="312"/>
                    <a:pt x="437" y="312"/>
                    <a:pt x="437" y="312"/>
                  </a:cubicBezTo>
                  <a:cubicBezTo>
                    <a:pt x="429" y="332"/>
                    <a:pt x="418" y="351"/>
                    <a:pt x="404" y="368"/>
                  </a:cubicBezTo>
                  <a:close/>
                  <a:moveTo>
                    <a:pt x="26" y="334"/>
                  </a:moveTo>
                  <a:cubicBezTo>
                    <a:pt x="16" y="314"/>
                    <a:pt x="9" y="293"/>
                    <a:pt x="4" y="272"/>
                  </a:cubicBezTo>
                  <a:cubicBezTo>
                    <a:pt x="47" y="263"/>
                    <a:pt x="47" y="263"/>
                    <a:pt x="47" y="263"/>
                  </a:cubicBezTo>
                  <a:cubicBezTo>
                    <a:pt x="51" y="281"/>
                    <a:pt x="57" y="297"/>
                    <a:pt x="65" y="313"/>
                  </a:cubicBezTo>
                  <a:lnTo>
                    <a:pt x="26" y="334"/>
                  </a:lnTo>
                  <a:close/>
                  <a:moveTo>
                    <a:pt x="444" y="293"/>
                  </a:moveTo>
                  <a:cubicBezTo>
                    <a:pt x="402" y="280"/>
                    <a:pt x="402" y="280"/>
                    <a:pt x="402" y="280"/>
                  </a:cubicBezTo>
                  <a:cubicBezTo>
                    <a:pt x="407" y="263"/>
                    <a:pt x="409" y="246"/>
                    <a:pt x="409" y="228"/>
                  </a:cubicBezTo>
                  <a:cubicBezTo>
                    <a:pt x="409" y="215"/>
                    <a:pt x="408" y="202"/>
                    <a:pt x="405" y="189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52" y="195"/>
                    <a:pt x="453" y="212"/>
                    <a:pt x="453" y="228"/>
                  </a:cubicBezTo>
                  <a:cubicBezTo>
                    <a:pt x="453" y="250"/>
                    <a:pt x="450" y="272"/>
                    <a:pt x="444" y="293"/>
                  </a:cubicBezTo>
                  <a:close/>
                  <a:moveTo>
                    <a:pt x="1" y="252"/>
                  </a:moveTo>
                  <a:cubicBezTo>
                    <a:pt x="0" y="244"/>
                    <a:pt x="0" y="236"/>
                    <a:pt x="0" y="228"/>
                  </a:cubicBezTo>
                  <a:cubicBezTo>
                    <a:pt x="0" y="214"/>
                    <a:pt x="1" y="200"/>
                    <a:pt x="4" y="186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45" y="205"/>
                    <a:pt x="44" y="216"/>
                    <a:pt x="44" y="228"/>
                  </a:cubicBezTo>
                  <a:cubicBezTo>
                    <a:pt x="44" y="234"/>
                    <a:pt x="44" y="241"/>
                    <a:pt x="45" y="247"/>
                  </a:cubicBezTo>
                  <a:lnTo>
                    <a:pt x="1" y="252"/>
                  </a:lnTo>
                  <a:close/>
                  <a:moveTo>
                    <a:pt x="51" y="178"/>
                  </a:moveTo>
                  <a:cubicBezTo>
                    <a:pt x="8" y="167"/>
                    <a:pt x="8" y="167"/>
                    <a:pt x="8" y="167"/>
                  </a:cubicBezTo>
                  <a:cubicBezTo>
                    <a:pt x="14" y="145"/>
                    <a:pt x="23" y="125"/>
                    <a:pt x="35" y="107"/>
                  </a:cubicBezTo>
                  <a:cubicBezTo>
                    <a:pt x="72" y="130"/>
                    <a:pt x="72" y="130"/>
                    <a:pt x="72" y="130"/>
                  </a:cubicBezTo>
                  <a:cubicBezTo>
                    <a:pt x="63" y="145"/>
                    <a:pt x="56" y="161"/>
                    <a:pt x="51" y="178"/>
                  </a:cubicBezTo>
                  <a:close/>
                  <a:moveTo>
                    <a:pt x="401" y="173"/>
                  </a:moveTo>
                  <a:cubicBezTo>
                    <a:pt x="396" y="157"/>
                    <a:pt x="388" y="140"/>
                    <a:pt x="378" y="126"/>
                  </a:cubicBezTo>
                  <a:cubicBezTo>
                    <a:pt x="415" y="101"/>
                    <a:pt x="415" y="101"/>
                    <a:pt x="415" y="101"/>
                  </a:cubicBezTo>
                  <a:cubicBezTo>
                    <a:pt x="427" y="119"/>
                    <a:pt x="437" y="139"/>
                    <a:pt x="443" y="160"/>
                  </a:cubicBezTo>
                  <a:lnTo>
                    <a:pt x="401" y="173"/>
                  </a:lnTo>
                  <a:close/>
                  <a:moveTo>
                    <a:pt x="82" y="117"/>
                  </a:moveTo>
                  <a:cubicBezTo>
                    <a:pt x="47" y="90"/>
                    <a:pt x="47" y="90"/>
                    <a:pt x="47" y="90"/>
                  </a:cubicBezTo>
                  <a:cubicBezTo>
                    <a:pt x="60" y="73"/>
                    <a:pt x="76" y="57"/>
                    <a:pt x="94" y="44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5" y="90"/>
                    <a:pt x="92" y="103"/>
                    <a:pt x="82" y="117"/>
                  </a:cubicBezTo>
                  <a:close/>
                  <a:moveTo>
                    <a:pt x="369" y="113"/>
                  </a:moveTo>
                  <a:cubicBezTo>
                    <a:pt x="357" y="99"/>
                    <a:pt x="344" y="87"/>
                    <a:pt x="330" y="77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73" y="53"/>
                    <a:pt x="389" y="68"/>
                    <a:pt x="403" y="85"/>
                  </a:cubicBezTo>
                  <a:lnTo>
                    <a:pt x="369" y="113"/>
                  </a:lnTo>
                  <a:close/>
                  <a:moveTo>
                    <a:pt x="133" y="71"/>
                  </a:moveTo>
                  <a:cubicBezTo>
                    <a:pt x="110" y="33"/>
                    <a:pt x="110" y="33"/>
                    <a:pt x="110" y="33"/>
                  </a:cubicBezTo>
                  <a:cubicBezTo>
                    <a:pt x="129" y="22"/>
                    <a:pt x="150" y="13"/>
                    <a:pt x="171" y="8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5" y="55"/>
                    <a:pt x="148" y="62"/>
                    <a:pt x="133" y="71"/>
                  </a:cubicBezTo>
                  <a:close/>
                  <a:moveTo>
                    <a:pt x="316" y="68"/>
                  </a:moveTo>
                  <a:cubicBezTo>
                    <a:pt x="300" y="60"/>
                    <a:pt x="284" y="53"/>
                    <a:pt x="266" y="4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97" y="11"/>
                    <a:pt x="318" y="19"/>
                    <a:pt x="337" y="30"/>
                  </a:cubicBezTo>
                  <a:lnTo>
                    <a:pt x="316" y="68"/>
                  </a:lnTo>
                  <a:close/>
                  <a:moveTo>
                    <a:pt x="198" y="47"/>
                  </a:moveTo>
                  <a:cubicBezTo>
                    <a:pt x="191" y="4"/>
                    <a:pt x="191" y="4"/>
                    <a:pt x="191" y="4"/>
                  </a:cubicBezTo>
                  <a:cubicBezTo>
                    <a:pt x="212" y="0"/>
                    <a:pt x="235" y="0"/>
                    <a:pt x="256" y="3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33" y="44"/>
                    <a:pt x="215" y="45"/>
                    <a:pt x="198" y="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9324975" y="5911850"/>
              <a:ext cx="868362" cy="868362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5" y="515"/>
                  </a:moveTo>
                  <a:cubicBezTo>
                    <a:pt x="248" y="515"/>
                    <a:pt x="241" y="515"/>
                    <a:pt x="234" y="514"/>
                  </a:cubicBezTo>
                  <a:cubicBezTo>
                    <a:pt x="234" y="509"/>
                    <a:pt x="234" y="509"/>
                    <a:pt x="234" y="509"/>
                  </a:cubicBezTo>
                  <a:cubicBezTo>
                    <a:pt x="241" y="510"/>
                    <a:pt x="248" y="510"/>
                    <a:pt x="255" y="510"/>
                  </a:cubicBezTo>
                  <a:lnTo>
                    <a:pt x="255" y="515"/>
                  </a:lnTo>
                  <a:close/>
                  <a:moveTo>
                    <a:pt x="265" y="515"/>
                  </a:moveTo>
                  <a:cubicBezTo>
                    <a:pt x="265" y="510"/>
                    <a:pt x="265" y="510"/>
                    <a:pt x="265" y="510"/>
                  </a:cubicBezTo>
                  <a:cubicBezTo>
                    <a:pt x="272" y="510"/>
                    <a:pt x="279" y="509"/>
                    <a:pt x="285" y="509"/>
                  </a:cubicBezTo>
                  <a:cubicBezTo>
                    <a:pt x="286" y="514"/>
                    <a:pt x="286" y="514"/>
                    <a:pt x="286" y="514"/>
                  </a:cubicBezTo>
                  <a:cubicBezTo>
                    <a:pt x="279" y="515"/>
                    <a:pt x="272" y="515"/>
                    <a:pt x="265" y="515"/>
                  </a:cubicBezTo>
                  <a:close/>
                  <a:moveTo>
                    <a:pt x="223" y="513"/>
                  </a:moveTo>
                  <a:cubicBezTo>
                    <a:pt x="217" y="512"/>
                    <a:pt x="210" y="511"/>
                    <a:pt x="203" y="510"/>
                  </a:cubicBezTo>
                  <a:cubicBezTo>
                    <a:pt x="204" y="504"/>
                    <a:pt x="204" y="504"/>
                    <a:pt x="204" y="504"/>
                  </a:cubicBezTo>
                  <a:cubicBezTo>
                    <a:pt x="211" y="506"/>
                    <a:pt x="217" y="507"/>
                    <a:pt x="224" y="508"/>
                  </a:cubicBezTo>
                  <a:lnTo>
                    <a:pt x="223" y="513"/>
                  </a:lnTo>
                  <a:close/>
                  <a:moveTo>
                    <a:pt x="296" y="512"/>
                  </a:moveTo>
                  <a:cubicBezTo>
                    <a:pt x="296" y="507"/>
                    <a:pt x="296" y="507"/>
                    <a:pt x="296" y="507"/>
                  </a:cubicBezTo>
                  <a:cubicBezTo>
                    <a:pt x="302" y="506"/>
                    <a:pt x="309" y="505"/>
                    <a:pt x="316" y="503"/>
                  </a:cubicBezTo>
                  <a:cubicBezTo>
                    <a:pt x="317" y="509"/>
                    <a:pt x="317" y="509"/>
                    <a:pt x="317" y="509"/>
                  </a:cubicBezTo>
                  <a:cubicBezTo>
                    <a:pt x="310" y="510"/>
                    <a:pt x="303" y="511"/>
                    <a:pt x="296" y="512"/>
                  </a:cubicBezTo>
                  <a:close/>
                  <a:moveTo>
                    <a:pt x="193" y="507"/>
                  </a:moveTo>
                  <a:cubicBezTo>
                    <a:pt x="186" y="505"/>
                    <a:pt x="179" y="503"/>
                    <a:pt x="173" y="501"/>
                  </a:cubicBezTo>
                  <a:cubicBezTo>
                    <a:pt x="174" y="496"/>
                    <a:pt x="174" y="496"/>
                    <a:pt x="174" y="496"/>
                  </a:cubicBezTo>
                  <a:cubicBezTo>
                    <a:pt x="181" y="498"/>
                    <a:pt x="187" y="500"/>
                    <a:pt x="194" y="502"/>
                  </a:cubicBezTo>
                  <a:lnTo>
                    <a:pt x="193" y="507"/>
                  </a:lnTo>
                  <a:close/>
                  <a:moveTo>
                    <a:pt x="327" y="506"/>
                  </a:moveTo>
                  <a:cubicBezTo>
                    <a:pt x="326" y="501"/>
                    <a:pt x="326" y="501"/>
                    <a:pt x="326" y="501"/>
                  </a:cubicBezTo>
                  <a:cubicBezTo>
                    <a:pt x="332" y="499"/>
                    <a:pt x="339" y="497"/>
                    <a:pt x="345" y="495"/>
                  </a:cubicBezTo>
                  <a:cubicBezTo>
                    <a:pt x="347" y="499"/>
                    <a:pt x="347" y="499"/>
                    <a:pt x="347" y="499"/>
                  </a:cubicBezTo>
                  <a:cubicBezTo>
                    <a:pt x="340" y="502"/>
                    <a:pt x="334" y="504"/>
                    <a:pt x="327" y="506"/>
                  </a:cubicBezTo>
                  <a:close/>
                  <a:moveTo>
                    <a:pt x="163" y="497"/>
                  </a:moveTo>
                  <a:cubicBezTo>
                    <a:pt x="156" y="495"/>
                    <a:pt x="150" y="492"/>
                    <a:pt x="144" y="489"/>
                  </a:cubicBezTo>
                  <a:cubicBezTo>
                    <a:pt x="146" y="484"/>
                    <a:pt x="146" y="484"/>
                    <a:pt x="146" y="484"/>
                  </a:cubicBezTo>
                  <a:cubicBezTo>
                    <a:pt x="152" y="487"/>
                    <a:pt x="158" y="490"/>
                    <a:pt x="165" y="493"/>
                  </a:cubicBezTo>
                  <a:lnTo>
                    <a:pt x="163" y="497"/>
                  </a:lnTo>
                  <a:close/>
                  <a:moveTo>
                    <a:pt x="357" y="496"/>
                  </a:moveTo>
                  <a:cubicBezTo>
                    <a:pt x="355" y="491"/>
                    <a:pt x="355" y="491"/>
                    <a:pt x="355" y="491"/>
                  </a:cubicBezTo>
                  <a:cubicBezTo>
                    <a:pt x="361" y="488"/>
                    <a:pt x="367" y="485"/>
                    <a:pt x="373" y="482"/>
                  </a:cubicBezTo>
                  <a:cubicBezTo>
                    <a:pt x="376" y="487"/>
                    <a:pt x="376" y="487"/>
                    <a:pt x="376" y="487"/>
                  </a:cubicBezTo>
                  <a:cubicBezTo>
                    <a:pt x="369" y="490"/>
                    <a:pt x="363" y="493"/>
                    <a:pt x="357" y="496"/>
                  </a:cubicBezTo>
                  <a:close/>
                  <a:moveTo>
                    <a:pt x="134" y="484"/>
                  </a:moveTo>
                  <a:cubicBezTo>
                    <a:pt x="128" y="481"/>
                    <a:pt x="122" y="477"/>
                    <a:pt x="116" y="473"/>
                  </a:cubicBezTo>
                  <a:cubicBezTo>
                    <a:pt x="119" y="469"/>
                    <a:pt x="119" y="469"/>
                    <a:pt x="119" y="469"/>
                  </a:cubicBezTo>
                  <a:cubicBezTo>
                    <a:pt x="125" y="473"/>
                    <a:pt x="131" y="476"/>
                    <a:pt x="137" y="479"/>
                  </a:cubicBezTo>
                  <a:lnTo>
                    <a:pt x="134" y="484"/>
                  </a:lnTo>
                  <a:close/>
                  <a:moveTo>
                    <a:pt x="385" y="482"/>
                  </a:moveTo>
                  <a:cubicBezTo>
                    <a:pt x="382" y="477"/>
                    <a:pt x="382" y="477"/>
                    <a:pt x="382" y="477"/>
                  </a:cubicBezTo>
                  <a:cubicBezTo>
                    <a:pt x="388" y="474"/>
                    <a:pt x="394" y="470"/>
                    <a:pt x="400" y="467"/>
                  </a:cubicBezTo>
                  <a:cubicBezTo>
                    <a:pt x="402" y="471"/>
                    <a:pt x="402" y="471"/>
                    <a:pt x="402" y="471"/>
                  </a:cubicBezTo>
                  <a:cubicBezTo>
                    <a:pt x="397" y="475"/>
                    <a:pt x="391" y="478"/>
                    <a:pt x="385" y="482"/>
                  </a:cubicBezTo>
                  <a:close/>
                  <a:moveTo>
                    <a:pt x="108" y="467"/>
                  </a:moveTo>
                  <a:cubicBezTo>
                    <a:pt x="102" y="463"/>
                    <a:pt x="97" y="459"/>
                    <a:pt x="91" y="454"/>
                  </a:cubicBezTo>
                  <a:cubicBezTo>
                    <a:pt x="95" y="451"/>
                    <a:pt x="95" y="451"/>
                    <a:pt x="95" y="451"/>
                  </a:cubicBezTo>
                  <a:cubicBezTo>
                    <a:pt x="100" y="455"/>
                    <a:pt x="105" y="459"/>
                    <a:pt x="111" y="463"/>
                  </a:cubicBezTo>
                  <a:lnTo>
                    <a:pt x="108" y="467"/>
                  </a:lnTo>
                  <a:close/>
                  <a:moveTo>
                    <a:pt x="411" y="465"/>
                  </a:moveTo>
                  <a:cubicBezTo>
                    <a:pt x="408" y="461"/>
                    <a:pt x="408" y="461"/>
                    <a:pt x="408" y="461"/>
                  </a:cubicBezTo>
                  <a:cubicBezTo>
                    <a:pt x="413" y="457"/>
                    <a:pt x="419" y="452"/>
                    <a:pt x="424" y="448"/>
                  </a:cubicBezTo>
                  <a:cubicBezTo>
                    <a:pt x="427" y="452"/>
                    <a:pt x="427" y="452"/>
                    <a:pt x="427" y="452"/>
                  </a:cubicBezTo>
                  <a:cubicBezTo>
                    <a:pt x="422" y="456"/>
                    <a:pt x="417" y="461"/>
                    <a:pt x="411" y="465"/>
                  </a:cubicBezTo>
                  <a:close/>
                  <a:moveTo>
                    <a:pt x="83" y="448"/>
                  </a:moveTo>
                  <a:cubicBezTo>
                    <a:pt x="78" y="443"/>
                    <a:pt x="73" y="438"/>
                    <a:pt x="69" y="433"/>
                  </a:cubicBezTo>
                  <a:cubicBezTo>
                    <a:pt x="72" y="429"/>
                    <a:pt x="72" y="429"/>
                    <a:pt x="72" y="429"/>
                  </a:cubicBezTo>
                  <a:cubicBezTo>
                    <a:pt x="77" y="434"/>
                    <a:pt x="82" y="439"/>
                    <a:pt x="87" y="444"/>
                  </a:cubicBezTo>
                  <a:lnTo>
                    <a:pt x="83" y="448"/>
                  </a:lnTo>
                  <a:close/>
                  <a:moveTo>
                    <a:pt x="435" y="445"/>
                  </a:moveTo>
                  <a:cubicBezTo>
                    <a:pt x="431" y="441"/>
                    <a:pt x="431" y="441"/>
                    <a:pt x="431" y="441"/>
                  </a:cubicBezTo>
                  <a:cubicBezTo>
                    <a:pt x="436" y="436"/>
                    <a:pt x="441" y="431"/>
                    <a:pt x="446" y="426"/>
                  </a:cubicBezTo>
                  <a:cubicBezTo>
                    <a:pt x="450" y="430"/>
                    <a:pt x="450" y="430"/>
                    <a:pt x="450" y="430"/>
                  </a:cubicBezTo>
                  <a:cubicBezTo>
                    <a:pt x="445" y="435"/>
                    <a:pt x="440" y="440"/>
                    <a:pt x="435" y="445"/>
                  </a:cubicBezTo>
                  <a:close/>
                  <a:moveTo>
                    <a:pt x="62" y="425"/>
                  </a:moveTo>
                  <a:cubicBezTo>
                    <a:pt x="57" y="420"/>
                    <a:pt x="53" y="414"/>
                    <a:pt x="49" y="409"/>
                  </a:cubicBezTo>
                  <a:cubicBezTo>
                    <a:pt x="53" y="406"/>
                    <a:pt x="53" y="406"/>
                    <a:pt x="53" y="406"/>
                  </a:cubicBezTo>
                  <a:cubicBezTo>
                    <a:pt x="57" y="411"/>
                    <a:pt x="61" y="416"/>
                    <a:pt x="66" y="422"/>
                  </a:cubicBezTo>
                  <a:lnTo>
                    <a:pt x="62" y="425"/>
                  </a:lnTo>
                  <a:close/>
                  <a:moveTo>
                    <a:pt x="456" y="422"/>
                  </a:moveTo>
                  <a:cubicBezTo>
                    <a:pt x="452" y="418"/>
                    <a:pt x="452" y="418"/>
                    <a:pt x="452" y="418"/>
                  </a:cubicBezTo>
                  <a:cubicBezTo>
                    <a:pt x="457" y="413"/>
                    <a:pt x="461" y="408"/>
                    <a:pt x="465" y="402"/>
                  </a:cubicBezTo>
                  <a:cubicBezTo>
                    <a:pt x="469" y="405"/>
                    <a:pt x="469" y="405"/>
                    <a:pt x="469" y="405"/>
                  </a:cubicBezTo>
                  <a:cubicBezTo>
                    <a:pt x="465" y="411"/>
                    <a:pt x="461" y="416"/>
                    <a:pt x="456" y="422"/>
                  </a:cubicBezTo>
                  <a:close/>
                  <a:moveTo>
                    <a:pt x="43" y="400"/>
                  </a:moveTo>
                  <a:cubicBezTo>
                    <a:pt x="39" y="394"/>
                    <a:pt x="35" y="388"/>
                    <a:pt x="32" y="382"/>
                  </a:cubicBezTo>
                  <a:cubicBezTo>
                    <a:pt x="37" y="380"/>
                    <a:pt x="37" y="380"/>
                    <a:pt x="37" y="380"/>
                  </a:cubicBezTo>
                  <a:cubicBezTo>
                    <a:pt x="40" y="386"/>
                    <a:pt x="43" y="391"/>
                    <a:pt x="47" y="397"/>
                  </a:cubicBezTo>
                  <a:lnTo>
                    <a:pt x="43" y="400"/>
                  </a:lnTo>
                  <a:close/>
                  <a:moveTo>
                    <a:pt x="475" y="396"/>
                  </a:moveTo>
                  <a:cubicBezTo>
                    <a:pt x="471" y="394"/>
                    <a:pt x="471" y="394"/>
                    <a:pt x="471" y="394"/>
                  </a:cubicBezTo>
                  <a:cubicBezTo>
                    <a:pt x="474" y="388"/>
                    <a:pt x="478" y="382"/>
                    <a:pt x="481" y="376"/>
                  </a:cubicBezTo>
                  <a:cubicBezTo>
                    <a:pt x="485" y="378"/>
                    <a:pt x="485" y="378"/>
                    <a:pt x="485" y="378"/>
                  </a:cubicBezTo>
                  <a:cubicBezTo>
                    <a:pt x="482" y="384"/>
                    <a:pt x="479" y="391"/>
                    <a:pt x="475" y="396"/>
                  </a:cubicBezTo>
                  <a:close/>
                  <a:moveTo>
                    <a:pt x="27" y="373"/>
                  </a:moveTo>
                  <a:cubicBezTo>
                    <a:pt x="24" y="367"/>
                    <a:pt x="21" y="360"/>
                    <a:pt x="19" y="354"/>
                  </a:cubicBezTo>
                  <a:cubicBezTo>
                    <a:pt x="23" y="352"/>
                    <a:pt x="23" y="352"/>
                    <a:pt x="23" y="352"/>
                  </a:cubicBezTo>
                  <a:cubicBezTo>
                    <a:pt x="26" y="358"/>
                    <a:pt x="29" y="365"/>
                    <a:pt x="32" y="371"/>
                  </a:cubicBezTo>
                  <a:lnTo>
                    <a:pt x="27" y="373"/>
                  </a:lnTo>
                  <a:close/>
                  <a:moveTo>
                    <a:pt x="490" y="369"/>
                  </a:moveTo>
                  <a:cubicBezTo>
                    <a:pt x="485" y="367"/>
                    <a:pt x="485" y="367"/>
                    <a:pt x="485" y="367"/>
                  </a:cubicBezTo>
                  <a:cubicBezTo>
                    <a:pt x="488" y="361"/>
                    <a:pt x="491" y="354"/>
                    <a:pt x="494" y="348"/>
                  </a:cubicBezTo>
                  <a:cubicBezTo>
                    <a:pt x="498" y="350"/>
                    <a:pt x="498" y="350"/>
                    <a:pt x="498" y="350"/>
                  </a:cubicBezTo>
                  <a:cubicBezTo>
                    <a:pt x="496" y="356"/>
                    <a:pt x="493" y="363"/>
                    <a:pt x="490" y="369"/>
                  </a:cubicBezTo>
                  <a:close/>
                  <a:moveTo>
                    <a:pt x="15" y="344"/>
                  </a:moveTo>
                  <a:cubicBezTo>
                    <a:pt x="12" y="338"/>
                    <a:pt x="10" y="331"/>
                    <a:pt x="9" y="324"/>
                  </a:cubicBezTo>
                  <a:cubicBezTo>
                    <a:pt x="14" y="323"/>
                    <a:pt x="14" y="323"/>
                    <a:pt x="14" y="323"/>
                  </a:cubicBezTo>
                  <a:cubicBezTo>
                    <a:pt x="15" y="329"/>
                    <a:pt x="17" y="336"/>
                    <a:pt x="20" y="342"/>
                  </a:cubicBezTo>
                  <a:lnTo>
                    <a:pt x="15" y="344"/>
                  </a:lnTo>
                  <a:close/>
                  <a:moveTo>
                    <a:pt x="502" y="340"/>
                  </a:moveTo>
                  <a:cubicBezTo>
                    <a:pt x="497" y="338"/>
                    <a:pt x="497" y="338"/>
                    <a:pt x="497" y="338"/>
                  </a:cubicBezTo>
                  <a:cubicBezTo>
                    <a:pt x="499" y="332"/>
                    <a:pt x="501" y="325"/>
                    <a:pt x="503" y="319"/>
                  </a:cubicBezTo>
                  <a:cubicBezTo>
                    <a:pt x="508" y="320"/>
                    <a:pt x="508" y="320"/>
                    <a:pt x="508" y="320"/>
                  </a:cubicBezTo>
                  <a:cubicBezTo>
                    <a:pt x="506" y="327"/>
                    <a:pt x="504" y="333"/>
                    <a:pt x="502" y="340"/>
                  </a:cubicBezTo>
                  <a:close/>
                  <a:moveTo>
                    <a:pt x="6" y="314"/>
                  </a:moveTo>
                  <a:cubicBezTo>
                    <a:pt x="5" y="307"/>
                    <a:pt x="3" y="300"/>
                    <a:pt x="2" y="293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9" y="299"/>
                    <a:pt x="10" y="306"/>
                    <a:pt x="11" y="313"/>
                  </a:cubicBezTo>
                  <a:lnTo>
                    <a:pt x="6" y="314"/>
                  </a:lnTo>
                  <a:close/>
                  <a:moveTo>
                    <a:pt x="510" y="310"/>
                  </a:moveTo>
                  <a:cubicBezTo>
                    <a:pt x="505" y="309"/>
                    <a:pt x="505" y="309"/>
                    <a:pt x="505" y="309"/>
                  </a:cubicBezTo>
                  <a:cubicBezTo>
                    <a:pt x="506" y="302"/>
                    <a:pt x="507" y="295"/>
                    <a:pt x="508" y="288"/>
                  </a:cubicBezTo>
                  <a:cubicBezTo>
                    <a:pt x="513" y="289"/>
                    <a:pt x="513" y="289"/>
                    <a:pt x="513" y="289"/>
                  </a:cubicBezTo>
                  <a:cubicBezTo>
                    <a:pt x="513" y="296"/>
                    <a:pt x="511" y="303"/>
                    <a:pt x="510" y="310"/>
                  </a:cubicBezTo>
                  <a:close/>
                  <a:moveTo>
                    <a:pt x="1" y="283"/>
                  </a:moveTo>
                  <a:cubicBezTo>
                    <a:pt x="1" y="276"/>
                    <a:pt x="0" y="269"/>
                    <a:pt x="0" y="262"/>
                  </a:cubicBezTo>
                  <a:cubicBezTo>
                    <a:pt x="5" y="262"/>
                    <a:pt x="5" y="262"/>
                    <a:pt x="5" y="262"/>
                  </a:cubicBezTo>
                  <a:cubicBezTo>
                    <a:pt x="5" y="269"/>
                    <a:pt x="6" y="276"/>
                    <a:pt x="6" y="283"/>
                  </a:cubicBezTo>
                  <a:lnTo>
                    <a:pt x="1" y="283"/>
                  </a:lnTo>
                  <a:close/>
                  <a:moveTo>
                    <a:pt x="515" y="279"/>
                  </a:moveTo>
                  <a:cubicBezTo>
                    <a:pt x="509" y="278"/>
                    <a:pt x="509" y="278"/>
                    <a:pt x="509" y="278"/>
                  </a:cubicBezTo>
                  <a:cubicBezTo>
                    <a:pt x="510" y="271"/>
                    <a:pt x="510" y="265"/>
                    <a:pt x="510" y="258"/>
                  </a:cubicBezTo>
                  <a:cubicBezTo>
                    <a:pt x="510" y="251"/>
                    <a:pt x="510" y="245"/>
                    <a:pt x="509" y="239"/>
                  </a:cubicBezTo>
                  <a:cubicBezTo>
                    <a:pt x="515" y="238"/>
                    <a:pt x="515" y="238"/>
                    <a:pt x="515" y="238"/>
                  </a:cubicBezTo>
                  <a:cubicBezTo>
                    <a:pt x="515" y="245"/>
                    <a:pt x="515" y="251"/>
                    <a:pt x="515" y="258"/>
                  </a:cubicBezTo>
                  <a:cubicBezTo>
                    <a:pt x="515" y="265"/>
                    <a:pt x="515" y="272"/>
                    <a:pt x="515" y="279"/>
                  </a:cubicBezTo>
                  <a:close/>
                  <a:moveTo>
                    <a:pt x="5" y="252"/>
                  </a:moveTo>
                  <a:cubicBezTo>
                    <a:pt x="0" y="252"/>
                    <a:pt x="0" y="252"/>
                    <a:pt x="0" y="252"/>
                  </a:cubicBezTo>
                  <a:cubicBezTo>
                    <a:pt x="0" y="245"/>
                    <a:pt x="1" y="238"/>
                    <a:pt x="1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6" y="238"/>
                    <a:pt x="5" y="245"/>
                    <a:pt x="5" y="252"/>
                  </a:cubicBezTo>
                  <a:close/>
                  <a:moveTo>
                    <a:pt x="508" y="229"/>
                  </a:moveTo>
                  <a:cubicBezTo>
                    <a:pt x="508" y="222"/>
                    <a:pt x="507" y="215"/>
                    <a:pt x="505" y="208"/>
                  </a:cubicBezTo>
                  <a:cubicBezTo>
                    <a:pt x="510" y="207"/>
                    <a:pt x="510" y="207"/>
                    <a:pt x="510" y="207"/>
                  </a:cubicBezTo>
                  <a:cubicBezTo>
                    <a:pt x="512" y="214"/>
                    <a:pt x="513" y="221"/>
                    <a:pt x="514" y="228"/>
                  </a:cubicBezTo>
                  <a:lnTo>
                    <a:pt x="508" y="229"/>
                  </a:lnTo>
                  <a:close/>
                  <a:moveTo>
                    <a:pt x="8" y="221"/>
                  </a:moveTo>
                  <a:cubicBezTo>
                    <a:pt x="3" y="220"/>
                    <a:pt x="3" y="220"/>
                    <a:pt x="3" y="220"/>
                  </a:cubicBezTo>
                  <a:cubicBezTo>
                    <a:pt x="4" y="214"/>
                    <a:pt x="5" y="207"/>
                    <a:pt x="6" y="200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0" y="208"/>
                    <a:pt x="9" y="214"/>
                    <a:pt x="8" y="221"/>
                  </a:cubicBezTo>
                  <a:close/>
                  <a:moveTo>
                    <a:pt x="503" y="198"/>
                  </a:moveTo>
                  <a:cubicBezTo>
                    <a:pt x="502" y="192"/>
                    <a:pt x="500" y="185"/>
                    <a:pt x="498" y="179"/>
                  </a:cubicBezTo>
                  <a:cubicBezTo>
                    <a:pt x="502" y="177"/>
                    <a:pt x="502" y="177"/>
                    <a:pt x="502" y="177"/>
                  </a:cubicBezTo>
                  <a:cubicBezTo>
                    <a:pt x="505" y="184"/>
                    <a:pt x="507" y="190"/>
                    <a:pt x="508" y="197"/>
                  </a:cubicBezTo>
                  <a:lnTo>
                    <a:pt x="503" y="198"/>
                  </a:lnTo>
                  <a:close/>
                  <a:moveTo>
                    <a:pt x="14" y="191"/>
                  </a:moveTo>
                  <a:cubicBezTo>
                    <a:pt x="9" y="190"/>
                    <a:pt x="9" y="190"/>
                    <a:pt x="9" y="190"/>
                  </a:cubicBezTo>
                  <a:cubicBezTo>
                    <a:pt x="11" y="183"/>
                    <a:pt x="13" y="176"/>
                    <a:pt x="15" y="170"/>
                  </a:cubicBezTo>
                  <a:cubicBezTo>
                    <a:pt x="20" y="172"/>
                    <a:pt x="20" y="172"/>
                    <a:pt x="20" y="172"/>
                  </a:cubicBezTo>
                  <a:cubicBezTo>
                    <a:pt x="18" y="178"/>
                    <a:pt x="16" y="185"/>
                    <a:pt x="14" y="191"/>
                  </a:cubicBezTo>
                  <a:close/>
                  <a:moveTo>
                    <a:pt x="494" y="169"/>
                  </a:moveTo>
                  <a:cubicBezTo>
                    <a:pt x="492" y="163"/>
                    <a:pt x="489" y="156"/>
                    <a:pt x="486" y="150"/>
                  </a:cubicBezTo>
                  <a:cubicBezTo>
                    <a:pt x="491" y="148"/>
                    <a:pt x="491" y="148"/>
                    <a:pt x="491" y="148"/>
                  </a:cubicBezTo>
                  <a:cubicBezTo>
                    <a:pt x="494" y="154"/>
                    <a:pt x="497" y="161"/>
                    <a:pt x="499" y="167"/>
                  </a:cubicBezTo>
                  <a:lnTo>
                    <a:pt x="494" y="169"/>
                  </a:lnTo>
                  <a:close/>
                  <a:moveTo>
                    <a:pt x="24" y="162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22" y="154"/>
                    <a:pt x="25" y="147"/>
                    <a:pt x="28" y="141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29" y="149"/>
                    <a:pt x="26" y="156"/>
                    <a:pt x="24" y="162"/>
                  </a:cubicBezTo>
                  <a:close/>
                  <a:moveTo>
                    <a:pt x="482" y="141"/>
                  </a:moveTo>
                  <a:cubicBezTo>
                    <a:pt x="478" y="135"/>
                    <a:pt x="475" y="129"/>
                    <a:pt x="471" y="123"/>
                  </a:cubicBezTo>
                  <a:cubicBezTo>
                    <a:pt x="476" y="120"/>
                    <a:pt x="476" y="120"/>
                    <a:pt x="476" y="120"/>
                  </a:cubicBezTo>
                  <a:cubicBezTo>
                    <a:pt x="479" y="126"/>
                    <a:pt x="483" y="132"/>
                    <a:pt x="486" y="138"/>
                  </a:cubicBezTo>
                  <a:lnTo>
                    <a:pt x="482" y="141"/>
                  </a:lnTo>
                  <a:close/>
                  <a:moveTo>
                    <a:pt x="37" y="134"/>
                  </a:moveTo>
                  <a:cubicBezTo>
                    <a:pt x="33" y="132"/>
                    <a:pt x="33" y="132"/>
                    <a:pt x="33" y="132"/>
                  </a:cubicBezTo>
                  <a:cubicBezTo>
                    <a:pt x="36" y="126"/>
                    <a:pt x="40" y="120"/>
                    <a:pt x="44" y="114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4" y="123"/>
                    <a:pt x="41" y="128"/>
                    <a:pt x="37" y="134"/>
                  </a:cubicBezTo>
                  <a:close/>
                  <a:moveTo>
                    <a:pt x="466" y="115"/>
                  </a:moveTo>
                  <a:cubicBezTo>
                    <a:pt x="462" y="109"/>
                    <a:pt x="458" y="104"/>
                    <a:pt x="453" y="98"/>
                  </a:cubicBezTo>
                  <a:cubicBezTo>
                    <a:pt x="457" y="95"/>
                    <a:pt x="457" y="95"/>
                    <a:pt x="457" y="95"/>
                  </a:cubicBezTo>
                  <a:cubicBezTo>
                    <a:pt x="462" y="100"/>
                    <a:pt x="466" y="106"/>
                    <a:pt x="470" y="112"/>
                  </a:cubicBezTo>
                  <a:lnTo>
                    <a:pt x="466" y="115"/>
                  </a:lnTo>
                  <a:close/>
                  <a:moveTo>
                    <a:pt x="54" y="108"/>
                  </a:moveTo>
                  <a:cubicBezTo>
                    <a:pt x="50" y="105"/>
                    <a:pt x="50" y="105"/>
                    <a:pt x="50" y="105"/>
                  </a:cubicBezTo>
                  <a:cubicBezTo>
                    <a:pt x="54" y="100"/>
                    <a:pt x="58" y="94"/>
                    <a:pt x="63" y="89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2" y="98"/>
                    <a:pt x="58" y="103"/>
                    <a:pt x="54" y="108"/>
                  </a:cubicBezTo>
                  <a:close/>
                  <a:moveTo>
                    <a:pt x="447" y="90"/>
                  </a:moveTo>
                  <a:cubicBezTo>
                    <a:pt x="442" y="85"/>
                    <a:pt x="438" y="80"/>
                    <a:pt x="433" y="76"/>
                  </a:cubicBezTo>
                  <a:cubicBezTo>
                    <a:pt x="436" y="72"/>
                    <a:pt x="436" y="72"/>
                    <a:pt x="436" y="72"/>
                  </a:cubicBezTo>
                  <a:cubicBezTo>
                    <a:pt x="441" y="77"/>
                    <a:pt x="446" y="82"/>
                    <a:pt x="451" y="87"/>
                  </a:cubicBezTo>
                  <a:lnTo>
                    <a:pt x="447" y="90"/>
                  </a:lnTo>
                  <a:close/>
                  <a:moveTo>
                    <a:pt x="74" y="85"/>
                  </a:moveTo>
                  <a:cubicBezTo>
                    <a:pt x="70" y="81"/>
                    <a:pt x="70" y="81"/>
                    <a:pt x="70" y="81"/>
                  </a:cubicBezTo>
                  <a:cubicBezTo>
                    <a:pt x="75" y="76"/>
                    <a:pt x="80" y="71"/>
                    <a:pt x="85" y="67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3" y="75"/>
                    <a:pt x="78" y="80"/>
                    <a:pt x="74" y="85"/>
                  </a:cubicBezTo>
                  <a:close/>
                  <a:moveTo>
                    <a:pt x="425" y="69"/>
                  </a:moveTo>
                  <a:cubicBezTo>
                    <a:pt x="420" y="64"/>
                    <a:pt x="415" y="60"/>
                    <a:pt x="409" y="56"/>
                  </a:cubicBezTo>
                  <a:cubicBezTo>
                    <a:pt x="412" y="52"/>
                    <a:pt x="412" y="52"/>
                    <a:pt x="412" y="52"/>
                  </a:cubicBezTo>
                  <a:cubicBezTo>
                    <a:pt x="418" y="56"/>
                    <a:pt x="423" y="60"/>
                    <a:pt x="429" y="65"/>
                  </a:cubicBezTo>
                  <a:lnTo>
                    <a:pt x="425" y="69"/>
                  </a:lnTo>
                  <a:close/>
                  <a:moveTo>
                    <a:pt x="96" y="64"/>
                  </a:moveTo>
                  <a:cubicBezTo>
                    <a:pt x="93" y="60"/>
                    <a:pt x="93" y="60"/>
                    <a:pt x="93" y="60"/>
                  </a:cubicBezTo>
                  <a:cubicBezTo>
                    <a:pt x="98" y="55"/>
                    <a:pt x="104" y="51"/>
                    <a:pt x="109" y="47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7" y="55"/>
                    <a:pt x="101" y="59"/>
                    <a:pt x="96" y="64"/>
                  </a:cubicBezTo>
                  <a:close/>
                  <a:moveTo>
                    <a:pt x="401" y="50"/>
                  </a:moveTo>
                  <a:cubicBezTo>
                    <a:pt x="395" y="46"/>
                    <a:pt x="389" y="42"/>
                    <a:pt x="384" y="39"/>
                  </a:cubicBezTo>
                  <a:cubicBezTo>
                    <a:pt x="386" y="34"/>
                    <a:pt x="386" y="34"/>
                    <a:pt x="386" y="34"/>
                  </a:cubicBezTo>
                  <a:cubicBezTo>
                    <a:pt x="392" y="38"/>
                    <a:pt x="398" y="42"/>
                    <a:pt x="404" y="45"/>
                  </a:cubicBezTo>
                  <a:lnTo>
                    <a:pt x="401" y="50"/>
                  </a:lnTo>
                  <a:close/>
                  <a:moveTo>
                    <a:pt x="121" y="46"/>
                  </a:moveTo>
                  <a:cubicBezTo>
                    <a:pt x="118" y="41"/>
                    <a:pt x="118" y="41"/>
                    <a:pt x="118" y="41"/>
                  </a:cubicBezTo>
                  <a:cubicBezTo>
                    <a:pt x="124" y="37"/>
                    <a:pt x="130" y="34"/>
                    <a:pt x="136" y="31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2" y="38"/>
                    <a:pt x="126" y="42"/>
                    <a:pt x="121" y="46"/>
                  </a:cubicBezTo>
                  <a:close/>
                  <a:moveTo>
                    <a:pt x="375" y="34"/>
                  </a:moveTo>
                  <a:cubicBezTo>
                    <a:pt x="369" y="31"/>
                    <a:pt x="362" y="28"/>
                    <a:pt x="356" y="25"/>
                  </a:cubicBezTo>
                  <a:cubicBezTo>
                    <a:pt x="358" y="20"/>
                    <a:pt x="358" y="20"/>
                    <a:pt x="358" y="20"/>
                  </a:cubicBezTo>
                  <a:cubicBezTo>
                    <a:pt x="364" y="23"/>
                    <a:pt x="371" y="26"/>
                    <a:pt x="377" y="29"/>
                  </a:cubicBezTo>
                  <a:lnTo>
                    <a:pt x="375" y="34"/>
                  </a:lnTo>
                  <a:close/>
                  <a:moveTo>
                    <a:pt x="147" y="30"/>
                  </a:moveTo>
                  <a:cubicBezTo>
                    <a:pt x="145" y="26"/>
                    <a:pt x="145" y="26"/>
                    <a:pt x="145" y="26"/>
                  </a:cubicBezTo>
                  <a:cubicBezTo>
                    <a:pt x="151" y="23"/>
                    <a:pt x="158" y="20"/>
                    <a:pt x="164" y="17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0" y="25"/>
                    <a:pt x="153" y="28"/>
                    <a:pt x="147" y="30"/>
                  </a:cubicBezTo>
                  <a:close/>
                  <a:moveTo>
                    <a:pt x="347" y="21"/>
                  </a:moveTo>
                  <a:cubicBezTo>
                    <a:pt x="340" y="19"/>
                    <a:pt x="334" y="17"/>
                    <a:pt x="327" y="15"/>
                  </a:cubicBezTo>
                  <a:cubicBezTo>
                    <a:pt x="328" y="10"/>
                    <a:pt x="328" y="10"/>
                    <a:pt x="328" y="10"/>
                  </a:cubicBezTo>
                  <a:cubicBezTo>
                    <a:pt x="335" y="12"/>
                    <a:pt x="342" y="14"/>
                    <a:pt x="348" y="16"/>
                  </a:cubicBezTo>
                  <a:lnTo>
                    <a:pt x="347" y="21"/>
                  </a:lnTo>
                  <a:close/>
                  <a:moveTo>
                    <a:pt x="176" y="19"/>
                  </a:moveTo>
                  <a:cubicBezTo>
                    <a:pt x="174" y="14"/>
                    <a:pt x="174" y="14"/>
                    <a:pt x="174" y="14"/>
                  </a:cubicBezTo>
                  <a:cubicBezTo>
                    <a:pt x="181" y="12"/>
                    <a:pt x="187" y="10"/>
                    <a:pt x="194" y="8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89" y="15"/>
                    <a:pt x="182" y="17"/>
                    <a:pt x="176" y="19"/>
                  </a:cubicBezTo>
                  <a:close/>
                  <a:moveTo>
                    <a:pt x="317" y="12"/>
                  </a:moveTo>
                  <a:cubicBezTo>
                    <a:pt x="311" y="11"/>
                    <a:pt x="304" y="9"/>
                    <a:pt x="297" y="8"/>
                  </a:cubicBezTo>
                  <a:cubicBezTo>
                    <a:pt x="298" y="3"/>
                    <a:pt x="298" y="3"/>
                    <a:pt x="298" y="3"/>
                  </a:cubicBezTo>
                  <a:cubicBezTo>
                    <a:pt x="305" y="4"/>
                    <a:pt x="312" y="6"/>
                    <a:pt x="318" y="7"/>
                  </a:cubicBezTo>
                  <a:lnTo>
                    <a:pt x="317" y="12"/>
                  </a:lnTo>
                  <a:close/>
                  <a:moveTo>
                    <a:pt x="205" y="11"/>
                  </a:moveTo>
                  <a:cubicBezTo>
                    <a:pt x="204" y="6"/>
                    <a:pt x="204" y="6"/>
                    <a:pt x="204" y="6"/>
                  </a:cubicBezTo>
                  <a:cubicBezTo>
                    <a:pt x="211" y="4"/>
                    <a:pt x="218" y="3"/>
                    <a:pt x="225" y="2"/>
                  </a:cubicBezTo>
                  <a:cubicBezTo>
                    <a:pt x="226" y="7"/>
                    <a:pt x="226" y="7"/>
                    <a:pt x="226" y="7"/>
                  </a:cubicBezTo>
                  <a:cubicBezTo>
                    <a:pt x="219" y="8"/>
                    <a:pt x="212" y="9"/>
                    <a:pt x="205" y="11"/>
                  </a:cubicBezTo>
                  <a:close/>
                  <a:moveTo>
                    <a:pt x="287" y="7"/>
                  </a:moveTo>
                  <a:cubicBezTo>
                    <a:pt x="280" y="6"/>
                    <a:pt x="273" y="6"/>
                    <a:pt x="266" y="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74" y="0"/>
                    <a:pt x="281" y="1"/>
                    <a:pt x="288" y="2"/>
                  </a:cubicBezTo>
                  <a:lnTo>
                    <a:pt x="287" y="7"/>
                  </a:lnTo>
                  <a:close/>
                  <a:moveTo>
                    <a:pt x="236" y="6"/>
                  </a:moveTo>
                  <a:cubicBezTo>
                    <a:pt x="235" y="1"/>
                    <a:pt x="235" y="1"/>
                    <a:pt x="235" y="1"/>
                  </a:cubicBezTo>
                  <a:cubicBezTo>
                    <a:pt x="242" y="0"/>
                    <a:pt x="249" y="0"/>
                    <a:pt x="256" y="0"/>
                  </a:cubicBezTo>
                  <a:cubicBezTo>
                    <a:pt x="256" y="5"/>
                    <a:pt x="256" y="5"/>
                    <a:pt x="256" y="5"/>
                  </a:cubicBezTo>
                  <a:cubicBezTo>
                    <a:pt x="249" y="5"/>
                    <a:pt x="243" y="6"/>
                    <a:pt x="236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9486900" y="6073775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162" y="324"/>
                  </a:moveTo>
                  <a:cubicBezTo>
                    <a:pt x="72" y="324"/>
                    <a:pt x="0" y="251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251"/>
                    <a:pt x="251" y="324"/>
                    <a:pt x="162" y="324"/>
                  </a:cubicBezTo>
                  <a:close/>
                  <a:moveTo>
                    <a:pt x="162" y="31"/>
                  </a:moveTo>
                  <a:cubicBezTo>
                    <a:pt x="90" y="31"/>
                    <a:pt x="31" y="90"/>
                    <a:pt x="31" y="162"/>
                  </a:cubicBezTo>
                  <a:cubicBezTo>
                    <a:pt x="31" y="234"/>
                    <a:pt x="90" y="292"/>
                    <a:pt x="162" y="292"/>
                  </a:cubicBezTo>
                  <a:cubicBezTo>
                    <a:pt x="234" y="292"/>
                    <a:pt x="292" y="234"/>
                    <a:pt x="292" y="162"/>
                  </a:cubicBezTo>
                  <a:cubicBezTo>
                    <a:pt x="292" y="90"/>
                    <a:pt x="234" y="31"/>
                    <a:pt x="162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9564688" y="6151563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231" h="232" extrusionOk="0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52"/>
                    <a:pt x="52" y="0"/>
                    <a:pt x="116" y="0"/>
                  </a:cubicBezTo>
                  <a:cubicBezTo>
                    <a:pt x="180" y="0"/>
                    <a:pt x="231" y="52"/>
                    <a:pt x="231" y="116"/>
                  </a:cubicBezTo>
                  <a:cubicBezTo>
                    <a:pt x="231" y="180"/>
                    <a:pt x="180" y="232"/>
                    <a:pt x="116" y="232"/>
                  </a:cubicBezTo>
                  <a:close/>
                  <a:moveTo>
                    <a:pt x="116" y="9"/>
                  </a:moveTo>
                  <a:cubicBezTo>
                    <a:pt x="57" y="9"/>
                    <a:pt x="9" y="57"/>
                    <a:pt x="9" y="116"/>
                  </a:cubicBezTo>
                  <a:cubicBezTo>
                    <a:pt x="9" y="175"/>
                    <a:pt x="57" y="223"/>
                    <a:pt x="116" y="223"/>
                  </a:cubicBezTo>
                  <a:cubicBezTo>
                    <a:pt x="175" y="223"/>
                    <a:pt x="223" y="175"/>
                    <a:pt x="223" y="116"/>
                  </a:cubicBezTo>
                  <a:cubicBezTo>
                    <a:pt x="223" y="57"/>
                    <a:pt x="175" y="9"/>
                    <a:pt x="116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" name="Google Shape;28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7"/>
          <p:cNvGrpSpPr/>
          <p:nvPr/>
        </p:nvGrpSpPr>
        <p:grpSpPr>
          <a:xfrm>
            <a:off x="8430775" y="-184363"/>
            <a:ext cx="1449389" cy="1447800"/>
            <a:chOff x="5502275" y="4098925"/>
            <a:chExt cx="1449389" cy="1447800"/>
          </a:xfrm>
        </p:grpSpPr>
        <p:sp>
          <p:nvSpPr>
            <p:cNvPr id="283" name="Google Shape;283;p7"/>
            <p:cNvSpPr/>
            <p:nvPr/>
          </p:nvSpPr>
          <p:spPr>
            <a:xfrm>
              <a:off x="5502275" y="4098925"/>
              <a:ext cx="1449389" cy="1447800"/>
            </a:xfrm>
            <a:custGeom>
              <a:avLst/>
              <a:gdLst/>
              <a:ahLst/>
              <a:cxnLst/>
              <a:rect l="l" t="t" r="r" b="b"/>
              <a:pathLst>
                <a:path w="859" h="858" extrusionOk="0">
                  <a:moveTo>
                    <a:pt x="430" y="858"/>
                  </a:moveTo>
                  <a:cubicBezTo>
                    <a:pt x="193" y="858"/>
                    <a:pt x="0" y="665"/>
                    <a:pt x="0" y="429"/>
                  </a:cubicBezTo>
                  <a:cubicBezTo>
                    <a:pt x="0" y="192"/>
                    <a:pt x="193" y="0"/>
                    <a:pt x="430" y="0"/>
                  </a:cubicBezTo>
                  <a:cubicBezTo>
                    <a:pt x="666" y="0"/>
                    <a:pt x="859" y="192"/>
                    <a:pt x="859" y="429"/>
                  </a:cubicBezTo>
                  <a:cubicBezTo>
                    <a:pt x="859" y="665"/>
                    <a:pt x="666" y="858"/>
                    <a:pt x="430" y="858"/>
                  </a:cubicBezTo>
                  <a:close/>
                  <a:moveTo>
                    <a:pt x="430" y="10"/>
                  </a:moveTo>
                  <a:cubicBezTo>
                    <a:pt x="199" y="10"/>
                    <a:pt x="11" y="198"/>
                    <a:pt x="11" y="429"/>
                  </a:cubicBezTo>
                  <a:cubicBezTo>
                    <a:pt x="11" y="659"/>
                    <a:pt x="199" y="847"/>
                    <a:pt x="430" y="847"/>
                  </a:cubicBezTo>
                  <a:cubicBezTo>
                    <a:pt x="660" y="847"/>
                    <a:pt x="848" y="659"/>
                    <a:pt x="848" y="429"/>
                  </a:cubicBezTo>
                  <a:cubicBezTo>
                    <a:pt x="848" y="198"/>
                    <a:pt x="660" y="10"/>
                    <a:pt x="430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5548313" y="4143375"/>
              <a:ext cx="1357313" cy="1358900"/>
            </a:xfrm>
            <a:custGeom>
              <a:avLst/>
              <a:gdLst/>
              <a:ahLst/>
              <a:cxnLst/>
              <a:rect l="l" t="t" r="r" b="b"/>
              <a:pathLst>
                <a:path w="805" h="805" extrusionOk="0">
                  <a:moveTo>
                    <a:pt x="403" y="805"/>
                  </a:moveTo>
                  <a:cubicBezTo>
                    <a:pt x="180" y="805"/>
                    <a:pt x="0" y="625"/>
                    <a:pt x="0" y="403"/>
                  </a:cubicBezTo>
                  <a:cubicBezTo>
                    <a:pt x="0" y="181"/>
                    <a:pt x="180" y="0"/>
                    <a:pt x="403" y="0"/>
                  </a:cubicBezTo>
                  <a:cubicBezTo>
                    <a:pt x="625" y="0"/>
                    <a:pt x="805" y="181"/>
                    <a:pt x="805" y="403"/>
                  </a:cubicBezTo>
                  <a:cubicBezTo>
                    <a:pt x="805" y="625"/>
                    <a:pt x="625" y="805"/>
                    <a:pt x="403" y="805"/>
                  </a:cubicBezTo>
                  <a:close/>
                  <a:moveTo>
                    <a:pt x="403" y="7"/>
                  </a:moveTo>
                  <a:cubicBezTo>
                    <a:pt x="184" y="7"/>
                    <a:pt x="7" y="185"/>
                    <a:pt x="7" y="403"/>
                  </a:cubicBezTo>
                  <a:cubicBezTo>
                    <a:pt x="7" y="621"/>
                    <a:pt x="184" y="798"/>
                    <a:pt x="403" y="798"/>
                  </a:cubicBezTo>
                  <a:cubicBezTo>
                    <a:pt x="621" y="798"/>
                    <a:pt x="798" y="621"/>
                    <a:pt x="798" y="403"/>
                  </a:cubicBezTo>
                  <a:cubicBezTo>
                    <a:pt x="798" y="185"/>
                    <a:pt x="621" y="7"/>
                    <a:pt x="403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5595938" y="4192588"/>
              <a:ext cx="1262063" cy="1262063"/>
            </a:xfrm>
            <a:custGeom>
              <a:avLst/>
              <a:gdLst/>
              <a:ahLst/>
              <a:cxnLst/>
              <a:rect l="l" t="t" r="r" b="b"/>
              <a:pathLst>
                <a:path w="749" h="748" extrusionOk="0">
                  <a:moveTo>
                    <a:pt x="375" y="748"/>
                  </a:moveTo>
                  <a:cubicBezTo>
                    <a:pt x="375" y="748"/>
                    <a:pt x="375" y="748"/>
                    <a:pt x="375" y="748"/>
                  </a:cubicBezTo>
                  <a:cubicBezTo>
                    <a:pt x="372" y="748"/>
                    <a:pt x="369" y="748"/>
                    <a:pt x="366" y="748"/>
                  </a:cubicBezTo>
                  <a:cubicBezTo>
                    <a:pt x="367" y="689"/>
                    <a:pt x="367" y="689"/>
                    <a:pt x="367" y="689"/>
                  </a:cubicBezTo>
                  <a:cubicBezTo>
                    <a:pt x="370" y="689"/>
                    <a:pt x="372" y="689"/>
                    <a:pt x="375" y="689"/>
                  </a:cubicBezTo>
                  <a:lnTo>
                    <a:pt x="375" y="748"/>
                  </a:lnTo>
                  <a:close/>
                  <a:moveTo>
                    <a:pt x="382" y="748"/>
                  </a:moveTo>
                  <a:cubicBezTo>
                    <a:pt x="381" y="689"/>
                    <a:pt x="381" y="689"/>
                    <a:pt x="381" y="689"/>
                  </a:cubicBezTo>
                  <a:cubicBezTo>
                    <a:pt x="383" y="689"/>
                    <a:pt x="386" y="689"/>
                    <a:pt x="388" y="689"/>
                  </a:cubicBezTo>
                  <a:cubicBezTo>
                    <a:pt x="390" y="747"/>
                    <a:pt x="390" y="747"/>
                    <a:pt x="390" y="747"/>
                  </a:cubicBezTo>
                  <a:cubicBezTo>
                    <a:pt x="388" y="747"/>
                    <a:pt x="385" y="748"/>
                    <a:pt x="382" y="748"/>
                  </a:cubicBezTo>
                  <a:close/>
                  <a:moveTo>
                    <a:pt x="359" y="747"/>
                  </a:moveTo>
                  <a:cubicBezTo>
                    <a:pt x="356" y="747"/>
                    <a:pt x="353" y="747"/>
                    <a:pt x="350" y="747"/>
                  </a:cubicBezTo>
                  <a:cubicBezTo>
                    <a:pt x="354" y="689"/>
                    <a:pt x="354" y="689"/>
                    <a:pt x="354" y="689"/>
                  </a:cubicBezTo>
                  <a:cubicBezTo>
                    <a:pt x="356" y="689"/>
                    <a:pt x="359" y="689"/>
                    <a:pt x="361" y="689"/>
                  </a:cubicBezTo>
                  <a:lnTo>
                    <a:pt x="359" y="747"/>
                  </a:lnTo>
                  <a:close/>
                  <a:moveTo>
                    <a:pt x="398" y="747"/>
                  </a:moveTo>
                  <a:cubicBezTo>
                    <a:pt x="394" y="689"/>
                    <a:pt x="394" y="689"/>
                    <a:pt x="394" y="689"/>
                  </a:cubicBezTo>
                  <a:cubicBezTo>
                    <a:pt x="397" y="688"/>
                    <a:pt x="399" y="688"/>
                    <a:pt x="401" y="688"/>
                  </a:cubicBezTo>
                  <a:cubicBezTo>
                    <a:pt x="406" y="746"/>
                    <a:pt x="406" y="746"/>
                    <a:pt x="406" y="746"/>
                  </a:cubicBezTo>
                  <a:cubicBezTo>
                    <a:pt x="403" y="747"/>
                    <a:pt x="401" y="747"/>
                    <a:pt x="398" y="747"/>
                  </a:cubicBezTo>
                  <a:close/>
                  <a:moveTo>
                    <a:pt x="343" y="746"/>
                  </a:moveTo>
                  <a:cubicBezTo>
                    <a:pt x="340" y="746"/>
                    <a:pt x="337" y="746"/>
                    <a:pt x="334" y="746"/>
                  </a:cubicBezTo>
                  <a:cubicBezTo>
                    <a:pt x="341" y="687"/>
                    <a:pt x="341" y="687"/>
                    <a:pt x="341" y="687"/>
                  </a:cubicBezTo>
                  <a:cubicBezTo>
                    <a:pt x="343" y="688"/>
                    <a:pt x="345" y="688"/>
                    <a:pt x="348" y="688"/>
                  </a:cubicBezTo>
                  <a:lnTo>
                    <a:pt x="343" y="746"/>
                  </a:lnTo>
                  <a:close/>
                  <a:moveTo>
                    <a:pt x="414" y="746"/>
                  </a:moveTo>
                  <a:cubicBezTo>
                    <a:pt x="407" y="688"/>
                    <a:pt x="407" y="688"/>
                    <a:pt x="407" y="688"/>
                  </a:cubicBezTo>
                  <a:cubicBezTo>
                    <a:pt x="410" y="687"/>
                    <a:pt x="412" y="687"/>
                    <a:pt x="415" y="687"/>
                  </a:cubicBezTo>
                  <a:cubicBezTo>
                    <a:pt x="422" y="745"/>
                    <a:pt x="422" y="745"/>
                    <a:pt x="422" y="745"/>
                  </a:cubicBezTo>
                  <a:cubicBezTo>
                    <a:pt x="419" y="745"/>
                    <a:pt x="416" y="745"/>
                    <a:pt x="414" y="746"/>
                  </a:cubicBezTo>
                  <a:close/>
                  <a:moveTo>
                    <a:pt x="327" y="745"/>
                  </a:moveTo>
                  <a:cubicBezTo>
                    <a:pt x="324" y="744"/>
                    <a:pt x="321" y="744"/>
                    <a:pt x="319" y="744"/>
                  </a:cubicBezTo>
                  <a:cubicBezTo>
                    <a:pt x="327" y="686"/>
                    <a:pt x="327" y="686"/>
                    <a:pt x="327" y="686"/>
                  </a:cubicBezTo>
                  <a:cubicBezTo>
                    <a:pt x="330" y="686"/>
                    <a:pt x="332" y="686"/>
                    <a:pt x="334" y="687"/>
                  </a:cubicBezTo>
                  <a:lnTo>
                    <a:pt x="327" y="745"/>
                  </a:lnTo>
                  <a:close/>
                  <a:moveTo>
                    <a:pt x="429" y="744"/>
                  </a:moveTo>
                  <a:cubicBezTo>
                    <a:pt x="421" y="686"/>
                    <a:pt x="421" y="686"/>
                    <a:pt x="421" y="686"/>
                  </a:cubicBezTo>
                  <a:cubicBezTo>
                    <a:pt x="423" y="686"/>
                    <a:pt x="426" y="685"/>
                    <a:pt x="428" y="685"/>
                  </a:cubicBezTo>
                  <a:cubicBezTo>
                    <a:pt x="438" y="742"/>
                    <a:pt x="438" y="742"/>
                    <a:pt x="438" y="742"/>
                  </a:cubicBezTo>
                  <a:cubicBezTo>
                    <a:pt x="435" y="743"/>
                    <a:pt x="432" y="743"/>
                    <a:pt x="429" y="744"/>
                  </a:cubicBezTo>
                  <a:close/>
                  <a:moveTo>
                    <a:pt x="311" y="742"/>
                  </a:moveTo>
                  <a:cubicBezTo>
                    <a:pt x="309" y="742"/>
                    <a:pt x="306" y="741"/>
                    <a:pt x="303" y="741"/>
                  </a:cubicBezTo>
                  <a:cubicBezTo>
                    <a:pt x="314" y="683"/>
                    <a:pt x="314" y="683"/>
                    <a:pt x="314" y="683"/>
                  </a:cubicBezTo>
                  <a:cubicBezTo>
                    <a:pt x="316" y="684"/>
                    <a:pt x="319" y="684"/>
                    <a:pt x="321" y="685"/>
                  </a:cubicBezTo>
                  <a:lnTo>
                    <a:pt x="311" y="742"/>
                  </a:lnTo>
                  <a:close/>
                  <a:moveTo>
                    <a:pt x="445" y="741"/>
                  </a:moveTo>
                  <a:cubicBezTo>
                    <a:pt x="434" y="684"/>
                    <a:pt x="434" y="684"/>
                    <a:pt x="434" y="684"/>
                  </a:cubicBezTo>
                  <a:cubicBezTo>
                    <a:pt x="436" y="683"/>
                    <a:pt x="439" y="683"/>
                    <a:pt x="441" y="682"/>
                  </a:cubicBezTo>
                  <a:cubicBezTo>
                    <a:pt x="453" y="739"/>
                    <a:pt x="453" y="739"/>
                    <a:pt x="453" y="739"/>
                  </a:cubicBezTo>
                  <a:cubicBezTo>
                    <a:pt x="451" y="740"/>
                    <a:pt x="448" y="741"/>
                    <a:pt x="445" y="741"/>
                  </a:cubicBezTo>
                  <a:close/>
                  <a:moveTo>
                    <a:pt x="296" y="739"/>
                  </a:moveTo>
                  <a:cubicBezTo>
                    <a:pt x="293" y="739"/>
                    <a:pt x="290" y="738"/>
                    <a:pt x="287" y="737"/>
                  </a:cubicBezTo>
                  <a:cubicBezTo>
                    <a:pt x="301" y="681"/>
                    <a:pt x="301" y="681"/>
                    <a:pt x="301" y="681"/>
                  </a:cubicBezTo>
                  <a:cubicBezTo>
                    <a:pt x="303" y="681"/>
                    <a:pt x="306" y="682"/>
                    <a:pt x="308" y="682"/>
                  </a:cubicBezTo>
                  <a:lnTo>
                    <a:pt x="296" y="739"/>
                  </a:lnTo>
                  <a:close/>
                  <a:moveTo>
                    <a:pt x="460" y="738"/>
                  </a:moveTo>
                  <a:cubicBezTo>
                    <a:pt x="447" y="681"/>
                    <a:pt x="447" y="681"/>
                    <a:pt x="447" y="681"/>
                  </a:cubicBezTo>
                  <a:cubicBezTo>
                    <a:pt x="449" y="680"/>
                    <a:pt x="452" y="680"/>
                    <a:pt x="454" y="679"/>
                  </a:cubicBezTo>
                  <a:cubicBezTo>
                    <a:pt x="469" y="736"/>
                    <a:pt x="469" y="736"/>
                    <a:pt x="469" y="736"/>
                  </a:cubicBezTo>
                  <a:cubicBezTo>
                    <a:pt x="466" y="736"/>
                    <a:pt x="463" y="737"/>
                    <a:pt x="460" y="738"/>
                  </a:cubicBezTo>
                  <a:close/>
                  <a:moveTo>
                    <a:pt x="280" y="736"/>
                  </a:moveTo>
                  <a:cubicBezTo>
                    <a:pt x="278" y="735"/>
                    <a:pt x="275" y="734"/>
                    <a:pt x="272" y="733"/>
                  </a:cubicBezTo>
                  <a:cubicBezTo>
                    <a:pt x="288" y="677"/>
                    <a:pt x="288" y="677"/>
                    <a:pt x="288" y="677"/>
                  </a:cubicBezTo>
                  <a:cubicBezTo>
                    <a:pt x="290" y="678"/>
                    <a:pt x="293" y="679"/>
                    <a:pt x="295" y="679"/>
                  </a:cubicBezTo>
                  <a:lnTo>
                    <a:pt x="280" y="736"/>
                  </a:lnTo>
                  <a:close/>
                  <a:moveTo>
                    <a:pt x="476" y="734"/>
                  </a:moveTo>
                  <a:cubicBezTo>
                    <a:pt x="460" y="678"/>
                    <a:pt x="460" y="678"/>
                    <a:pt x="460" y="678"/>
                  </a:cubicBezTo>
                  <a:cubicBezTo>
                    <a:pt x="462" y="677"/>
                    <a:pt x="465" y="676"/>
                    <a:pt x="467" y="675"/>
                  </a:cubicBezTo>
                  <a:cubicBezTo>
                    <a:pt x="484" y="731"/>
                    <a:pt x="484" y="731"/>
                    <a:pt x="484" y="731"/>
                  </a:cubicBezTo>
                  <a:cubicBezTo>
                    <a:pt x="481" y="732"/>
                    <a:pt x="479" y="733"/>
                    <a:pt x="476" y="734"/>
                  </a:cubicBezTo>
                  <a:close/>
                  <a:moveTo>
                    <a:pt x="265" y="731"/>
                  </a:moveTo>
                  <a:cubicBezTo>
                    <a:pt x="262" y="731"/>
                    <a:pt x="260" y="730"/>
                    <a:pt x="257" y="729"/>
                  </a:cubicBezTo>
                  <a:cubicBezTo>
                    <a:pt x="275" y="673"/>
                    <a:pt x="275" y="673"/>
                    <a:pt x="275" y="673"/>
                  </a:cubicBezTo>
                  <a:cubicBezTo>
                    <a:pt x="278" y="674"/>
                    <a:pt x="280" y="675"/>
                    <a:pt x="282" y="676"/>
                  </a:cubicBezTo>
                  <a:lnTo>
                    <a:pt x="265" y="731"/>
                  </a:lnTo>
                  <a:close/>
                  <a:moveTo>
                    <a:pt x="491" y="729"/>
                  </a:moveTo>
                  <a:cubicBezTo>
                    <a:pt x="473" y="674"/>
                    <a:pt x="473" y="674"/>
                    <a:pt x="473" y="674"/>
                  </a:cubicBezTo>
                  <a:cubicBezTo>
                    <a:pt x="475" y="673"/>
                    <a:pt x="477" y="672"/>
                    <a:pt x="480" y="671"/>
                  </a:cubicBezTo>
                  <a:cubicBezTo>
                    <a:pt x="499" y="726"/>
                    <a:pt x="499" y="726"/>
                    <a:pt x="499" y="726"/>
                  </a:cubicBezTo>
                  <a:cubicBezTo>
                    <a:pt x="496" y="727"/>
                    <a:pt x="494" y="728"/>
                    <a:pt x="491" y="729"/>
                  </a:cubicBezTo>
                  <a:close/>
                  <a:moveTo>
                    <a:pt x="250" y="726"/>
                  </a:moveTo>
                  <a:cubicBezTo>
                    <a:pt x="247" y="725"/>
                    <a:pt x="244" y="724"/>
                    <a:pt x="242" y="723"/>
                  </a:cubicBezTo>
                  <a:cubicBezTo>
                    <a:pt x="263" y="669"/>
                    <a:pt x="263" y="669"/>
                    <a:pt x="263" y="669"/>
                  </a:cubicBezTo>
                  <a:cubicBezTo>
                    <a:pt x="265" y="670"/>
                    <a:pt x="267" y="671"/>
                    <a:pt x="269" y="671"/>
                  </a:cubicBezTo>
                  <a:lnTo>
                    <a:pt x="250" y="726"/>
                  </a:lnTo>
                  <a:close/>
                  <a:moveTo>
                    <a:pt x="506" y="724"/>
                  </a:moveTo>
                  <a:cubicBezTo>
                    <a:pt x="485" y="669"/>
                    <a:pt x="485" y="669"/>
                    <a:pt x="485" y="669"/>
                  </a:cubicBezTo>
                  <a:cubicBezTo>
                    <a:pt x="488" y="668"/>
                    <a:pt x="490" y="667"/>
                    <a:pt x="492" y="667"/>
                  </a:cubicBezTo>
                  <a:cubicBezTo>
                    <a:pt x="514" y="721"/>
                    <a:pt x="514" y="721"/>
                    <a:pt x="514" y="721"/>
                  </a:cubicBezTo>
                  <a:cubicBezTo>
                    <a:pt x="511" y="722"/>
                    <a:pt x="509" y="723"/>
                    <a:pt x="506" y="724"/>
                  </a:cubicBezTo>
                  <a:close/>
                  <a:moveTo>
                    <a:pt x="235" y="721"/>
                  </a:moveTo>
                  <a:cubicBezTo>
                    <a:pt x="232" y="720"/>
                    <a:pt x="230" y="719"/>
                    <a:pt x="227" y="718"/>
                  </a:cubicBezTo>
                  <a:cubicBezTo>
                    <a:pt x="250" y="664"/>
                    <a:pt x="250" y="664"/>
                    <a:pt x="250" y="664"/>
                  </a:cubicBezTo>
                  <a:cubicBezTo>
                    <a:pt x="252" y="665"/>
                    <a:pt x="255" y="666"/>
                    <a:pt x="257" y="667"/>
                  </a:cubicBezTo>
                  <a:lnTo>
                    <a:pt x="235" y="721"/>
                  </a:lnTo>
                  <a:close/>
                  <a:moveTo>
                    <a:pt x="521" y="718"/>
                  </a:moveTo>
                  <a:cubicBezTo>
                    <a:pt x="498" y="664"/>
                    <a:pt x="498" y="664"/>
                    <a:pt x="498" y="664"/>
                  </a:cubicBezTo>
                  <a:cubicBezTo>
                    <a:pt x="500" y="663"/>
                    <a:pt x="502" y="662"/>
                    <a:pt x="504" y="661"/>
                  </a:cubicBezTo>
                  <a:cubicBezTo>
                    <a:pt x="529" y="715"/>
                    <a:pt x="529" y="715"/>
                    <a:pt x="529" y="715"/>
                  </a:cubicBezTo>
                  <a:cubicBezTo>
                    <a:pt x="526" y="716"/>
                    <a:pt x="523" y="717"/>
                    <a:pt x="521" y="718"/>
                  </a:cubicBezTo>
                  <a:close/>
                  <a:moveTo>
                    <a:pt x="220" y="715"/>
                  </a:moveTo>
                  <a:cubicBezTo>
                    <a:pt x="218" y="713"/>
                    <a:pt x="215" y="712"/>
                    <a:pt x="213" y="711"/>
                  </a:cubicBezTo>
                  <a:cubicBezTo>
                    <a:pt x="238" y="658"/>
                    <a:pt x="238" y="658"/>
                    <a:pt x="238" y="658"/>
                  </a:cubicBezTo>
                  <a:cubicBezTo>
                    <a:pt x="240" y="659"/>
                    <a:pt x="242" y="660"/>
                    <a:pt x="245" y="661"/>
                  </a:cubicBezTo>
                  <a:lnTo>
                    <a:pt x="220" y="715"/>
                  </a:lnTo>
                  <a:close/>
                  <a:moveTo>
                    <a:pt x="535" y="712"/>
                  </a:moveTo>
                  <a:cubicBezTo>
                    <a:pt x="510" y="659"/>
                    <a:pt x="510" y="659"/>
                    <a:pt x="510" y="659"/>
                  </a:cubicBezTo>
                  <a:cubicBezTo>
                    <a:pt x="512" y="658"/>
                    <a:pt x="514" y="657"/>
                    <a:pt x="517" y="656"/>
                  </a:cubicBezTo>
                  <a:cubicBezTo>
                    <a:pt x="543" y="708"/>
                    <a:pt x="543" y="708"/>
                    <a:pt x="543" y="708"/>
                  </a:cubicBezTo>
                  <a:cubicBezTo>
                    <a:pt x="540" y="709"/>
                    <a:pt x="538" y="710"/>
                    <a:pt x="535" y="712"/>
                  </a:cubicBezTo>
                  <a:close/>
                  <a:moveTo>
                    <a:pt x="206" y="708"/>
                  </a:moveTo>
                  <a:cubicBezTo>
                    <a:pt x="203" y="706"/>
                    <a:pt x="201" y="705"/>
                    <a:pt x="198" y="704"/>
                  </a:cubicBezTo>
                  <a:cubicBezTo>
                    <a:pt x="226" y="652"/>
                    <a:pt x="226" y="652"/>
                    <a:pt x="226" y="652"/>
                  </a:cubicBezTo>
                  <a:cubicBezTo>
                    <a:pt x="228" y="653"/>
                    <a:pt x="230" y="654"/>
                    <a:pt x="232" y="656"/>
                  </a:cubicBezTo>
                  <a:lnTo>
                    <a:pt x="206" y="708"/>
                  </a:lnTo>
                  <a:close/>
                  <a:moveTo>
                    <a:pt x="549" y="704"/>
                  </a:moveTo>
                  <a:cubicBezTo>
                    <a:pt x="522" y="653"/>
                    <a:pt x="522" y="653"/>
                    <a:pt x="522" y="653"/>
                  </a:cubicBezTo>
                  <a:cubicBezTo>
                    <a:pt x="524" y="652"/>
                    <a:pt x="526" y="650"/>
                    <a:pt x="528" y="649"/>
                  </a:cubicBezTo>
                  <a:cubicBezTo>
                    <a:pt x="557" y="700"/>
                    <a:pt x="557" y="700"/>
                    <a:pt x="557" y="700"/>
                  </a:cubicBezTo>
                  <a:cubicBezTo>
                    <a:pt x="554" y="702"/>
                    <a:pt x="552" y="703"/>
                    <a:pt x="549" y="704"/>
                  </a:cubicBezTo>
                  <a:close/>
                  <a:moveTo>
                    <a:pt x="192" y="700"/>
                  </a:moveTo>
                  <a:cubicBezTo>
                    <a:pt x="189" y="699"/>
                    <a:pt x="187" y="697"/>
                    <a:pt x="184" y="696"/>
                  </a:cubicBezTo>
                  <a:cubicBezTo>
                    <a:pt x="214" y="646"/>
                    <a:pt x="214" y="646"/>
                    <a:pt x="214" y="646"/>
                  </a:cubicBezTo>
                  <a:cubicBezTo>
                    <a:pt x="216" y="647"/>
                    <a:pt x="218" y="648"/>
                    <a:pt x="221" y="649"/>
                  </a:cubicBezTo>
                  <a:lnTo>
                    <a:pt x="192" y="700"/>
                  </a:lnTo>
                  <a:close/>
                  <a:moveTo>
                    <a:pt x="563" y="697"/>
                  </a:moveTo>
                  <a:cubicBezTo>
                    <a:pt x="534" y="646"/>
                    <a:pt x="534" y="646"/>
                    <a:pt x="534" y="646"/>
                  </a:cubicBezTo>
                  <a:cubicBezTo>
                    <a:pt x="536" y="645"/>
                    <a:pt x="538" y="644"/>
                    <a:pt x="540" y="642"/>
                  </a:cubicBezTo>
                  <a:cubicBezTo>
                    <a:pt x="571" y="692"/>
                    <a:pt x="571" y="692"/>
                    <a:pt x="571" y="692"/>
                  </a:cubicBezTo>
                  <a:cubicBezTo>
                    <a:pt x="568" y="694"/>
                    <a:pt x="566" y="695"/>
                    <a:pt x="563" y="697"/>
                  </a:cubicBezTo>
                  <a:close/>
                  <a:moveTo>
                    <a:pt x="178" y="692"/>
                  </a:moveTo>
                  <a:cubicBezTo>
                    <a:pt x="176" y="691"/>
                    <a:pt x="173" y="689"/>
                    <a:pt x="171" y="688"/>
                  </a:cubicBezTo>
                  <a:cubicBezTo>
                    <a:pt x="203" y="638"/>
                    <a:pt x="203" y="638"/>
                    <a:pt x="203" y="638"/>
                  </a:cubicBezTo>
                  <a:cubicBezTo>
                    <a:pt x="205" y="640"/>
                    <a:pt x="207" y="641"/>
                    <a:pt x="209" y="642"/>
                  </a:cubicBezTo>
                  <a:lnTo>
                    <a:pt x="178" y="692"/>
                  </a:lnTo>
                  <a:close/>
                  <a:moveTo>
                    <a:pt x="577" y="688"/>
                  </a:moveTo>
                  <a:cubicBezTo>
                    <a:pt x="545" y="639"/>
                    <a:pt x="545" y="639"/>
                    <a:pt x="545" y="639"/>
                  </a:cubicBezTo>
                  <a:cubicBezTo>
                    <a:pt x="547" y="638"/>
                    <a:pt x="549" y="637"/>
                    <a:pt x="551" y="635"/>
                  </a:cubicBezTo>
                  <a:cubicBezTo>
                    <a:pt x="584" y="684"/>
                    <a:pt x="584" y="684"/>
                    <a:pt x="584" y="684"/>
                  </a:cubicBezTo>
                  <a:cubicBezTo>
                    <a:pt x="581" y="685"/>
                    <a:pt x="579" y="687"/>
                    <a:pt x="577" y="688"/>
                  </a:cubicBezTo>
                  <a:close/>
                  <a:moveTo>
                    <a:pt x="165" y="684"/>
                  </a:moveTo>
                  <a:cubicBezTo>
                    <a:pt x="163" y="682"/>
                    <a:pt x="160" y="680"/>
                    <a:pt x="158" y="679"/>
                  </a:cubicBezTo>
                  <a:cubicBezTo>
                    <a:pt x="192" y="631"/>
                    <a:pt x="192" y="631"/>
                    <a:pt x="192" y="631"/>
                  </a:cubicBezTo>
                  <a:cubicBezTo>
                    <a:pt x="194" y="632"/>
                    <a:pt x="196" y="634"/>
                    <a:pt x="198" y="635"/>
                  </a:cubicBezTo>
                  <a:lnTo>
                    <a:pt x="165" y="684"/>
                  </a:lnTo>
                  <a:close/>
                  <a:moveTo>
                    <a:pt x="590" y="680"/>
                  </a:moveTo>
                  <a:cubicBezTo>
                    <a:pt x="556" y="632"/>
                    <a:pt x="556" y="632"/>
                    <a:pt x="556" y="632"/>
                  </a:cubicBezTo>
                  <a:cubicBezTo>
                    <a:pt x="558" y="630"/>
                    <a:pt x="560" y="629"/>
                    <a:pt x="562" y="628"/>
                  </a:cubicBezTo>
                  <a:cubicBezTo>
                    <a:pt x="597" y="675"/>
                    <a:pt x="597" y="675"/>
                    <a:pt x="597" y="675"/>
                  </a:cubicBezTo>
                  <a:cubicBezTo>
                    <a:pt x="594" y="676"/>
                    <a:pt x="592" y="678"/>
                    <a:pt x="590" y="680"/>
                  </a:cubicBezTo>
                  <a:close/>
                  <a:moveTo>
                    <a:pt x="152" y="674"/>
                  </a:moveTo>
                  <a:cubicBezTo>
                    <a:pt x="150" y="673"/>
                    <a:pt x="147" y="671"/>
                    <a:pt x="145" y="669"/>
                  </a:cubicBezTo>
                  <a:cubicBezTo>
                    <a:pt x="181" y="623"/>
                    <a:pt x="181" y="623"/>
                    <a:pt x="181" y="623"/>
                  </a:cubicBezTo>
                  <a:cubicBezTo>
                    <a:pt x="183" y="624"/>
                    <a:pt x="185" y="626"/>
                    <a:pt x="187" y="627"/>
                  </a:cubicBezTo>
                  <a:lnTo>
                    <a:pt x="152" y="674"/>
                  </a:lnTo>
                  <a:close/>
                  <a:moveTo>
                    <a:pt x="603" y="670"/>
                  </a:moveTo>
                  <a:cubicBezTo>
                    <a:pt x="567" y="624"/>
                    <a:pt x="567" y="624"/>
                    <a:pt x="567" y="624"/>
                  </a:cubicBezTo>
                  <a:cubicBezTo>
                    <a:pt x="569" y="622"/>
                    <a:pt x="571" y="621"/>
                    <a:pt x="573" y="619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7" y="667"/>
                    <a:pt x="605" y="668"/>
                    <a:pt x="603" y="670"/>
                  </a:cubicBezTo>
                  <a:close/>
                  <a:moveTo>
                    <a:pt x="139" y="665"/>
                  </a:moveTo>
                  <a:cubicBezTo>
                    <a:pt x="137" y="663"/>
                    <a:pt x="135" y="661"/>
                    <a:pt x="133" y="659"/>
                  </a:cubicBezTo>
                  <a:cubicBezTo>
                    <a:pt x="171" y="614"/>
                    <a:pt x="171" y="614"/>
                    <a:pt x="171" y="614"/>
                  </a:cubicBezTo>
                  <a:cubicBezTo>
                    <a:pt x="172" y="616"/>
                    <a:pt x="174" y="618"/>
                    <a:pt x="176" y="619"/>
                  </a:cubicBezTo>
                  <a:lnTo>
                    <a:pt x="139" y="665"/>
                  </a:lnTo>
                  <a:close/>
                  <a:moveTo>
                    <a:pt x="615" y="660"/>
                  </a:moveTo>
                  <a:cubicBezTo>
                    <a:pt x="577" y="615"/>
                    <a:pt x="577" y="615"/>
                    <a:pt x="577" y="615"/>
                  </a:cubicBezTo>
                  <a:cubicBezTo>
                    <a:pt x="579" y="614"/>
                    <a:pt x="581" y="612"/>
                    <a:pt x="583" y="611"/>
                  </a:cubicBezTo>
                  <a:cubicBezTo>
                    <a:pt x="621" y="655"/>
                    <a:pt x="621" y="655"/>
                    <a:pt x="621" y="655"/>
                  </a:cubicBezTo>
                  <a:cubicBezTo>
                    <a:pt x="619" y="656"/>
                    <a:pt x="617" y="658"/>
                    <a:pt x="615" y="660"/>
                  </a:cubicBezTo>
                  <a:close/>
                  <a:moveTo>
                    <a:pt x="127" y="654"/>
                  </a:moveTo>
                  <a:cubicBezTo>
                    <a:pt x="125" y="652"/>
                    <a:pt x="123" y="651"/>
                    <a:pt x="121" y="649"/>
                  </a:cubicBezTo>
                  <a:cubicBezTo>
                    <a:pt x="161" y="606"/>
                    <a:pt x="161" y="606"/>
                    <a:pt x="161" y="606"/>
                  </a:cubicBezTo>
                  <a:cubicBezTo>
                    <a:pt x="162" y="607"/>
                    <a:pt x="164" y="609"/>
                    <a:pt x="166" y="610"/>
                  </a:cubicBezTo>
                  <a:lnTo>
                    <a:pt x="127" y="654"/>
                  </a:lnTo>
                  <a:close/>
                  <a:moveTo>
                    <a:pt x="627" y="650"/>
                  </a:moveTo>
                  <a:cubicBezTo>
                    <a:pt x="587" y="607"/>
                    <a:pt x="587" y="607"/>
                    <a:pt x="587" y="607"/>
                  </a:cubicBezTo>
                  <a:cubicBezTo>
                    <a:pt x="589" y="605"/>
                    <a:pt x="591" y="603"/>
                    <a:pt x="593" y="602"/>
                  </a:cubicBezTo>
                  <a:cubicBezTo>
                    <a:pt x="633" y="644"/>
                    <a:pt x="633" y="644"/>
                    <a:pt x="633" y="644"/>
                  </a:cubicBezTo>
                  <a:cubicBezTo>
                    <a:pt x="631" y="646"/>
                    <a:pt x="629" y="648"/>
                    <a:pt x="627" y="650"/>
                  </a:cubicBezTo>
                  <a:close/>
                  <a:moveTo>
                    <a:pt x="116" y="644"/>
                  </a:moveTo>
                  <a:cubicBezTo>
                    <a:pt x="114" y="642"/>
                    <a:pt x="111" y="640"/>
                    <a:pt x="109" y="638"/>
                  </a:cubicBezTo>
                  <a:cubicBezTo>
                    <a:pt x="151" y="596"/>
                    <a:pt x="151" y="596"/>
                    <a:pt x="151" y="596"/>
                  </a:cubicBezTo>
                  <a:cubicBezTo>
                    <a:pt x="153" y="598"/>
                    <a:pt x="154" y="600"/>
                    <a:pt x="156" y="601"/>
                  </a:cubicBezTo>
                  <a:lnTo>
                    <a:pt x="116" y="644"/>
                  </a:lnTo>
                  <a:close/>
                  <a:moveTo>
                    <a:pt x="638" y="639"/>
                  </a:moveTo>
                  <a:cubicBezTo>
                    <a:pt x="597" y="597"/>
                    <a:pt x="597" y="597"/>
                    <a:pt x="597" y="597"/>
                  </a:cubicBezTo>
                  <a:cubicBezTo>
                    <a:pt x="599" y="596"/>
                    <a:pt x="601" y="594"/>
                    <a:pt x="602" y="592"/>
                  </a:cubicBezTo>
                  <a:cubicBezTo>
                    <a:pt x="644" y="633"/>
                    <a:pt x="644" y="633"/>
                    <a:pt x="644" y="633"/>
                  </a:cubicBezTo>
                  <a:cubicBezTo>
                    <a:pt x="642" y="635"/>
                    <a:pt x="640" y="637"/>
                    <a:pt x="638" y="639"/>
                  </a:cubicBezTo>
                  <a:close/>
                  <a:moveTo>
                    <a:pt x="104" y="632"/>
                  </a:moveTo>
                  <a:cubicBezTo>
                    <a:pt x="102" y="630"/>
                    <a:pt x="100" y="628"/>
                    <a:pt x="98" y="626"/>
                  </a:cubicBezTo>
                  <a:cubicBezTo>
                    <a:pt x="142" y="587"/>
                    <a:pt x="142" y="587"/>
                    <a:pt x="142" y="587"/>
                  </a:cubicBezTo>
                  <a:cubicBezTo>
                    <a:pt x="143" y="588"/>
                    <a:pt x="145" y="590"/>
                    <a:pt x="147" y="592"/>
                  </a:cubicBezTo>
                  <a:lnTo>
                    <a:pt x="104" y="632"/>
                  </a:lnTo>
                  <a:close/>
                  <a:moveTo>
                    <a:pt x="649" y="627"/>
                  </a:moveTo>
                  <a:cubicBezTo>
                    <a:pt x="606" y="588"/>
                    <a:pt x="606" y="588"/>
                    <a:pt x="606" y="588"/>
                  </a:cubicBezTo>
                  <a:cubicBezTo>
                    <a:pt x="608" y="586"/>
                    <a:pt x="610" y="584"/>
                    <a:pt x="611" y="582"/>
                  </a:cubicBezTo>
                  <a:cubicBezTo>
                    <a:pt x="655" y="621"/>
                    <a:pt x="655" y="621"/>
                    <a:pt x="655" y="621"/>
                  </a:cubicBezTo>
                  <a:cubicBezTo>
                    <a:pt x="653" y="623"/>
                    <a:pt x="651" y="625"/>
                    <a:pt x="649" y="627"/>
                  </a:cubicBezTo>
                  <a:close/>
                  <a:moveTo>
                    <a:pt x="94" y="621"/>
                  </a:moveTo>
                  <a:cubicBezTo>
                    <a:pt x="92" y="619"/>
                    <a:pt x="90" y="616"/>
                    <a:pt x="88" y="614"/>
                  </a:cubicBezTo>
                  <a:cubicBezTo>
                    <a:pt x="133" y="577"/>
                    <a:pt x="133" y="577"/>
                    <a:pt x="133" y="577"/>
                  </a:cubicBezTo>
                  <a:cubicBezTo>
                    <a:pt x="134" y="578"/>
                    <a:pt x="136" y="580"/>
                    <a:pt x="138" y="582"/>
                  </a:cubicBezTo>
                  <a:lnTo>
                    <a:pt x="94" y="621"/>
                  </a:lnTo>
                  <a:close/>
                  <a:moveTo>
                    <a:pt x="660" y="616"/>
                  </a:moveTo>
                  <a:cubicBezTo>
                    <a:pt x="615" y="578"/>
                    <a:pt x="615" y="578"/>
                    <a:pt x="615" y="578"/>
                  </a:cubicBezTo>
                  <a:cubicBezTo>
                    <a:pt x="617" y="576"/>
                    <a:pt x="618" y="574"/>
                    <a:pt x="620" y="572"/>
                  </a:cubicBezTo>
                  <a:cubicBezTo>
                    <a:pt x="665" y="609"/>
                    <a:pt x="665" y="609"/>
                    <a:pt x="665" y="609"/>
                  </a:cubicBezTo>
                  <a:cubicBezTo>
                    <a:pt x="664" y="611"/>
                    <a:pt x="662" y="613"/>
                    <a:pt x="660" y="616"/>
                  </a:cubicBezTo>
                  <a:close/>
                  <a:moveTo>
                    <a:pt x="83" y="609"/>
                  </a:moveTo>
                  <a:cubicBezTo>
                    <a:pt x="82" y="606"/>
                    <a:pt x="80" y="604"/>
                    <a:pt x="78" y="602"/>
                  </a:cubicBezTo>
                  <a:cubicBezTo>
                    <a:pt x="124" y="566"/>
                    <a:pt x="124" y="566"/>
                    <a:pt x="124" y="566"/>
                  </a:cubicBezTo>
                  <a:cubicBezTo>
                    <a:pt x="126" y="568"/>
                    <a:pt x="127" y="570"/>
                    <a:pt x="129" y="572"/>
                  </a:cubicBezTo>
                  <a:lnTo>
                    <a:pt x="83" y="609"/>
                  </a:lnTo>
                  <a:close/>
                  <a:moveTo>
                    <a:pt x="670" y="603"/>
                  </a:moveTo>
                  <a:cubicBezTo>
                    <a:pt x="624" y="567"/>
                    <a:pt x="624" y="567"/>
                    <a:pt x="624" y="567"/>
                  </a:cubicBezTo>
                  <a:cubicBezTo>
                    <a:pt x="625" y="565"/>
                    <a:pt x="627" y="563"/>
                    <a:pt x="628" y="561"/>
                  </a:cubicBezTo>
                  <a:cubicBezTo>
                    <a:pt x="675" y="596"/>
                    <a:pt x="675" y="596"/>
                    <a:pt x="675" y="596"/>
                  </a:cubicBezTo>
                  <a:cubicBezTo>
                    <a:pt x="673" y="599"/>
                    <a:pt x="672" y="601"/>
                    <a:pt x="670" y="603"/>
                  </a:cubicBezTo>
                  <a:close/>
                  <a:moveTo>
                    <a:pt x="74" y="596"/>
                  </a:moveTo>
                  <a:cubicBezTo>
                    <a:pt x="72" y="594"/>
                    <a:pt x="70" y="591"/>
                    <a:pt x="69" y="589"/>
                  </a:cubicBezTo>
                  <a:cubicBezTo>
                    <a:pt x="116" y="555"/>
                    <a:pt x="116" y="555"/>
                    <a:pt x="116" y="555"/>
                  </a:cubicBezTo>
                  <a:cubicBezTo>
                    <a:pt x="118" y="557"/>
                    <a:pt x="119" y="559"/>
                    <a:pt x="121" y="561"/>
                  </a:cubicBezTo>
                  <a:lnTo>
                    <a:pt x="74" y="596"/>
                  </a:lnTo>
                  <a:close/>
                  <a:moveTo>
                    <a:pt x="679" y="590"/>
                  </a:moveTo>
                  <a:cubicBezTo>
                    <a:pt x="632" y="557"/>
                    <a:pt x="632" y="557"/>
                    <a:pt x="632" y="557"/>
                  </a:cubicBezTo>
                  <a:cubicBezTo>
                    <a:pt x="633" y="555"/>
                    <a:pt x="635" y="553"/>
                    <a:pt x="636" y="551"/>
                  </a:cubicBezTo>
                  <a:cubicBezTo>
                    <a:pt x="684" y="583"/>
                    <a:pt x="684" y="583"/>
                    <a:pt x="684" y="583"/>
                  </a:cubicBezTo>
                  <a:cubicBezTo>
                    <a:pt x="683" y="586"/>
                    <a:pt x="681" y="588"/>
                    <a:pt x="679" y="590"/>
                  </a:cubicBezTo>
                  <a:close/>
                  <a:moveTo>
                    <a:pt x="65" y="583"/>
                  </a:moveTo>
                  <a:cubicBezTo>
                    <a:pt x="63" y="581"/>
                    <a:pt x="61" y="578"/>
                    <a:pt x="60" y="576"/>
                  </a:cubicBezTo>
                  <a:cubicBezTo>
                    <a:pt x="109" y="544"/>
                    <a:pt x="109" y="544"/>
                    <a:pt x="109" y="544"/>
                  </a:cubicBezTo>
                  <a:cubicBezTo>
                    <a:pt x="110" y="546"/>
                    <a:pt x="112" y="548"/>
                    <a:pt x="113" y="550"/>
                  </a:cubicBezTo>
                  <a:lnTo>
                    <a:pt x="65" y="583"/>
                  </a:lnTo>
                  <a:close/>
                  <a:moveTo>
                    <a:pt x="688" y="577"/>
                  </a:moveTo>
                  <a:cubicBezTo>
                    <a:pt x="639" y="545"/>
                    <a:pt x="639" y="545"/>
                    <a:pt x="639" y="545"/>
                  </a:cubicBezTo>
                  <a:cubicBezTo>
                    <a:pt x="641" y="543"/>
                    <a:pt x="642" y="541"/>
                    <a:pt x="643" y="539"/>
                  </a:cubicBezTo>
                  <a:cubicBezTo>
                    <a:pt x="693" y="570"/>
                    <a:pt x="693" y="570"/>
                    <a:pt x="693" y="570"/>
                  </a:cubicBezTo>
                  <a:cubicBezTo>
                    <a:pt x="691" y="572"/>
                    <a:pt x="690" y="575"/>
                    <a:pt x="688" y="577"/>
                  </a:cubicBezTo>
                  <a:close/>
                  <a:moveTo>
                    <a:pt x="56" y="570"/>
                  </a:moveTo>
                  <a:cubicBezTo>
                    <a:pt x="54" y="567"/>
                    <a:pt x="53" y="565"/>
                    <a:pt x="52" y="562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103" y="535"/>
                    <a:pt x="104" y="537"/>
                    <a:pt x="106" y="539"/>
                  </a:cubicBezTo>
                  <a:lnTo>
                    <a:pt x="56" y="570"/>
                  </a:lnTo>
                  <a:close/>
                  <a:moveTo>
                    <a:pt x="697" y="564"/>
                  </a:moveTo>
                  <a:cubicBezTo>
                    <a:pt x="646" y="534"/>
                    <a:pt x="646" y="534"/>
                    <a:pt x="646" y="534"/>
                  </a:cubicBezTo>
                  <a:cubicBezTo>
                    <a:pt x="648" y="532"/>
                    <a:pt x="649" y="530"/>
                    <a:pt x="650" y="528"/>
                  </a:cubicBezTo>
                  <a:cubicBezTo>
                    <a:pt x="701" y="556"/>
                    <a:pt x="701" y="556"/>
                    <a:pt x="701" y="556"/>
                  </a:cubicBezTo>
                  <a:cubicBezTo>
                    <a:pt x="700" y="559"/>
                    <a:pt x="698" y="561"/>
                    <a:pt x="697" y="564"/>
                  </a:cubicBezTo>
                  <a:close/>
                  <a:moveTo>
                    <a:pt x="48" y="556"/>
                  </a:moveTo>
                  <a:cubicBezTo>
                    <a:pt x="47" y="554"/>
                    <a:pt x="45" y="551"/>
                    <a:pt x="44" y="549"/>
                  </a:cubicBezTo>
                  <a:cubicBezTo>
                    <a:pt x="95" y="521"/>
                    <a:pt x="95" y="521"/>
                    <a:pt x="95" y="521"/>
                  </a:cubicBezTo>
                  <a:cubicBezTo>
                    <a:pt x="97" y="523"/>
                    <a:pt x="98" y="525"/>
                    <a:pt x="99" y="528"/>
                  </a:cubicBezTo>
                  <a:lnTo>
                    <a:pt x="48" y="556"/>
                  </a:lnTo>
                  <a:close/>
                  <a:moveTo>
                    <a:pt x="704" y="550"/>
                  </a:moveTo>
                  <a:cubicBezTo>
                    <a:pt x="653" y="522"/>
                    <a:pt x="653" y="522"/>
                    <a:pt x="653" y="522"/>
                  </a:cubicBezTo>
                  <a:cubicBezTo>
                    <a:pt x="654" y="520"/>
                    <a:pt x="655" y="518"/>
                    <a:pt x="656" y="516"/>
                  </a:cubicBezTo>
                  <a:cubicBezTo>
                    <a:pt x="708" y="542"/>
                    <a:pt x="708" y="542"/>
                    <a:pt x="708" y="542"/>
                  </a:cubicBezTo>
                  <a:cubicBezTo>
                    <a:pt x="707" y="545"/>
                    <a:pt x="706" y="547"/>
                    <a:pt x="704" y="550"/>
                  </a:cubicBezTo>
                  <a:close/>
                  <a:moveTo>
                    <a:pt x="40" y="542"/>
                  </a:moveTo>
                  <a:cubicBezTo>
                    <a:pt x="39" y="540"/>
                    <a:pt x="38" y="537"/>
                    <a:pt x="37" y="534"/>
                  </a:cubicBezTo>
                  <a:cubicBezTo>
                    <a:pt x="89" y="509"/>
                    <a:pt x="89" y="509"/>
                    <a:pt x="89" y="509"/>
                  </a:cubicBezTo>
                  <a:cubicBezTo>
                    <a:pt x="91" y="511"/>
                    <a:pt x="92" y="514"/>
                    <a:pt x="93" y="516"/>
                  </a:cubicBezTo>
                  <a:lnTo>
                    <a:pt x="40" y="542"/>
                  </a:lnTo>
                  <a:close/>
                  <a:moveTo>
                    <a:pt x="712" y="536"/>
                  </a:moveTo>
                  <a:cubicBezTo>
                    <a:pt x="659" y="510"/>
                    <a:pt x="659" y="510"/>
                    <a:pt x="659" y="510"/>
                  </a:cubicBezTo>
                  <a:cubicBezTo>
                    <a:pt x="660" y="508"/>
                    <a:pt x="661" y="506"/>
                    <a:pt x="662" y="504"/>
                  </a:cubicBezTo>
                  <a:cubicBezTo>
                    <a:pt x="715" y="528"/>
                    <a:pt x="715" y="528"/>
                    <a:pt x="715" y="528"/>
                  </a:cubicBezTo>
                  <a:cubicBezTo>
                    <a:pt x="714" y="531"/>
                    <a:pt x="713" y="533"/>
                    <a:pt x="712" y="536"/>
                  </a:cubicBezTo>
                  <a:close/>
                  <a:moveTo>
                    <a:pt x="34" y="528"/>
                  </a:moveTo>
                  <a:cubicBezTo>
                    <a:pt x="32" y="525"/>
                    <a:pt x="31" y="523"/>
                    <a:pt x="30" y="520"/>
                  </a:cubicBezTo>
                  <a:cubicBezTo>
                    <a:pt x="84" y="497"/>
                    <a:pt x="84" y="497"/>
                    <a:pt x="84" y="497"/>
                  </a:cubicBezTo>
                  <a:cubicBezTo>
                    <a:pt x="85" y="499"/>
                    <a:pt x="86" y="502"/>
                    <a:pt x="87" y="504"/>
                  </a:cubicBezTo>
                  <a:lnTo>
                    <a:pt x="34" y="528"/>
                  </a:lnTo>
                  <a:close/>
                  <a:moveTo>
                    <a:pt x="718" y="521"/>
                  </a:moveTo>
                  <a:cubicBezTo>
                    <a:pt x="665" y="498"/>
                    <a:pt x="665" y="498"/>
                    <a:pt x="665" y="498"/>
                  </a:cubicBezTo>
                  <a:cubicBezTo>
                    <a:pt x="666" y="496"/>
                    <a:pt x="666" y="494"/>
                    <a:pt x="667" y="491"/>
                  </a:cubicBezTo>
                  <a:cubicBezTo>
                    <a:pt x="722" y="513"/>
                    <a:pt x="722" y="513"/>
                    <a:pt x="722" y="513"/>
                  </a:cubicBezTo>
                  <a:cubicBezTo>
                    <a:pt x="721" y="516"/>
                    <a:pt x="719" y="519"/>
                    <a:pt x="718" y="521"/>
                  </a:cubicBezTo>
                  <a:close/>
                  <a:moveTo>
                    <a:pt x="27" y="513"/>
                  </a:moveTo>
                  <a:cubicBezTo>
                    <a:pt x="26" y="511"/>
                    <a:pt x="25" y="508"/>
                    <a:pt x="24" y="505"/>
                  </a:cubicBezTo>
                  <a:cubicBezTo>
                    <a:pt x="79" y="485"/>
                    <a:pt x="79" y="485"/>
                    <a:pt x="79" y="485"/>
                  </a:cubicBezTo>
                  <a:cubicBezTo>
                    <a:pt x="80" y="487"/>
                    <a:pt x="81" y="489"/>
                    <a:pt x="82" y="491"/>
                  </a:cubicBezTo>
                  <a:lnTo>
                    <a:pt x="27" y="513"/>
                  </a:lnTo>
                  <a:close/>
                  <a:moveTo>
                    <a:pt x="724" y="506"/>
                  </a:moveTo>
                  <a:cubicBezTo>
                    <a:pt x="670" y="486"/>
                    <a:pt x="670" y="486"/>
                    <a:pt x="670" y="486"/>
                  </a:cubicBezTo>
                  <a:cubicBezTo>
                    <a:pt x="670" y="483"/>
                    <a:pt x="671" y="481"/>
                    <a:pt x="672" y="479"/>
                  </a:cubicBezTo>
                  <a:cubicBezTo>
                    <a:pt x="727" y="498"/>
                    <a:pt x="727" y="498"/>
                    <a:pt x="727" y="498"/>
                  </a:cubicBezTo>
                  <a:cubicBezTo>
                    <a:pt x="726" y="501"/>
                    <a:pt x="725" y="504"/>
                    <a:pt x="724" y="506"/>
                  </a:cubicBezTo>
                  <a:close/>
                  <a:moveTo>
                    <a:pt x="22" y="498"/>
                  </a:moveTo>
                  <a:cubicBezTo>
                    <a:pt x="21" y="496"/>
                    <a:pt x="20" y="493"/>
                    <a:pt x="19" y="490"/>
                  </a:cubicBezTo>
                  <a:cubicBezTo>
                    <a:pt x="75" y="472"/>
                    <a:pt x="75" y="472"/>
                    <a:pt x="75" y="472"/>
                  </a:cubicBezTo>
                  <a:cubicBezTo>
                    <a:pt x="75" y="474"/>
                    <a:pt x="76" y="477"/>
                    <a:pt x="77" y="479"/>
                  </a:cubicBezTo>
                  <a:lnTo>
                    <a:pt x="22" y="498"/>
                  </a:lnTo>
                  <a:close/>
                  <a:moveTo>
                    <a:pt x="730" y="491"/>
                  </a:moveTo>
                  <a:cubicBezTo>
                    <a:pt x="674" y="473"/>
                    <a:pt x="674" y="473"/>
                    <a:pt x="674" y="473"/>
                  </a:cubicBezTo>
                  <a:cubicBezTo>
                    <a:pt x="675" y="471"/>
                    <a:pt x="676" y="468"/>
                    <a:pt x="676" y="466"/>
                  </a:cubicBezTo>
                  <a:cubicBezTo>
                    <a:pt x="732" y="483"/>
                    <a:pt x="732" y="483"/>
                    <a:pt x="732" y="483"/>
                  </a:cubicBezTo>
                  <a:cubicBezTo>
                    <a:pt x="731" y="486"/>
                    <a:pt x="731" y="489"/>
                    <a:pt x="730" y="491"/>
                  </a:cubicBezTo>
                  <a:close/>
                  <a:moveTo>
                    <a:pt x="17" y="483"/>
                  </a:moveTo>
                  <a:cubicBezTo>
                    <a:pt x="16" y="481"/>
                    <a:pt x="15" y="478"/>
                    <a:pt x="14" y="475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1" y="462"/>
                    <a:pt x="72" y="464"/>
                    <a:pt x="73" y="466"/>
                  </a:cubicBezTo>
                  <a:lnTo>
                    <a:pt x="17" y="483"/>
                  </a:lnTo>
                  <a:close/>
                  <a:moveTo>
                    <a:pt x="734" y="476"/>
                  </a:moveTo>
                  <a:cubicBezTo>
                    <a:pt x="678" y="460"/>
                    <a:pt x="678" y="460"/>
                    <a:pt x="678" y="460"/>
                  </a:cubicBezTo>
                  <a:cubicBezTo>
                    <a:pt x="679" y="458"/>
                    <a:pt x="679" y="456"/>
                    <a:pt x="680" y="453"/>
                  </a:cubicBezTo>
                  <a:cubicBezTo>
                    <a:pt x="737" y="468"/>
                    <a:pt x="737" y="468"/>
                    <a:pt x="737" y="468"/>
                  </a:cubicBezTo>
                  <a:cubicBezTo>
                    <a:pt x="736" y="471"/>
                    <a:pt x="735" y="473"/>
                    <a:pt x="734" y="476"/>
                  </a:cubicBezTo>
                  <a:close/>
                  <a:moveTo>
                    <a:pt x="12" y="468"/>
                  </a:moveTo>
                  <a:cubicBezTo>
                    <a:pt x="12" y="465"/>
                    <a:pt x="11" y="463"/>
                    <a:pt x="10" y="460"/>
                  </a:cubicBezTo>
                  <a:cubicBezTo>
                    <a:pt x="67" y="446"/>
                    <a:pt x="67" y="446"/>
                    <a:pt x="67" y="446"/>
                  </a:cubicBezTo>
                  <a:cubicBezTo>
                    <a:pt x="68" y="449"/>
                    <a:pt x="68" y="451"/>
                    <a:pt x="69" y="453"/>
                  </a:cubicBezTo>
                  <a:lnTo>
                    <a:pt x="12" y="468"/>
                  </a:lnTo>
                  <a:close/>
                  <a:moveTo>
                    <a:pt x="738" y="461"/>
                  </a:moveTo>
                  <a:cubicBezTo>
                    <a:pt x="681" y="447"/>
                    <a:pt x="681" y="447"/>
                    <a:pt x="681" y="447"/>
                  </a:cubicBezTo>
                  <a:cubicBezTo>
                    <a:pt x="682" y="445"/>
                    <a:pt x="683" y="443"/>
                    <a:pt x="683" y="440"/>
                  </a:cubicBezTo>
                  <a:cubicBezTo>
                    <a:pt x="740" y="452"/>
                    <a:pt x="740" y="452"/>
                    <a:pt x="740" y="452"/>
                  </a:cubicBezTo>
                  <a:cubicBezTo>
                    <a:pt x="740" y="455"/>
                    <a:pt x="739" y="458"/>
                    <a:pt x="738" y="461"/>
                  </a:cubicBezTo>
                  <a:close/>
                  <a:moveTo>
                    <a:pt x="9" y="453"/>
                  </a:moveTo>
                  <a:cubicBezTo>
                    <a:pt x="8" y="450"/>
                    <a:pt x="8" y="447"/>
                    <a:pt x="7" y="444"/>
                  </a:cubicBezTo>
                  <a:cubicBezTo>
                    <a:pt x="65" y="433"/>
                    <a:pt x="65" y="433"/>
                    <a:pt x="65" y="433"/>
                  </a:cubicBezTo>
                  <a:cubicBezTo>
                    <a:pt x="65" y="436"/>
                    <a:pt x="65" y="438"/>
                    <a:pt x="66" y="440"/>
                  </a:cubicBezTo>
                  <a:lnTo>
                    <a:pt x="9" y="453"/>
                  </a:lnTo>
                  <a:close/>
                  <a:moveTo>
                    <a:pt x="742" y="445"/>
                  </a:moveTo>
                  <a:cubicBezTo>
                    <a:pt x="684" y="434"/>
                    <a:pt x="684" y="434"/>
                    <a:pt x="684" y="434"/>
                  </a:cubicBezTo>
                  <a:cubicBezTo>
                    <a:pt x="685" y="432"/>
                    <a:pt x="685" y="429"/>
                    <a:pt x="686" y="427"/>
                  </a:cubicBezTo>
                  <a:cubicBezTo>
                    <a:pt x="743" y="437"/>
                    <a:pt x="743" y="437"/>
                    <a:pt x="743" y="437"/>
                  </a:cubicBezTo>
                  <a:cubicBezTo>
                    <a:pt x="743" y="440"/>
                    <a:pt x="742" y="443"/>
                    <a:pt x="742" y="445"/>
                  </a:cubicBezTo>
                  <a:close/>
                  <a:moveTo>
                    <a:pt x="6" y="437"/>
                  </a:moveTo>
                  <a:cubicBezTo>
                    <a:pt x="5" y="434"/>
                    <a:pt x="5" y="431"/>
                    <a:pt x="4" y="429"/>
                  </a:cubicBezTo>
                  <a:cubicBezTo>
                    <a:pt x="62" y="420"/>
                    <a:pt x="62" y="420"/>
                    <a:pt x="62" y="420"/>
                  </a:cubicBezTo>
                  <a:cubicBezTo>
                    <a:pt x="63" y="422"/>
                    <a:pt x="63" y="425"/>
                    <a:pt x="63" y="427"/>
                  </a:cubicBezTo>
                  <a:lnTo>
                    <a:pt x="6" y="437"/>
                  </a:lnTo>
                  <a:close/>
                  <a:moveTo>
                    <a:pt x="744" y="430"/>
                  </a:moveTo>
                  <a:cubicBezTo>
                    <a:pt x="687" y="421"/>
                    <a:pt x="687" y="421"/>
                    <a:pt x="687" y="421"/>
                  </a:cubicBezTo>
                  <a:cubicBezTo>
                    <a:pt x="687" y="419"/>
                    <a:pt x="687" y="416"/>
                    <a:pt x="688" y="414"/>
                  </a:cubicBezTo>
                  <a:cubicBezTo>
                    <a:pt x="746" y="421"/>
                    <a:pt x="746" y="421"/>
                    <a:pt x="746" y="421"/>
                  </a:cubicBezTo>
                  <a:cubicBezTo>
                    <a:pt x="745" y="424"/>
                    <a:pt x="745" y="427"/>
                    <a:pt x="744" y="430"/>
                  </a:cubicBezTo>
                  <a:close/>
                  <a:moveTo>
                    <a:pt x="3" y="421"/>
                  </a:moveTo>
                  <a:cubicBezTo>
                    <a:pt x="3" y="418"/>
                    <a:pt x="3" y="416"/>
                    <a:pt x="2" y="413"/>
                  </a:cubicBezTo>
                  <a:cubicBezTo>
                    <a:pt x="61" y="407"/>
                    <a:pt x="61" y="407"/>
                    <a:pt x="61" y="407"/>
                  </a:cubicBezTo>
                  <a:cubicBezTo>
                    <a:pt x="61" y="409"/>
                    <a:pt x="61" y="412"/>
                    <a:pt x="61" y="414"/>
                  </a:cubicBezTo>
                  <a:lnTo>
                    <a:pt x="3" y="421"/>
                  </a:lnTo>
                  <a:close/>
                  <a:moveTo>
                    <a:pt x="746" y="414"/>
                  </a:moveTo>
                  <a:cubicBezTo>
                    <a:pt x="688" y="408"/>
                    <a:pt x="688" y="408"/>
                    <a:pt x="688" y="408"/>
                  </a:cubicBezTo>
                  <a:cubicBezTo>
                    <a:pt x="689" y="405"/>
                    <a:pt x="689" y="403"/>
                    <a:pt x="689" y="400"/>
                  </a:cubicBezTo>
                  <a:cubicBezTo>
                    <a:pt x="747" y="405"/>
                    <a:pt x="747" y="405"/>
                    <a:pt x="747" y="405"/>
                  </a:cubicBezTo>
                  <a:cubicBezTo>
                    <a:pt x="747" y="408"/>
                    <a:pt x="747" y="411"/>
                    <a:pt x="746" y="414"/>
                  </a:cubicBezTo>
                  <a:close/>
                  <a:moveTo>
                    <a:pt x="2" y="406"/>
                  </a:moveTo>
                  <a:cubicBezTo>
                    <a:pt x="2" y="403"/>
                    <a:pt x="1" y="400"/>
                    <a:pt x="1" y="397"/>
                  </a:cubicBezTo>
                  <a:cubicBezTo>
                    <a:pt x="60" y="393"/>
                    <a:pt x="60" y="393"/>
                    <a:pt x="60" y="393"/>
                  </a:cubicBezTo>
                  <a:cubicBezTo>
                    <a:pt x="60" y="396"/>
                    <a:pt x="60" y="398"/>
                    <a:pt x="60" y="401"/>
                  </a:cubicBezTo>
                  <a:lnTo>
                    <a:pt x="2" y="406"/>
                  </a:lnTo>
                  <a:close/>
                  <a:moveTo>
                    <a:pt x="748" y="398"/>
                  </a:moveTo>
                  <a:cubicBezTo>
                    <a:pt x="689" y="394"/>
                    <a:pt x="689" y="394"/>
                    <a:pt x="689" y="394"/>
                  </a:cubicBezTo>
                  <a:cubicBezTo>
                    <a:pt x="690" y="392"/>
                    <a:pt x="690" y="390"/>
                    <a:pt x="690" y="387"/>
                  </a:cubicBezTo>
                  <a:cubicBezTo>
                    <a:pt x="748" y="390"/>
                    <a:pt x="748" y="390"/>
                    <a:pt x="748" y="390"/>
                  </a:cubicBezTo>
                  <a:cubicBezTo>
                    <a:pt x="748" y="392"/>
                    <a:pt x="748" y="395"/>
                    <a:pt x="748" y="398"/>
                  </a:cubicBezTo>
                  <a:close/>
                  <a:moveTo>
                    <a:pt x="1" y="390"/>
                  </a:moveTo>
                  <a:cubicBezTo>
                    <a:pt x="1" y="387"/>
                    <a:pt x="1" y="384"/>
                    <a:pt x="1" y="381"/>
                  </a:cubicBezTo>
                  <a:cubicBezTo>
                    <a:pt x="59" y="380"/>
                    <a:pt x="59" y="380"/>
                    <a:pt x="59" y="380"/>
                  </a:cubicBezTo>
                  <a:cubicBezTo>
                    <a:pt x="59" y="382"/>
                    <a:pt x="59" y="385"/>
                    <a:pt x="59" y="387"/>
                  </a:cubicBezTo>
                  <a:lnTo>
                    <a:pt x="1" y="390"/>
                  </a:lnTo>
                  <a:close/>
                  <a:moveTo>
                    <a:pt x="748" y="382"/>
                  </a:moveTo>
                  <a:cubicBezTo>
                    <a:pt x="690" y="381"/>
                    <a:pt x="690" y="381"/>
                    <a:pt x="690" y="381"/>
                  </a:cubicBezTo>
                  <a:cubicBezTo>
                    <a:pt x="690" y="379"/>
                    <a:pt x="690" y="376"/>
                    <a:pt x="690" y="374"/>
                  </a:cubicBezTo>
                  <a:cubicBezTo>
                    <a:pt x="690" y="373"/>
                    <a:pt x="690" y="373"/>
                    <a:pt x="690" y="373"/>
                  </a:cubicBezTo>
                  <a:cubicBezTo>
                    <a:pt x="749" y="373"/>
                    <a:pt x="749" y="373"/>
                    <a:pt x="749" y="373"/>
                  </a:cubicBezTo>
                  <a:cubicBezTo>
                    <a:pt x="749" y="374"/>
                    <a:pt x="749" y="374"/>
                    <a:pt x="749" y="374"/>
                  </a:cubicBezTo>
                  <a:cubicBezTo>
                    <a:pt x="749" y="377"/>
                    <a:pt x="749" y="379"/>
                    <a:pt x="748" y="382"/>
                  </a:cubicBezTo>
                  <a:close/>
                  <a:moveTo>
                    <a:pt x="59" y="374"/>
                  </a:moveTo>
                  <a:cubicBezTo>
                    <a:pt x="42" y="374"/>
                    <a:pt x="42" y="374"/>
                    <a:pt x="42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1"/>
                    <a:pt x="0" y="368"/>
                    <a:pt x="1" y="365"/>
                  </a:cubicBezTo>
                  <a:cubicBezTo>
                    <a:pt x="59" y="367"/>
                    <a:pt x="59" y="367"/>
                    <a:pt x="59" y="367"/>
                  </a:cubicBezTo>
                  <a:cubicBezTo>
                    <a:pt x="59" y="369"/>
                    <a:pt x="59" y="371"/>
                    <a:pt x="59" y="374"/>
                  </a:cubicBezTo>
                  <a:close/>
                  <a:moveTo>
                    <a:pt x="690" y="367"/>
                  </a:moveTo>
                  <a:cubicBezTo>
                    <a:pt x="690" y="365"/>
                    <a:pt x="690" y="362"/>
                    <a:pt x="690" y="360"/>
                  </a:cubicBezTo>
                  <a:cubicBezTo>
                    <a:pt x="748" y="357"/>
                    <a:pt x="748" y="357"/>
                    <a:pt x="748" y="357"/>
                  </a:cubicBezTo>
                  <a:cubicBezTo>
                    <a:pt x="748" y="360"/>
                    <a:pt x="748" y="363"/>
                    <a:pt x="748" y="366"/>
                  </a:cubicBezTo>
                  <a:lnTo>
                    <a:pt x="690" y="367"/>
                  </a:lnTo>
                  <a:close/>
                  <a:moveTo>
                    <a:pt x="59" y="360"/>
                  </a:moveTo>
                  <a:cubicBezTo>
                    <a:pt x="1" y="358"/>
                    <a:pt x="1" y="358"/>
                    <a:pt x="1" y="358"/>
                  </a:cubicBezTo>
                  <a:cubicBezTo>
                    <a:pt x="1" y="355"/>
                    <a:pt x="1" y="352"/>
                    <a:pt x="1" y="349"/>
                  </a:cubicBezTo>
                  <a:cubicBezTo>
                    <a:pt x="60" y="353"/>
                    <a:pt x="60" y="353"/>
                    <a:pt x="60" y="353"/>
                  </a:cubicBezTo>
                  <a:cubicBezTo>
                    <a:pt x="59" y="356"/>
                    <a:pt x="59" y="358"/>
                    <a:pt x="59" y="360"/>
                  </a:cubicBezTo>
                  <a:close/>
                  <a:moveTo>
                    <a:pt x="689" y="354"/>
                  </a:moveTo>
                  <a:cubicBezTo>
                    <a:pt x="689" y="351"/>
                    <a:pt x="689" y="349"/>
                    <a:pt x="689" y="346"/>
                  </a:cubicBezTo>
                  <a:cubicBezTo>
                    <a:pt x="747" y="342"/>
                    <a:pt x="747" y="342"/>
                    <a:pt x="747" y="342"/>
                  </a:cubicBezTo>
                  <a:cubicBezTo>
                    <a:pt x="747" y="344"/>
                    <a:pt x="748" y="347"/>
                    <a:pt x="748" y="350"/>
                  </a:cubicBezTo>
                  <a:lnTo>
                    <a:pt x="689" y="354"/>
                  </a:lnTo>
                  <a:close/>
                  <a:moveTo>
                    <a:pt x="60" y="347"/>
                  </a:moveTo>
                  <a:cubicBezTo>
                    <a:pt x="2" y="342"/>
                    <a:pt x="2" y="342"/>
                    <a:pt x="2" y="342"/>
                  </a:cubicBezTo>
                  <a:cubicBezTo>
                    <a:pt x="2" y="339"/>
                    <a:pt x="2" y="336"/>
                    <a:pt x="3" y="334"/>
                  </a:cubicBezTo>
                  <a:cubicBezTo>
                    <a:pt x="61" y="340"/>
                    <a:pt x="61" y="340"/>
                    <a:pt x="61" y="340"/>
                  </a:cubicBezTo>
                  <a:cubicBezTo>
                    <a:pt x="60" y="342"/>
                    <a:pt x="60" y="345"/>
                    <a:pt x="60" y="347"/>
                  </a:cubicBezTo>
                  <a:close/>
                  <a:moveTo>
                    <a:pt x="688" y="340"/>
                  </a:moveTo>
                  <a:cubicBezTo>
                    <a:pt x="688" y="338"/>
                    <a:pt x="688" y="336"/>
                    <a:pt x="688" y="333"/>
                  </a:cubicBezTo>
                  <a:cubicBezTo>
                    <a:pt x="746" y="326"/>
                    <a:pt x="746" y="326"/>
                    <a:pt x="746" y="326"/>
                  </a:cubicBezTo>
                  <a:cubicBezTo>
                    <a:pt x="746" y="329"/>
                    <a:pt x="746" y="331"/>
                    <a:pt x="747" y="334"/>
                  </a:cubicBezTo>
                  <a:lnTo>
                    <a:pt x="688" y="340"/>
                  </a:lnTo>
                  <a:close/>
                  <a:moveTo>
                    <a:pt x="61" y="334"/>
                  </a:moveTo>
                  <a:cubicBezTo>
                    <a:pt x="3" y="326"/>
                    <a:pt x="3" y="326"/>
                    <a:pt x="3" y="326"/>
                  </a:cubicBezTo>
                  <a:cubicBezTo>
                    <a:pt x="4" y="324"/>
                    <a:pt x="4" y="321"/>
                    <a:pt x="5" y="318"/>
                  </a:cubicBezTo>
                  <a:cubicBezTo>
                    <a:pt x="62" y="327"/>
                    <a:pt x="62" y="327"/>
                    <a:pt x="62" y="327"/>
                  </a:cubicBezTo>
                  <a:cubicBezTo>
                    <a:pt x="62" y="329"/>
                    <a:pt x="62" y="331"/>
                    <a:pt x="61" y="334"/>
                  </a:cubicBezTo>
                  <a:close/>
                  <a:moveTo>
                    <a:pt x="687" y="327"/>
                  </a:moveTo>
                  <a:cubicBezTo>
                    <a:pt x="686" y="325"/>
                    <a:pt x="686" y="322"/>
                    <a:pt x="686" y="320"/>
                  </a:cubicBezTo>
                  <a:cubicBezTo>
                    <a:pt x="743" y="310"/>
                    <a:pt x="743" y="310"/>
                    <a:pt x="743" y="310"/>
                  </a:cubicBezTo>
                  <a:cubicBezTo>
                    <a:pt x="744" y="313"/>
                    <a:pt x="744" y="316"/>
                    <a:pt x="745" y="319"/>
                  </a:cubicBezTo>
                  <a:lnTo>
                    <a:pt x="687" y="327"/>
                  </a:lnTo>
                  <a:close/>
                  <a:moveTo>
                    <a:pt x="63" y="320"/>
                  </a:moveTo>
                  <a:cubicBezTo>
                    <a:pt x="6" y="311"/>
                    <a:pt x="6" y="311"/>
                    <a:pt x="6" y="311"/>
                  </a:cubicBezTo>
                  <a:cubicBezTo>
                    <a:pt x="6" y="308"/>
                    <a:pt x="7" y="305"/>
                    <a:pt x="7" y="302"/>
                  </a:cubicBezTo>
                  <a:cubicBezTo>
                    <a:pt x="65" y="313"/>
                    <a:pt x="65" y="313"/>
                    <a:pt x="65" y="313"/>
                  </a:cubicBezTo>
                  <a:cubicBezTo>
                    <a:pt x="64" y="316"/>
                    <a:pt x="64" y="318"/>
                    <a:pt x="63" y="320"/>
                  </a:cubicBezTo>
                  <a:close/>
                  <a:moveTo>
                    <a:pt x="684" y="314"/>
                  </a:moveTo>
                  <a:cubicBezTo>
                    <a:pt x="684" y="312"/>
                    <a:pt x="683" y="309"/>
                    <a:pt x="683" y="307"/>
                  </a:cubicBezTo>
                  <a:cubicBezTo>
                    <a:pt x="740" y="294"/>
                    <a:pt x="740" y="294"/>
                    <a:pt x="740" y="294"/>
                  </a:cubicBezTo>
                  <a:cubicBezTo>
                    <a:pt x="741" y="297"/>
                    <a:pt x="741" y="300"/>
                    <a:pt x="742" y="303"/>
                  </a:cubicBezTo>
                  <a:lnTo>
                    <a:pt x="684" y="314"/>
                  </a:lnTo>
                  <a:close/>
                  <a:moveTo>
                    <a:pt x="66" y="307"/>
                  </a:moveTo>
                  <a:cubicBezTo>
                    <a:pt x="9" y="295"/>
                    <a:pt x="9" y="295"/>
                    <a:pt x="9" y="295"/>
                  </a:cubicBezTo>
                  <a:cubicBezTo>
                    <a:pt x="9" y="292"/>
                    <a:pt x="10" y="289"/>
                    <a:pt x="11" y="287"/>
                  </a:cubicBezTo>
                  <a:cubicBezTo>
                    <a:pt x="68" y="300"/>
                    <a:pt x="68" y="300"/>
                    <a:pt x="68" y="300"/>
                  </a:cubicBezTo>
                  <a:cubicBezTo>
                    <a:pt x="67" y="303"/>
                    <a:pt x="66" y="305"/>
                    <a:pt x="66" y="307"/>
                  </a:cubicBezTo>
                  <a:close/>
                  <a:moveTo>
                    <a:pt x="682" y="301"/>
                  </a:moveTo>
                  <a:cubicBezTo>
                    <a:pt x="681" y="298"/>
                    <a:pt x="680" y="296"/>
                    <a:pt x="680" y="294"/>
                  </a:cubicBezTo>
                  <a:cubicBezTo>
                    <a:pt x="736" y="279"/>
                    <a:pt x="736" y="279"/>
                    <a:pt x="736" y="279"/>
                  </a:cubicBezTo>
                  <a:cubicBezTo>
                    <a:pt x="737" y="282"/>
                    <a:pt x="738" y="285"/>
                    <a:pt x="739" y="287"/>
                  </a:cubicBezTo>
                  <a:lnTo>
                    <a:pt x="682" y="301"/>
                  </a:lnTo>
                  <a:close/>
                  <a:moveTo>
                    <a:pt x="69" y="294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3" y="277"/>
                    <a:pt x="14" y="274"/>
                    <a:pt x="15" y="271"/>
                  </a:cubicBezTo>
                  <a:cubicBezTo>
                    <a:pt x="71" y="287"/>
                    <a:pt x="71" y="287"/>
                    <a:pt x="71" y="287"/>
                  </a:cubicBezTo>
                  <a:cubicBezTo>
                    <a:pt x="70" y="290"/>
                    <a:pt x="70" y="292"/>
                    <a:pt x="69" y="294"/>
                  </a:cubicBezTo>
                  <a:close/>
                  <a:moveTo>
                    <a:pt x="678" y="288"/>
                  </a:moveTo>
                  <a:cubicBezTo>
                    <a:pt x="678" y="286"/>
                    <a:pt x="677" y="283"/>
                    <a:pt x="676" y="281"/>
                  </a:cubicBezTo>
                  <a:cubicBezTo>
                    <a:pt x="732" y="264"/>
                    <a:pt x="732" y="264"/>
                    <a:pt x="732" y="264"/>
                  </a:cubicBezTo>
                  <a:cubicBezTo>
                    <a:pt x="733" y="266"/>
                    <a:pt x="734" y="269"/>
                    <a:pt x="735" y="272"/>
                  </a:cubicBezTo>
                  <a:lnTo>
                    <a:pt x="678" y="288"/>
                  </a:lnTo>
                  <a:close/>
                  <a:moveTo>
                    <a:pt x="73" y="281"/>
                  </a:moveTo>
                  <a:cubicBezTo>
                    <a:pt x="17" y="264"/>
                    <a:pt x="17" y="264"/>
                    <a:pt x="17" y="264"/>
                  </a:cubicBezTo>
                  <a:cubicBezTo>
                    <a:pt x="18" y="262"/>
                    <a:pt x="18" y="259"/>
                    <a:pt x="19" y="256"/>
                  </a:cubicBezTo>
                  <a:cubicBezTo>
                    <a:pt x="75" y="274"/>
                    <a:pt x="75" y="274"/>
                    <a:pt x="75" y="274"/>
                  </a:cubicBezTo>
                  <a:cubicBezTo>
                    <a:pt x="74" y="277"/>
                    <a:pt x="73" y="279"/>
                    <a:pt x="73" y="281"/>
                  </a:cubicBezTo>
                  <a:close/>
                  <a:moveTo>
                    <a:pt x="674" y="275"/>
                  </a:moveTo>
                  <a:cubicBezTo>
                    <a:pt x="674" y="273"/>
                    <a:pt x="673" y="270"/>
                    <a:pt x="672" y="268"/>
                  </a:cubicBezTo>
                  <a:cubicBezTo>
                    <a:pt x="727" y="249"/>
                    <a:pt x="727" y="249"/>
                    <a:pt x="727" y="249"/>
                  </a:cubicBezTo>
                  <a:cubicBezTo>
                    <a:pt x="728" y="251"/>
                    <a:pt x="729" y="254"/>
                    <a:pt x="730" y="257"/>
                  </a:cubicBezTo>
                  <a:lnTo>
                    <a:pt x="674" y="275"/>
                  </a:lnTo>
                  <a:close/>
                  <a:moveTo>
                    <a:pt x="77" y="269"/>
                  </a:moveTo>
                  <a:cubicBezTo>
                    <a:pt x="22" y="249"/>
                    <a:pt x="22" y="249"/>
                    <a:pt x="22" y="249"/>
                  </a:cubicBezTo>
                  <a:cubicBezTo>
                    <a:pt x="23" y="246"/>
                    <a:pt x="24" y="244"/>
                    <a:pt x="25" y="241"/>
                  </a:cubicBezTo>
                  <a:cubicBezTo>
                    <a:pt x="79" y="262"/>
                    <a:pt x="79" y="262"/>
                    <a:pt x="79" y="262"/>
                  </a:cubicBezTo>
                  <a:cubicBezTo>
                    <a:pt x="78" y="264"/>
                    <a:pt x="78" y="266"/>
                    <a:pt x="77" y="269"/>
                  </a:cubicBezTo>
                  <a:close/>
                  <a:moveTo>
                    <a:pt x="670" y="262"/>
                  </a:moveTo>
                  <a:cubicBezTo>
                    <a:pt x="669" y="260"/>
                    <a:pt x="668" y="258"/>
                    <a:pt x="667" y="256"/>
                  </a:cubicBezTo>
                  <a:cubicBezTo>
                    <a:pt x="722" y="234"/>
                    <a:pt x="722" y="234"/>
                    <a:pt x="722" y="234"/>
                  </a:cubicBezTo>
                  <a:cubicBezTo>
                    <a:pt x="723" y="236"/>
                    <a:pt x="724" y="239"/>
                    <a:pt x="725" y="242"/>
                  </a:cubicBezTo>
                  <a:lnTo>
                    <a:pt x="670" y="262"/>
                  </a:lnTo>
                  <a:close/>
                  <a:moveTo>
                    <a:pt x="82" y="256"/>
                  </a:moveTo>
                  <a:cubicBezTo>
                    <a:pt x="27" y="234"/>
                    <a:pt x="27" y="234"/>
                    <a:pt x="27" y="234"/>
                  </a:cubicBezTo>
                  <a:cubicBezTo>
                    <a:pt x="28" y="232"/>
                    <a:pt x="29" y="229"/>
                    <a:pt x="31" y="226"/>
                  </a:cubicBezTo>
                  <a:cubicBezTo>
                    <a:pt x="84" y="249"/>
                    <a:pt x="84" y="249"/>
                    <a:pt x="84" y="249"/>
                  </a:cubicBezTo>
                  <a:cubicBezTo>
                    <a:pt x="83" y="252"/>
                    <a:pt x="82" y="254"/>
                    <a:pt x="82" y="256"/>
                  </a:cubicBezTo>
                  <a:close/>
                  <a:moveTo>
                    <a:pt x="665" y="250"/>
                  </a:moveTo>
                  <a:cubicBezTo>
                    <a:pt x="664" y="248"/>
                    <a:pt x="663" y="246"/>
                    <a:pt x="662" y="243"/>
                  </a:cubicBezTo>
                  <a:cubicBezTo>
                    <a:pt x="715" y="219"/>
                    <a:pt x="715" y="219"/>
                    <a:pt x="715" y="219"/>
                  </a:cubicBezTo>
                  <a:cubicBezTo>
                    <a:pt x="716" y="222"/>
                    <a:pt x="718" y="224"/>
                    <a:pt x="719" y="227"/>
                  </a:cubicBezTo>
                  <a:lnTo>
                    <a:pt x="665" y="250"/>
                  </a:lnTo>
                  <a:close/>
                  <a:moveTo>
                    <a:pt x="87" y="244"/>
                  </a:moveTo>
                  <a:cubicBezTo>
                    <a:pt x="34" y="220"/>
                    <a:pt x="34" y="220"/>
                    <a:pt x="34" y="220"/>
                  </a:cubicBezTo>
                  <a:cubicBezTo>
                    <a:pt x="35" y="217"/>
                    <a:pt x="36" y="214"/>
                    <a:pt x="37" y="212"/>
                  </a:cubicBezTo>
                  <a:cubicBezTo>
                    <a:pt x="90" y="237"/>
                    <a:pt x="90" y="237"/>
                    <a:pt x="90" y="237"/>
                  </a:cubicBezTo>
                  <a:cubicBezTo>
                    <a:pt x="89" y="239"/>
                    <a:pt x="88" y="242"/>
                    <a:pt x="87" y="244"/>
                  </a:cubicBezTo>
                  <a:close/>
                  <a:moveTo>
                    <a:pt x="659" y="238"/>
                  </a:moveTo>
                  <a:cubicBezTo>
                    <a:pt x="658" y="236"/>
                    <a:pt x="657" y="234"/>
                    <a:pt x="656" y="231"/>
                  </a:cubicBezTo>
                  <a:cubicBezTo>
                    <a:pt x="708" y="205"/>
                    <a:pt x="708" y="205"/>
                    <a:pt x="708" y="205"/>
                  </a:cubicBezTo>
                  <a:cubicBezTo>
                    <a:pt x="710" y="208"/>
                    <a:pt x="711" y="210"/>
                    <a:pt x="712" y="213"/>
                  </a:cubicBezTo>
                  <a:lnTo>
                    <a:pt x="659" y="238"/>
                  </a:lnTo>
                  <a:close/>
                  <a:moveTo>
                    <a:pt x="93" y="232"/>
                  </a:moveTo>
                  <a:cubicBezTo>
                    <a:pt x="40" y="205"/>
                    <a:pt x="40" y="205"/>
                    <a:pt x="40" y="205"/>
                  </a:cubicBezTo>
                  <a:cubicBezTo>
                    <a:pt x="42" y="203"/>
                    <a:pt x="43" y="200"/>
                    <a:pt x="44" y="198"/>
                  </a:cubicBezTo>
                  <a:cubicBezTo>
                    <a:pt x="96" y="225"/>
                    <a:pt x="96" y="225"/>
                    <a:pt x="96" y="225"/>
                  </a:cubicBezTo>
                  <a:cubicBezTo>
                    <a:pt x="95" y="227"/>
                    <a:pt x="94" y="229"/>
                    <a:pt x="93" y="232"/>
                  </a:cubicBezTo>
                  <a:close/>
                  <a:moveTo>
                    <a:pt x="653" y="226"/>
                  </a:moveTo>
                  <a:cubicBezTo>
                    <a:pt x="652" y="224"/>
                    <a:pt x="651" y="222"/>
                    <a:pt x="650" y="220"/>
                  </a:cubicBezTo>
                  <a:cubicBezTo>
                    <a:pt x="701" y="191"/>
                    <a:pt x="701" y="191"/>
                    <a:pt x="701" y="191"/>
                  </a:cubicBezTo>
                  <a:cubicBezTo>
                    <a:pt x="702" y="193"/>
                    <a:pt x="704" y="196"/>
                    <a:pt x="705" y="199"/>
                  </a:cubicBezTo>
                  <a:lnTo>
                    <a:pt x="653" y="226"/>
                  </a:lnTo>
                  <a:close/>
                  <a:moveTo>
                    <a:pt x="99" y="220"/>
                  </a:moveTo>
                  <a:cubicBezTo>
                    <a:pt x="48" y="191"/>
                    <a:pt x="48" y="191"/>
                    <a:pt x="48" y="191"/>
                  </a:cubicBezTo>
                  <a:cubicBezTo>
                    <a:pt x="49" y="189"/>
                    <a:pt x="51" y="186"/>
                    <a:pt x="52" y="184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1" y="216"/>
                    <a:pt x="100" y="218"/>
                    <a:pt x="99" y="220"/>
                  </a:cubicBezTo>
                  <a:close/>
                  <a:moveTo>
                    <a:pt x="647" y="214"/>
                  </a:moveTo>
                  <a:cubicBezTo>
                    <a:pt x="646" y="212"/>
                    <a:pt x="644" y="210"/>
                    <a:pt x="643" y="208"/>
                  </a:cubicBezTo>
                  <a:cubicBezTo>
                    <a:pt x="693" y="177"/>
                    <a:pt x="693" y="177"/>
                    <a:pt x="693" y="177"/>
                  </a:cubicBezTo>
                  <a:cubicBezTo>
                    <a:pt x="694" y="180"/>
                    <a:pt x="696" y="182"/>
                    <a:pt x="697" y="185"/>
                  </a:cubicBezTo>
                  <a:lnTo>
                    <a:pt x="647" y="214"/>
                  </a:lnTo>
                  <a:close/>
                  <a:moveTo>
                    <a:pt x="106" y="208"/>
                  </a:moveTo>
                  <a:cubicBezTo>
                    <a:pt x="56" y="178"/>
                    <a:pt x="56" y="178"/>
                    <a:pt x="56" y="178"/>
                  </a:cubicBezTo>
                  <a:cubicBezTo>
                    <a:pt x="57" y="175"/>
                    <a:pt x="59" y="173"/>
                    <a:pt x="61" y="170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4"/>
                    <a:pt x="107" y="206"/>
                    <a:pt x="106" y="208"/>
                  </a:cubicBezTo>
                  <a:close/>
                  <a:moveTo>
                    <a:pt x="640" y="203"/>
                  </a:moveTo>
                  <a:cubicBezTo>
                    <a:pt x="639" y="201"/>
                    <a:pt x="637" y="199"/>
                    <a:pt x="636" y="197"/>
                  </a:cubicBezTo>
                  <a:cubicBezTo>
                    <a:pt x="684" y="164"/>
                    <a:pt x="684" y="164"/>
                    <a:pt x="684" y="164"/>
                  </a:cubicBezTo>
                  <a:cubicBezTo>
                    <a:pt x="686" y="166"/>
                    <a:pt x="688" y="169"/>
                    <a:pt x="689" y="171"/>
                  </a:cubicBezTo>
                  <a:lnTo>
                    <a:pt x="640" y="203"/>
                  </a:lnTo>
                  <a:close/>
                  <a:moveTo>
                    <a:pt x="113" y="197"/>
                  </a:moveTo>
                  <a:cubicBezTo>
                    <a:pt x="65" y="164"/>
                    <a:pt x="65" y="164"/>
                    <a:pt x="65" y="164"/>
                  </a:cubicBezTo>
                  <a:cubicBezTo>
                    <a:pt x="66" y="162"/>
                    <a:pt x="68" y="159"/>
                    <a:pt x="70" y="157"/>
                  </a:cubicBezTo>
                  <a:cubicBezTo>
                    <a:pt x="117" y="191"/>
                    <a:pt x="117" y="191"/>
                    <a:pt x="117" y="191"/>
                  </a:cubicBezTo>
                  <a:cubicBezTo>
                    <a:pt x="116" y="193"/>
                    <a:pt x="114" y="195"/>
                    <a:pt x="113" y="197"/>
                  </a:cubicBezTo>
                  <a:close/>
                  <a:moveTo>
                    <a:pt x="632" y="192"/>
                  </a:moveTo>
                  <a:cubicBezTo>
                    <a:pt x="631" y="190"/>
                    <a:pt x="630" y="188"/>
                    <a:pt x="628" y="186"/>
                  </a:cubicBezTo>
                  <a:cubicBezTo>
                    <a:pt x="675" y="151"/>
                    <a:pt x="675" y="151"/>
                    <a:pt x="675" y="151"/>
                  </a:cubicBezTo>
                  <a:cubicBezTo>
                    <a:pt x="677" y="153"/>
                    <a:pt x="679" y="156"/>
                    <a:pt x="680" y="158"/>
                  </a:cubicBezTo>
                  <a:lnTo>
                    <a:pt x="632" y="192"/>
                  </a:lnTo>
                  <a:close/>
                  <a:moveTo>
                    <a:pt x="121" y="186"/>
                  </a:moveTo>
                  <a:cubicBezTo>
                    <a:pt x="74" y="151"/>
                    <a:pt x="74" y="151"/>
                    <a:pt x="74" y="151"/>
                  </a:cubicBezTo>
                  <a:cubicBezTo>
                    <a:pt x="75" y="149"/>
                    <a:pt x="77" y="147"/>
                    <a:pt x="79" y="144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4" y="182"/>
                    <a:pt x="122" y="184"/>
                    <a:pt x="121" y="186"/>
                  </a:cubicBezTo>
                  <a:close/>
                  <a:moveTo>
                    <a:pt x="624" y="181"/>
                  </a:moveTo>
                  <a:cubicBezTo>
                    <a:pt x="623" y="179"/>
                    <a:pt x="622" y="177"/>
                    <a:pt x="620" y="175"/>
                  </a:cubicBezTo>
                  <a:cubicBezTo>
                    <a:pt x="665" y="139"/>
                    <a:pt x="665" y="139"/>
                    <a:pt x="665" y="139"/>
                  </a:cubicBezTo>
                  <a:cubicBezTo>
                    <a:pt x="667" y="141"/>
                    <a:pt x="669" y="143"/>
                    <a:pt x="671" y="145"/>
                  </a:cubicBezTo>
                  <a:lnTo>
                    <a:pt x="624" y="181"/>
                  </a:lnTo>
                  <a:close/>
                  <a:moveTo>
                    <a:pt x="129" y="175"/>
                  </a:moveTo>
                  <a:cubicBezTo>
                    <a:pt x="83" y="139"/>
                    <a:pt x="83" y="139"/>
                    <a:pt x="83" y="139"/>
                  </a:cubicBezTo>
                  <a:cubicBezTo>
                    <a:pt x="85" y="136"/>
                    <a:pt x="87" y="134"/>
                    <a:pt x="89" y="132"/>
                  </a:cubicBezTo>
                  <a:cubicBezTo>
                    <a:pt x="134" y="170"/>
                    <a:pt x="134" y="170"/>
                    <a:pt x="134" y="170"/>
                  </a:cubicBezTo>
                  <a:cubicBezTo>
                    <a:pt x="132" y="172"/>
                    <a:pt x="130" y="174"/>
                    <a:pt x="129" y="175"/>
                  </a:cubicBezTo>
                  <a:close/>
                  <a:moveTo>
                    <a:pt x="616" y="171"/>
                  </a:moveTo>
                  <a:cubicBezTo>
                    <a:pt x="615" y="169"/>
                    <a:pt x="613" y="167"/>
                    <a:pt x="611" y="165"/>
                  </a:cubicBezTo>
                  <a:cubicBezTo>
                    <a:pt x="655" y="126"/>
                    <a:pt x="655" y="126"/>
                    <a:pt x="655" y="126"/>
                  </a:cubicBezTo>
                  <a:cubicBezTo>
                    <a:pt x="657" y="129"/>
                    <a:pt x="659" y="131"/>
                    <a:pt x="661" y="133"/>
                  </a:cubicBezTo>
                  <a:lnTo>
                    <a:pt x="616" y="171"/>
                  </a:lnTo>
                  <a:close/>
                  <a:moveTo>
                    <a:pt x="138" y="165"/>
                  </a:moveTo>
                  <a:cubicBezTo>
                    <a:pt x="94" y="127"/>
                    <a:pt x="94" y="127"/>
                    <a:pt x="94" y="127"/>
                  </a:cubicBezTo>
                  <a:cubicBezTo>
                    <a:pt x="96" y="124"/>
                    <a:pt x="98" y="122"/>
                    <a:pt x="100" y="12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41" y="162"/>
                    <a:pt x="139" y="163"/>
                    <a:pt x="138" y="165"/>
                  </a:cubicBezTo>
                  <a:close/>
                  <a:moveTo>
                    <a:pt x="607" y="161"/>
                  </a:moveTo>
                  <a:cubicBezTo>
                    <a:pt x="606" y="159"/>
                    <a:pt x="604" y="157"/>
                    <a:pt x="602" y="155"/>
                  </a:cubicBezTo>
                  <a:cubicBezTo>
                    <a:pt x="644" y="115"/>
                    <a:pt x="644" y="115"/>
                    <a:pt x="644" y="115"/>
                  </a:cubicBezTo>
                  <a:cubicBezTo>
                    <a:pt x="646" y="117"/>
                    <a:pt x="648" y="119"/>
                    <a:pt x="650" y="121"/>
                  </a:cubicBezTo>
                  <a:lnTo>
                    <a:pt x="607" y="161"/>
                  </a:lnTo>
                  <a:close/>
                  <a:moveTo>
                    <a:pt x="147" y="155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6" y="113"/>
                    <a:pt x="108" y="111"/>
                    <a:pt x="111" y="109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50" y="152"/>
                    <a:pt x="148" y="154"/>
                    <a:pt x="147" y="155"/>
                  </a:cubicBezTo>
                  <a:close/>
                  <a:moveTo>
                    <a:pt x="598" y="151"/>
                  </a:moveTo>
                  <a:cubicBezTo>
                    <a:pt x="596" y="149"/>
                    <a:pt x="595" y="147"/>
                    <a:pt x="593" y="146"/>
                  </a:cubicBezTo>
                  <a:cubicBezTo>
                    <a:pt x="633" y="104"/>
                    <a:pt x="633" y="104"/>
                    <a:pt x="633" y="104"/>
                  </a:cubicBezTo>
                  <a:cubicBezTo>
                    <a:pt x="635" y="106"/>
                    <a:pt x="637" y="108"/>
                    <a:pt x="639" y="110"/>
                  </a:cubicBezTo>
                  <a:lnTo>
                    <a:pt x="598" y="151"/>
                  </a:lnTo>
                  <a:close/>
                  <a:moveTo>
                    <a:pt x="156" y="146"/>
                  </a:moveTo>
                  <a:cubicBezTo>
                    <a:pt x="116" y="104"/>
                    <a:pt x="116" y="104"/>
                    <a:pt x="116" y="104"/>
                  </a:cubicBezTo>
                  <a:cubicBezTo>
                    <a:pt x="118" y="102"/>
                    <a:pt x="120" y="100"/>
                    <a:pt x="122" y="98"/>
                  </a:cubicBezTo>
                  <a:cubicBezTo>
                    <a:pt x="161" y="141"/>
                    <a:pt x="161" y="141"/>
                    <a:pt x="161" y="141"/>
                  </a:cubicBezTo>
                  <a:cubicBezTo>
                    <a:pt x="160" y="142"/>
                    <a:pt x="158" y="144"/>
                    <a:pt x="156" y="146"/>
                  </a:cubicBezTo>
                  <a:close/>
                  <a:moveTo>
                    <a:pt x="588" y="142"/>
                  </a:moveTo>
                  <a:cubicBezTo>
                    <a:pt x="587" y="140"/>
                    <a:pt x="585" y="138"/>
                    <a:pt x="583" y="137"/>
                  </a:cubicBezTo>
                  <a:cubicBezTo>
                    <a:pt x="622" y="93"/>
                    <a:pt x="622" y="93"/>
                    <a:pt x="622" y="93"/>
                  </a:cubicBezTo>
                  <a:cubicBezTo>
                    <a:pt x="624" y="95"/>
                    <a:pt x="626" y="97"/>
                    <a:pt x="628" y="99"/>
                  </a:cubicBezTo>
                  <a:lnTo>
                    <a:pt x="588" y="142"/>
                  </a:lnTo>
                  <a:close/>
                  <a:moveTo>
                    <a:pt x="166" y="137"/>
                  </a:moveTo>
                  <a:cubicBezTo>
                    <a:pt x="127" y="93"/>
                    <a:pt x="127" y="93"/>
                    <a:pt x="127" y="93"/>
                  </a:cubicBezTo>
                  <a:cubicBezTo>
                    <a:pt x="130" y="91"/>
                    <a:pt x="132" y="89"/>
                    <a:pt x="134" y="87"/>
                  </a:cubicBezTo>
                  <a:cubicBezTo>
                    <a:pt x="172" y="132"/>
                    <a:pt x="172" y="132"/>
                    <a:pt x="172" y="132"/>
                  </a:cubicBezTo>
                  <a:cubicBezTo>
                    <a:pt x="170" y="134"/>
                    <a:pt x="168" y="135"/>
                    <a:pt x="166" y="137"/>
                  </a:cubicBezTo>
                  <a:close/>
                  <a:moveTo>
                    <a:pt x="578" y="133"/>
                  </a:moveTo>
                  <a:cubicBezTo>
                    <a:pt x="576" y="131"/>
                    <a:pt x="575" y="130"/>
                    <a:pt x="573" y="128"/>
                  </a:cubicBezTo>
                  <a:cubicBezTo>
                    <a:pt x="609" y="83"/>
                    <a:pt x="609" y="83"/>
                    <a:pt x="609" y="83"/>
                  </a:cubicBezTo>
                  <a:cubicBezTo>
                    <a:pt x="612" y="84"/>
                    <a:pt x="614" y="86"/>
                    <a:pt x="616" y="88"/>
                  </a:cubicBezTo>
                  <a:lnTo>
                    <a:pt x="578" y="133"/>
                  </a:lnTo>
                  <a:close/>
                  <a:moveTo>
                    <a:pt x="176" y="128"/>
                  </a:moveTo>
                  <a:cubicBezTo>
                    <a:pt x="139" y="83"/>
                    <a:pt x="139" y="83"/>
                    <a:pt x="139" y="83"/>
                  </a:cubicBezTo>
                  <a:cubicBezTo>
                    <a:pt x="142" y="81"/>
                    <a:pt x="144" y="79"/>
                    <a:pt x="146" y="77"/>
                  </a:cubicBezTo>
                  <a:cubicBezTo>
                    <a:pt x="182" y="124"/>
                    <a:pt x="182" y="124"/>
                    <a:pt x="182" y="124"/>
                  </a:cubicBezTo>
                  <a:cubicBezTo>
                    <a:pt x="180" y="125"/>
                    <a:pt x="178" y="127"/>
                    <a:pt x="176" y="128"/>
                  </a:cubicBezTo>
                  <a:close/>
                  <a:moveTo>
                    <a:pt x="568" y="124"/>
                  </a:moveTo>
                  <a:cubicBezTo>
                    <a:pt x="566" y="123"/>
                    <a:pt x="564" y="121"/>
                    <a:pt x="562" y="120"/>
                  </a:cubicBezTo>
                  <a:cubicBezTo>
                    <a:pt x="597" y="73"/>
                    <a:pt x="597" y="73"/>
                    <a:pt x="597" y="73"/>
                  </a:cubicBezTo>
                  <a:cubicBezTo>
                    <a:pt x="599" y="75"/>
                    <a:pt x="601" y="76"/>
                    <a:pt x="604" y="78"/>
                  </a:cubicBezTo>
                  <a:lnTo>
                    <a:pt x="568" y="124"/>
                  </a:lnTo>
                  <a:close/>
                  <a:moveTo>
                    <a:pt x="187" y="120"/>
                  </a:moveTo>
                  <a:cubicBezTo>
                    <a:pt x="152" y="73"/>
                    <a:pt x="152" y="73"/>
                    <a:pt x="152" y="73"/>
                  </a:cubicBezTo>
                  <a:cubicBezTo>
                    <a:pt x="154" y="71"/>
                    <a:pt x="157" y="70"/>
                    <a:pt x="159" y="68"/>
                  </a:cubicBezTo>
                  <a:cubicBezTo>
                    <a:pt x="193" y="116"/>
                    <a:pt x="193" y="116"/>
                    <a:pt x="193" y="116"/>
                  </a:cubicBezTo>
                  <a:cubicBezTo>
                    <a:pt x="191" y="117"/>
                    <a:pt x="189" y="118"/>
                    <a:pt x="187" y="120"/>
                  </a:cubicBezTo>
                  <a:close/>
                  <a:moveTo>
                    <a:pt x="557" y="116"/>
                  </a:moveTo>
                  <a:cubicBezTo>
                    <a:pt x="555" y="115"/>
                    <a:pt x="553" y="113"/>
                    <a:pt x="551" y="112"/>
                  </a:cubicBezTo>
                  <a:cubicBezTo>
                    <a:pt x="584" y="64"/>
                    <a:pt x="584" y="64"/>
                    <a:pt x="584" y="64"/>
                  </a:cubicBezTo>
                  <a:cubicBezTo>
                    <a:pt x="586" y="65"/>
                    <a:pt x="589" y="67"/>
                    <a:pt x="591" y="69"/>
                  </a:cubicBezTo>
                  <a:lnTo>
                    <a:pt x="557" y="116"/>
                  </a:lnTo>
                  <a:close/>
                  <a:moveTo>
                    <a:pt x="198" y="112"/>
                  </a:moveTo>
                  <a:cubicBezTo>
                    <a:pt x="165" y="64"/>
                    <a:pt x="165" y="64"/>
                    <a:pt x="165" y="64"/>
                  </a:cubicBezTo>
                  <a:cubicBezTo>
                    <a:pt x="167" y="62"/>
                    <a:pt x="170" y="61"/>
                    <a:pt x="172" y="59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2" y="109"/>
                    <a:pt x="200" y="111"/>
                    <a:pt x="198" y="112"/>
                  </a:cubicBezTo>
                  <a:close/>
                  <a:moveTo>
                    <a:pt x="546" y="109"/>
                  </a:moveTo>
                  <a:cubicBezTo>
                    <a:pt x="544" y="107"/>
                    <a:pt x="542" y="106"/>
                    <a:pt x="540" y="105"/>
                  </a:cubicBezTo>
                  <a:cubicBezTo>
                    <a:pt x="571" y="55"/>
                    <a:pt x="571" y="55"/>
                    <a:pt x="571" y="55"/>
                  </a:cubicBezTo>
                  <a:cubicBezTo>
                    <a:pt x="573" y="57"/>
                    <a:pt x="575" y="58"/>
                    <a:pt x="578" y="60"/>
                  </a:cubicBezTo>
                  <a:lnTo>
                    <a:pt x="546" y="109"/>
                  </a:lnTo>
                  <a:close/>
                  <a:moveTo>
                    <a:pt x="209" y="105"/>
                  </a:moveTo>
                  <a:cubicBezTo>
                    <a:pt x="178" y="55"/>
                    <a:pt x="178" y="55"/>
                    <a:pt x="178" y="55"/>
                  </a:cubicBezTo>
                  <a:cubicBezTo>
                    <a:pt x="181" y="54"/>
                    <a:pt x="183" y="52"/>
                    <a:pt x="186" y="51"/>
                  </a:cubicBezTo>
                  <a:cubicBezTo>
                    <a:pt x="215" y="101"/>
                    <a:pt x="215" y="101"/>
                    <a:pt x="215" y="101"/>
                  </a:cubicBezTo>
                  <a:cubicBezTo>
                    <a:pt x="213" y="102"/>
                    <a:pt x="211" y="104"/>
                    <a:pt x="209" y="105"/>
                  </a:cubicBezTo>
                  <a:close/>
                  <a:moveTo>
                    <a:pt x="535" y="102"/>
                  </a:moveTo>
                  <a:cubicBezTo>
                    <a:pt x="533" y="100"/>
                    <a:pt x="530" y="99"/>
                    <a:pt x="528" y="98"/>
                  </a:cubicBezTo>
                  <a:cubicBezTo>
                    <a:pt x="557" y="47"/>
                    <a:pt x="557" y="47"/>
                    <a:pt x="557" y="47"/>
                  </a:cubicBezTo>
                  <a:cubicBezTo>
                    <a:pt x="559" y="48"/>
                    <a:pt x="562" y="50"/>
                    <a:pt x="564" y="51"/>
                  </a:cubicBezTo>
                  <a:lnTo>
                    <a:pt x="535" y="102"/>
                  </a:lnTo>
                  <a:close/>
                  <a:moveTo>
                    <a:pt x="220" y="98"/>
                  </a:moveTo>
                  <a:cubicBezTo>
                    <a:pt x="192" y="47"/>
                    <a:pt x="192" y="47"/>
                    <a:pt x="192" y="47"/>
                  </a:cubicBezTo>
                  <a:cubicBezTo>
                    <a:pt x="194" y="46"/>
                    <a:pt x="197" y="44"/>
                    <a:pt x="199" y="43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5" y="96"/>
                    <a:pt x="223" y="97"/>
                    <a:pt x="220" y="98"/>
                  </a:cubicBezTo>
                  <a:close/>
                  <a:moveTo>
                    <a:pt x="523" y="95"/>
                  </a:moveTo>
                  <a:cubicBezTo>
                    <a:pt x="521" y="94"/>
                    <a:pt x="519" y="93"/>
                    <a:pt x="516" y="92"/>
                  </a:cubicBezTo>
                  <a:cubicBezTo>
                    <a:pt x="543" y="40"/>
                    <a:pt x="543" y="40"/>
                    <a:pt x="543" y="40"/>
                  </a:cubicBezTo>
                  <a:cubicBezTo>
                    <a:pt x="545" y="41"/>
                    <a:pt x="548" y="42"/>
                    <a:pt x="550" y="44"/>
                  </a:cubicBezTo>
                  <a:lnTo>
                    <a:pt x="523" y="95"/>
                  </a:lnTo>
                  <a:close/>
                  <a:moveTo>
                    <a:pt x="232" y="92"/>
                  </a:moveTo>
                  <a:cubicBezTo>
                    <a:pt x="206" y="40"/>
                    <a:pt x="206" y="40"/>
                    <a:pt x="206" y="40"/>
                  </a:cubicBezTo>
                  <a:cubicBezTo>
                    <a:pt x="208" y="38"/>
                    <a:pt x="211" y="37"/>
                    <a:pt x="214" y="36"/>
                  </a:cubicBezTo>
                  <a:cubicBezTo>
                    <a:pt x="239" y="89"/>
                    <a:pt x="239" y="89"/>
                    <a:pt x="239" y="89"/>
                  </a:cubicBezTo>
                  <a:cubicBezTo>
                    <a:pt x="237" y="90"/>
                    <a:pt x="234" y="91"/>
                    <a:pt x="232" y="92"/>
                  </a:cubicBezTo>
                  <a:close/>
                  <a:moveTo>
                    <a:pt x="511" y="89"/>
                  </a:moveTo>
                  <a:cubicBezTo>
                    <a:pt x="509" y="88"/>
                    <a:pt x="507" y="87"/>
                    <a:pt x="504" y="86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31" y="34"/>
                    <a:pt x="534" y="35"/>
                    <a:pt x="536" y="36"/>
                  </a:cubicBezTo>
                  <a:lnTo>
                    <a:pt x="511" y="89"/>
                  </a:lnTo>
                  <a:close/>
                  <a:moveTo>
                    <a:pt x="244" y="86"/>
                  </a:moveTo>
                  <a:cubicBezTo>
                    <a:pt x="220" y="33"/>
                    <a:pt x="220" y="33"/>
                    <a:pt x="220" y="33"/>
                  </a:cubicBezTo>
                  <a:cubicBezTo>
                    <a:pt x="223" y="32"/>
                    <a:pt x="225" y="31"/>
                    <a:pt x="228" y="29"/>
                  </a:cubicBezTo>
                  <a:cubicBezTo>
                    <a:pt x="251" y="83"/>
                    <a:pt x="251" y="83"/>
                    <a:pt x="251" y="83"/>
                  </a:cubicBezTo>
                  <a:cubicBezTo>
                    <a:pt x="249" y="84"/>
                    <a:pt x="247" y="85"/>
                    <a:pt x="244" y="86"/>
                  </a:cubicBezTo>
                  <a:close/>
                  <a:moveTo>
                    <a:pt x="499" y="83"/>
                  </a:moveTo>
                  <a:cubicBezTo>
                    <a:pt x="496" y="83"/>
                    <a:pt x="494" y="82"/>
                    <a:pt x="492" y="81"/>
                  </a:cubicBezTo>
                  <a:cubicBezTo>
                    <a:pt x="514" y="26"/>
                    <a:pt x="514" y="26"/>
                    <a:pt x="514" y="26"/>
                  </a:cubicBezTo>
                  <a:cubicBezTo>
                    <a:pt x="516" y="27"/>
                    <a:pt x="519" y="29"/>
                    <a:pt x="522" y="30"/>
                  </a:cubicBezTo>
                  <a:lnTo>
                    <a:pt x="499" y="83"/>
                  </a:lnTo>
                  <a:close/>
                  <a:moveTo>
                    <a:pt x="257" y="81"/>
                  </a:moveTo>
                  <a:cubicBezTo>
                    <a:pt x="235" y="27"/>
                    <a:pt x="235" y="27"/>
                    <a:pt x="235" y="27"/>
                  </a:cubicBezTo>
                  <a:cubicBezTo>
                    <a:pt x="237" y="26"/>
                    <a:pt x="240" y="24"/>
                    <a:pt x="243" y="23"/>
                  </a:cubicBezTo>
                  <a:cubicBezTo>
                    <a:pt x="263" y="78"/>
                    <a:pt x="263" y="78"/>
                    <a:pt x="263" y="78"/>
                  </a:cubicBezTo>
                  <a:cubicBezTo>
                    <a:pt x="261" y="79"/>
                    <a:pt x="259" y="80"/>
                    <a:pt x="257" y="81"/>
                  </a:cubicBezTo>
                  <a:close/>
                  <a:moveTo>
                    <a:pt x="486" y="78"/>
                  </a:moveTo>
                  <a:cubicBezTo>
                    <a:pt x="484" y="78"/>
                    <a:pt x="482" y="77"/>
                    <a:pt x="479" y="76"/>
                  </a:cubicBezTo>
                  <a:cubicBezTo>
                    <a:pt x="499" y="21"/>
                    <a:pt x="499" y="21"/>
                    <a:pt x="499" y="21"/>
                  </a:cubicBezTo>
                  <a:cubicBezTo>
                    <a:pt x="502" y="22"/>
                    <a:pt x="504" y="23"/>
                    <a:pt x="507" y="24"/>
                  </a:cubicBezTo>
                  <a:lnTo>
                    <a:pt x="486" y="78"/>
                  </a:lnTo>
                  <a:close/>
                  <a:moveTo>
                    <a:pt x="269" y="76"/>
                  </a:moveTo>
                  <a:cubicBezTo>
                    <a:pt x="250" y="21"/>
                    <a:pt x="250" y="21"/>
                    <a:pt x="250" y="21"/>
                  </a:cubicBezTo>
                  <a:cubicBezTo>
                    <a:pt x="252" y="20"/>
                    <a:pt x="255" y="19"/>
                    <a:pt x="258" y="18"/>
                  </a:cubicBezTo>
                  <a:cubicBezTo>
                    <a:pt x="276" y="74"/>
                    <a:pt x="276" y="74"/>
                    <a:pt x="276" y="74"/>
                  </a:cubicBezTo>
                  <a:cubicBezTo>
                    <a:pt x="274" y="75"/>
                    <a:pt x="271" y="75"/>
                    <a:pt x="269" y="76"/>
                  </a:cubicBezTo>
                  <a:close/>
                  <a:moveTo>
                    <a:pt x="474" y="74"/>
                  </a:moveTo>
                  <a:cubicBezTo>
                    <a:pt x="471" y="73"/>
                    <a:pt x="469" y="72"/>
                    <a:pt x="467" y="72"/>
                  </a:cubicBezTo>
                  <a:cubicBezTo>
                    <a:pt x="484" y="16"/>
                    <a:pt x="484" y="16"/>
                    <a:pt x="484" y="16"/>
                  </a:cubicBezTo>
                  <a:cubicBezTo>
                    <a:pt x="486" y="17"/>
                    <a:pt x="489" y="18"/>
                    <a:pt x="492" y="18"/>
                  </a:cubicBezTo>
                  <a:lnTo>
                    <a:pt x="474" y="74"/>
                  </a:lnTo>
                  <a:close/>
                  <a:moveTo>
                    <a:pt x="282" y="72"/>
                  </a:moveTo>
                  <a:cubicBezTo>
                    <a:pt x="265" y="16"/>
                    <a:pt x="265" y="16"/>
                    <a:pt x="265" y="16"/>
                  </a:cubicBezTo>
                  <a:cubicBezTo>
                    <a:pt x="267" y="15"/>
                    <a:pt x="270" y="14"/>
                    <a:pt x="273" y="14"/>
                  </a:cubicBezTo>
                  <a:cubicBezTo>
                    <a:pt x="289" y="70"/>
                    <a:pt x="289" y="70"/>
                    <a:pt x="289" y="70"/>
                  </a:cubicBezTo>
                  <a:cubicBezTo>
                    <a:pt x="286" y="71"/>
                    <a:pt x="284" y="71"/>
                    <a:pt x="282" y="72"/>
                  </a:cubicBezTo>
                  <a:close/>
                  <a:moveTo>
                    <a:pt x="461" y="70"/>
                  </a:moveTo>
                  <a:cubicBezTo>
                    <a:pt x="458" y="69"/>
                    <a:pt x="456" y="69"/>
                    <a:pt x="454" y="68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1" y="12"/>
                    <a:pt x="474" y="13"/>
                    <a:pt x="477" y="14"/>
                  </a:cubicBezTo>
                  <a:lnTo>
                    <a:pt x="461" y="70"/>
                  </a:lnTo>
                  <a:close/>
                  <a:moveTo>
                    <a:pt x="295" y="68"/>
                  </a:moveTo>
                  <a:cubicBezTo>
                    <a:pt x="280" y="12"/>
                    <a:pt x="280" y="12"/>
                    <a:pt x="280" y="12"/>
                  </a:cubicBezTo>
                  <a:cubicBezTo>
                    <a:pt x="283" y="11"/>
                    <a:pt x="286" y="10"/>
                    <a:pt x="288" y="10"/>
                  </a:cubicBezTo>
                  <a:cubicBezTo>
                    <a:pt x="302" y="67"/>
                    <a:pt x="302" y="67"/>
                    <a:pt x="302" y="67"/>
                  </a:cubicBezTo>
                  <a:cubicBezTo>
                    <a:pt x="299" y="67"/>
                    <a:pt x="297" y="68"/>
                    <a:pt x="295" y="68"/>
                  </a:cubicBezTo>
                  <a:close/>
                  <a:moveTo>
                    <a:pt x="448" y="67"/>
                  </a:moveTo>
                  <a:cubicBezTo>
                    <a:pt x="445" y="66"/>
                    <a:pt x="443" y="66"/>
                    <a:pt x="441" y="65"/>
                  </a:cubicBezTo>
                  <a:cubicBezTo>
                    <a:pt x="453" y="8"/>
                    <a:pt x="453" y="8"/>
                    <a:pt x="453" y="8"/>
                  </a:cubicBezTo>
                  <a:cubicBezTo>
                    <a:pt x="456" y="8"/>
                    <a:pt x="459" y="9"/>
                    <a:pt x="461" y="10"/>
                  </a:cubicBezTo>
                  <a:lnTo>
                    <a:pt x="448" y="67"/>
                  </a:lnTo>
                  <a:close/>
                  <a:moveTo>
                    <a:pt x="308" y="65"/>
                  </a:moveTo>
                  <a:cubicBezTo>
                    <a:pt x="295" y="8"/>
                    <a:pt x="295" y="8"/>
                    <a:pt x="295" y="8"/>
                  </a:cubicBezTo>
                  <a:cubicBezTo>
                    <a:pt x="298" y="7"/>
                    <a:pt x="301" y="7"/>
                    <a:pt x="304" y="6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2" y="64"/>
                    <a:pt x="310" y="65"/>
                    <a:pt x="308" y="65"/>
                  </a:cubicBezTo>
                  <a:close/>
                  <a:moveTo>
                    <a:pt x="435" y="64"/>
                  </a:moveTo>
                  <a:cubicBezTo>
                    <a:pt x="432" y="63"/>
                    <a:pt x="430" y="63"/>
                    <a:pt x="428" y="63"/>
                  </a:cubicBezTo>
                  <a:cubicBezTo>
                    <a:pt x="437" y="5"/>
                    <a:pt x="437" y="5"/>
                    <a:pt x="437" y="5"/>
                  </a:cubicBezTo>
                  <a:cubicBezTo>
                    <a:pt x="440" y="5"/>
                    <a:pt x="443" y="6"/>
                    <a:pt x="446" y="6"/>
                  </a:cubicBezTo>
                  <a:lnTo>
                    <a:pt x="435" y="64"/>
                  </a:lnTo>
                  <a:close/>
                  <a:moveTo>
                    <a:pt x="321" y="63"/>
                  </a:moveTo>
                  <a:cubicBezTo>
                    <a:pt x="311" y="5"/>
                    <a:pt x="311" y="5"/>
                    <a:pt x="311" y="5"/>
                  </a:cubicBezTo>
                  <a:cubicBezTo>
                    <a:pt x="314" y="5"/>
                    <a:pt x="317" y="4"/>
                    <a:pt x="320" y="4"/>
                  </a:cubicBezTo>
                  <a:cubicBezTo>
                    <a:pt x="328" y="61"/>
                    <a:pt x="328" y="61"/>
                    <a:pt x="328" y="61"/>
                  </a:cubicBezTo>
                  <a:cubicBezTo>
                    <a:pt x="326" y="62"/>
                    <a:pt x="323" y="62"/>
                    <a:pt x="321" y="63"/>
                  </a:cubicBezTo>
                  <a:close/>
                  <a:moveTo>
                    <a:pt x="422" y="62"/>
                  </a:moveTo>
                  <a:cubicBezTo>
                    <a:pt x="419" y="61"/>
                    <a:pt x="417" y="61"/>
                    <a:pt x="414" y="61"/>
                  </a:cubicBezTo>
                  <a:cubicBezTo>
                    <a:pt x="422" y="3"/>
                    <a:pt x="422" y="3"/>
                    <a:pt x="422" y="3"/>
                  </a:cubicBezTo>
                  <a:cubicBezTo>
                    <a:pt x="424" y="3"/>
                    <a:pt x="427" y="3"/>
                    <a:pt x="430" y="4"/>
                  </a:cubicBezTo>
                  <a:lnTo>
                    <a:pt x="422" y="62"/>
                  </a:lnTo>
                  <a:close/>
                  <a:moveTo>
                    <a:pt x="334" y="61"/>
                  </a:moveTo>
                  <a:cubicBezTo>
                    <a:pt x="327" y="3"/>
                    <a:pt x="327" y="3"/>
                    <a:pt x="327" y="3"/>
                  </a:cubicBezTo>
                  <a:cubicBezTo>
                    <a:pt x="330" y="2"/>
                    <a:pt x="332" y="2"/>
                    <a:pt x="335" y="2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60"/>
                    <a:pt x="337" y="60"/>
                    <a:pt x="334" y="61"/>
                  </a:cubicBezTo>
                  <a:close/>
                  <a:moveTo>
                    <a:pt x="408" y="60"/>
                  </a:moveTo>
                  <a:cubicBezTo>
                    <a:pt x="406" y="60"/>
                    <a:pt x="403" y="59"/>
                    <a:pt x="401" y="59"/>
                  </a:cubicBezTo>
                  <a:cubicBezTo>
                    <a:pt x="406" y="1"/>
                    <a:pt x="406" y="1"/>
                    <a:pt x="406" y="1"/>
                  </a:cubicBezTo>
                  <a:cubicBezTo>
                    <a:pt x="409" y="1"/>
                    <a:pt x="412" y="1"/>
                    <a:pt x="414" y="2"/>
                  </a:cubicBezTo>
                  <a:lnTo>
                    <a:pt x="408" y="60"/>
                  </a:lnTo>
                  <a:close/>
                  <a:moveTo>
                    <a:pt x="347" y="59"/>
                  </a:moveTo>
                  <a:cubicBezTo>
                    <a:pt x="342" y="1"/>
                    <a:pt x="342" y="1"/>
                    <a:pt x="342" y="1"/>
                  </a:cubicBezTo>
                  <a:cubicBezTo>
                    <a:pt x="345" y="1"/>
                    <a:pt x="348" y="1"/>
                    <a:pt x="351" y="0"/>
                  </a:cubicBezTo>
                  <a:cubicBezTo>
                    <a:pt x="355" y="59"/>
                    <a:pt x="355" y="59"/>
                    <a:pt x="355" y="59"/>
                  </a:cubicBezTo>
                  <a:cubicBezTo>
                    <a:pt x="352" y="59"/>
                    <a:pt x="350" y="59"/>
                    <a:pt x="347" y="59"/>
                  </a:cubicBezTo>
                  <a:close/>
                  <a:moveTo>
                    <a:pt x="395" y="59"/>
                  </a:moveTo>
                  <a:cubicBezTo>
                    <a:pt x="392" y="59"/>
                    <a:pt x="390" y="58"/>
                    <a:pt x="388" y="58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393" y="0"/>
                    <a:pt x="396" y="0"/>
                    <a:pt x="399" y="0"/>
                  </a:cubicBezTo>
                  <a:lnTo>
                    <a:pt x="395" y="59"/>
                  </a:lnTo>
                  <a:close/>
                  <a:moveTo>
                    <a:pt x="361" y="58"/>
                  </a:moveTo>
                  <a:cubicBezTo>
                    <a:pt x="358" y="0"/>
                    <a:pt x="358" y="0"/>
                    <a:pt x="358" y="0"/>
                  </a:cubicBezTo>
                  <a:cubicBezTo>
                    <a:pt x="361" y="0"/>
                    <a:pt x="364" y="0"/>
                    <a:pt x="367" y="0"/>
                  </a:cubicBezTo>
                  <a:cubicBezTo>
                    <a:pt x="368" y="58"/>
                    <a:pt x="368" y="58"/>
                    <a:pt x="368" y="58"/>
                  </a:cubicBezTo>
                  <a:cubicBezTo>
                    <a:pt x="366" y="58"/>
                    <a:pt x="363" y="58"/>
                    <a:pt x="361" y="58"/>
                  </a:cubicBezTo>
                  <a:close/>
                  <a:moveTo>
                    <a:pt x="382" y="58"/>
                  </a:moveTo>
                  <a:cubicBezTo>
                    <a:pt x="379" y="58"/>
                    <a:pt x="377" y="58"/>
                    <a:pt x="375" y="58"/>
                  </a:cubicBezTo>
                  <a:cubicBezTo>
                    <a:pt x="374" y="58"/>
                    <a:pt x="374" y="58"/>
                    <a:pt x="374" y="58"/>
                  </a:cubicBezTo>
                  <a:cubicBezTo>
                    <a:pt x="374" y="23"/>
                    <a:pt x="374" y="23"/>
                    <a:pt x="374" y="23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7" y="0"/>
                    <a:pt x="380" y="0"/>
                    <a:pt x="383" y="0"/>
                  </a:cubicBezTo>
                  <a:lnTo>
                    <a:pt x="382" y="58"/>
                  </a:lnTo>
                  <a:close/>
                  <a:moveTo>
                    <a:pt x="374" y="23"/>
                  </a:moveTo>
                  <a:cubicBezTo>
                    <a:pt x="374" y="29"/>
                    <a:pt x="374" y="29"/>
                    <a:pt x="374" y="29"/>
                  </a:cubicBezTo>
                  <a:cubicBezTo>
                    <a:pt x="374" y="24"/>
                    <a:pt x="374" y="24"/>
                    <a:pt x="374" y="24"/>
                  </a:cubicBezTo>
                  <a:lnTo>
                    <a:pt x="374" y="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5734050" y="4329113"/>
              <a:ext cx="985838" cy="987424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293" y="585"/>
                  </a:moveTo>
                  <a:cubicBezTo>
                    <a:pt x="131" y="585"/>
                    <a:pt x="0" y="454"/>
                    <a:pt x="0" y="293"/>
                  </a:cubicBezTo>
                  <a:cubicBezTo>
                    <a:pt x="0" y="131"/>
                    <a:pt x="131" y="0"/>
                    <a:pt x="293" y="0"/>
                  </a:cubicBezTo>
                  <a:cubicBezTo>
                    <a:pt x="454" y="0"/>
                    <a:pt x="585" y="131"/>
                    <a:pt x="585" y="293"/>
                  </a:cubicBezTo>
                  <a:cubicBezTo>
                    <a:pt x="585" y="454"/>
                    <a:pt x="454" y="585"/>
                    <a:pt x="293" y="585"/>
                  </a:cubicBezTo>
                  <a:close/>
                  <a:moveTo>
                    <a:pt x="293" y="5"/>
                  </a:moveTo>
                  <a:cubicBezTo>
                    <a:pt x="134" y="5"/>
                    <a:pt x="5" y="134"/>
                    <a:pt x="5" y="293"/>
                  </a:cubicBezTo>
                  <a:cubicBezTo>
                    <a:pt x="5" y="451"/>
                    <a:pt x="134" y="580"/>
                    <a:pt x="293" y="580"/>
                  </a:cubicBezTo>
                  <a:cubicBezTo>
                    <a:pt x="451" y="580"/>
                    <a:pt x="580" y="451"/>
                    <a:pt x="580" y="293"/>
                  </a:cubicBezTo>
                  <a:cubicBezTo>
                    <a:pt x="580" y="134"/>
                    <a:pt x="451" y="5"/>
                    <a:pt x="293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5738813" y="4333875"/>
              <a:ext cx="974725" cy="976313"/>
            </a:xfrm>
            <a:custGeom>
              <a:avLst/>
              <a:gdLst/>
              <a:ahLst/>
              <a:cxnLst/>
              <a:rect l="l" t="t" r="r" b="b"/>
              <a:pathLst>
                <a:path w="578" h="579" extrusionOk="0">
                  <a:moveTo>
                    <a:pt x="290" y="0"/>
                  </a:move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8" y="0"/>
                    <a:pt x="287" y="0"/>
                    <a:pt x="287" y="0"/>
                  </a:cubicBezTo>
                  <a:cubicBezTo>
                    <a:pt x="287" y="49"/>
                    <a:pt x="287" y="49"/>
                    <a:pt x="287" y="49"/>
                  </a:cubicBezTo>
                  <a:cubicBezTo>
                    <a:pt x="288" y="49"/>
                    <a:pt x="289" y="49"/>
                    <a:pt x="290" y="49"/>
                  </a:cubicBezTo>
                  <a:lnTo>
                    <a:pt x="290" y="0"/>
                  </a:lnTo>
                  <a:close/>
                  <a:moveTo>
                    <a:pt x="234" y="5"/>
                  </a:moveTo>
                  <a:cubicBezTo>
                    <a:pt x="233" y="6"/>
                    <a:pt x="233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241" y="54"/>
                    <a:pt x="241" y="54"/>
                    <a:pt x="241" y="54"/>
                  </a:cubicBezTo>
                  <a:cubicBezTo>
                    <a:pt x="242" y="54"/>
                    <a:pt x="243" y="54"/>
                    <a:pt x="243" y="54"/>
                  </a:cubicBezTo>
                  <a:lnTo>
                    <a:pt x="234" y="5"/>
                  </a:lnTo>
                  <a:close/>
                  <a:moveTo>
                    <a:pt x="181" y="21"/>
                  </a:moveTo>
                  <a:cubicBezTo>
                    <a:pt x="180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8" y="22"/>
                    <a:pt x="178" y="22"/>
                    <a:pt x="178" y="22"/>
                  </a:cubicBezTo>
                  <a:cubicBezTo>
                    <a:pt x="197" y="68"/>
                    <a:pt x="197" y="68"/>
                    <a:pt x="197" y="68"/>
                  </a:cubicBezTo>
                  <a:cubicBezTo>
                    <a:pt x="198" y="67"/>
                    <a:pt x="198" y="67"/>
                    <a:pt x="199" y="67"/>
                  </a:cubicBezTo>
                  <a:lnTo>
                    <a:pt x="181" y="21"/>
                  </a:lnTo>
                  <a:close/>
                  <a:moveTo>
                    <a:pt x="131" y="47"/>
                  </a:moveTo>
                  <a:cubicBezTo>
                    <a:pt x="131" y="47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7" y="89"/>
                    <a:pt x="157" y="89"/>
                    <a:pt x="158" y="88"/>
                  </a:cubicBezTo>
                  <a:lnTo>
                    <a:pt x="131" y="47"/>
                  </a:lnTo>
                  <a:close/>
                  <a:moveTo>
                    <a:pt x="88" y="82"/>
                  </a:moveTo>
                  <a:cubicBezTo>
                    <a:pt x="87" y="82"/>
                    <a:pt x="87" y="83"/>
                    <a:pt x="87" y="83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21" y="118"/>
                    <a:pt x="121" y="118"/>
                    <a:pt x="122" y="117"/>
                  </a:cubicBezTo>
                  <a:lnTo>
                    <a:pt x="88" y="82"/>
                  </a:lnTo>
                  <a:close/>
                  <a:moveTo>
                    <a:pt x="52" y="125"/>
                  </a:move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91" y="154"/>
                    <a:pt x="92" y="153"/>
                    <a:pt x="92" y="153"/>
                  </a:cubicBezTo>
                  <a:lnTo>
                    <a:pt x="52" y="125"/>
                  </a:lnTo>
                  <a:close/>
                  <a:moveTo>
                    <a:pt x="24" y="173"/>
                  </a:moveTo>
                  <a:cubicBezTo>
                    <a:pt x="24" y="173"/>
                    <a:pt x="24" y="173"/>
                    <a:pt x="24" y="173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4"/>
                    <a:pt x="24" y="175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68" y="195"/>
                    <a:pt x="68" y="195"/>
                    <a:pt x="68" y="195"/>
                  </a:cubicBezTo>
                  <a:cubicBezTo>
                    <a:pt x="69" y="194"/>
                    <a:pt x="69" y="194"/>
                    <a:pt x="69" y="193"/>
                  </a:cubicBezTo>
                  <a:lnTo>
                    <a:pt x="24" y="173"/>
                  </a:lnTo>
                  <a:close/>
                  <a:moveTo>
                    <a:pt x="7" y="226"/>
                  </a:moveTo>
                  <a:cubicBezTo>
                    <a:pt x="7" y="227"/>
                    <a:pt x="7" y="227"/>
                    <a:pt x="7" y="228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55" y="238"/>
                    <a:pt x="55" y="238"/>
                    <a:pt x="55" y="237"/>
                  </a:cubicBezTo>
                  <a:cubicBezTo>
                    <a:pt x="7" y="226"/>
                    <a:pt x="7" y="226"/>
                    <a:pt x="7" y="226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49" y="285"/>
                    <a:pt x="49" y="285"/>
                    <a:pt x="49" y="285"/>
                  </a:cubicBezTo>
                  <a:cubicBezTo>
                    <a:pt x="49" y="284"/>
                    <a:pt x="49" y="284"/>
                    <a:pt x="49" y="283"/>
                  </a:cubicBezTo>
                  <a:lnTo>
                    <a:pt x="0" y="281"/>
                  </a:lnTo>
                  <a:close/>
                  <a:moveTo>
                    <a:pt x="52" y="329"/>
                  </a:moveTo>
                  <a:cubicBezTo>
                    <a:pt x="4" y="337"/>
                    <a:pt x="4" y="337"/>
                    <a:pt x="4" y="337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9"/>
                    <a:pt x="4" y="339"/>
                    <a:pt x="4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53" y="331"/>
                    <a:pt x="53" y="331"/>
                    <a:pt x="53" y="331"/>
                  </a:cubicBezTo>
                  <a:cubicBezTo>
                    <a:pt x="53" y="331"/>
                    <a:pt x="52" y="330"/>
                    <a:pt x="52" y="329"/>
                  </a:cubicBezTo>
                  <a:close/>
                  <a:moveTo>
                    <a:pt x="64" y="374"/>
                  </a:moveTo>
                  <a:cubicBezTo>
                    <a:pt x="18" y="391"/>
                    <a:pt x="18" y="391"/>
                    <a:pt x="18" y="391"/>
                  </a:cubicBezTo>
                  <a:cubicBezTo>
                    <a:pt x="19" y="392"/>
                    <a:pt x="19" y="393"/>
                    <a:pt x="19" y="394"/>
                  </a:cubicBezTo>
                  <a:cubicBezTo>
                    <a:pt x="65" y="376"/>
                    <a:pt x="65" y="376"/>
                    <a:pt x="65" y="376"/>
                  </a:cubicBezTo>
                  <a:cubicBezTo>
                    <a:pt x="65" y="375"/>
                    <a:pt x="64" y="374"/>
                    <a:pt x="64" y="374"/>
                  </a:cubicBezTo>
                  <a:close/>
                  <a:moveTo>
                    <a:pt x="84" y="415"/>
                  </a:moveTo>
                  <a:cubicBezTo>
                    <a:pt x="43" y="441"/>
                    <a:pt x="43" y="441"/>
                    <a:pt x="43" y="441"/>
                  </a:cubicBezTo>
                  <a:cubicBezTo>
                    <a:pt x="43" y="441"/>
                    <a:pt x="43" y="442"/>
                    <a:pt x="44" y="442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86" y="417"/>
                    <a:pt x="86" y="417"/>
                    <a:pt x="86" y="417"/>
                  </a:cubicBezTo>
                  <a:cubicBezTo>
                    <a:pt x="85" y="417"/>
                    <a:pt x="85" y="416"/>
                    <a:pt x="84" y="415"/>
                  </a:cubicBezTo>
                  <a:close/>
                  <a:moveTo>
                    <a:pt x="112" y="452"/>
                  </a:moveTo>
                  <a:cubicBezTo>
                    <a:pt x="76" y="485"/>
                    <a:pt x="76" y="485"/>
                    <a:pt x="76" y="485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7"/>
                    <a:pt x="78" y="487"/>
                    <a:pt x="78" y="487"/>
                  </a:cubicBezTo>
                  <a:cubicBezTo>
                    <a:pt x="78" y="487"/>
                    <a:pt x="78" y="487"/>
                    <a:pt x="78" y="487"/>
                  </a:cubicBezTo>
                  <a:cubicBezTo>
                    <a:pt x="78" y="487"/>
                    <a:pt x="78" y="487"/>
                    <a:pt x="78" y="487"/>
                  </a:cubicBezTo>
                  <a:cubicBezTo>
                    <a:pt x="78" y="488"/>
                    <a:pt x="78" y="488"/>
                    <a:pt x="78" y="488"/>
                  </a:cubicBezTo>
                  <a:cubicBezTo>
                    <a:pt x="78" y="488"/>
                    <a:pt x="78" y="488"/>
                    <a:pt x="78" y="488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3" y="453"/>
                    <a:pt x="113" y="453"/>
                    <a:pt x="112" y="452"/>
                  </a:cubicBezTo>
                  <a:close/>
                  <a:moveTo>
                    <a:pt x="147" y="483"/>
                  </a:moveTo>
                  <a:cubicBezTo>
                    <a:pt x="118" y="523"/>
                    <a:pt x="118" y="523"/>
                    <a:pt x="118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4"/>
                    <a:pt x="119" y="524"/>
                    <a:pt x="119" y="524"/>
                  </a:cubicBezTo>
                  <a:cubicBezTo>
                    <a:pt x="119" y="524"/>
                    <a:pt x="119" y="524"/>
                    <a:pt x="119" y="524"/>
                  </a:cubicBezTo>
                  <a:cubicBezTo>
                    <a:pt x="120" y="524"/>
                    <a:pt x="120" y="524"/>
                    <a:pt x="120" y="524"/>
                  </a:cubicBezTo>
                  <a:cubicBezTo>
                    <a:pt x="120" y="524"/>
                    <a:pt x="120" y="524"/>
                    <a:pt x="120" y="524"/>
                  </a:cubicBezTo>
                  <a:cubicBezTo>
                    <a:pt x="149" y="485"/>
                    <a:pt x="149" y="485"/>
                    <a:pt x="149" y="485"/>
                  </a:cubicBezTo>
                  <a:cubicBezTo>
                    <a:pt x="148" y="484"/>
                    <a:pt x="147" y="484"/>
                    <a:pt x="147" y="483"/>
                  </a:cubicBezTo>
                  <a:close/>
                  <a:moveTo>
                    <a:pt x="187" y="507"/>
                  </a:moveTo>
                  <a:cubicBezTo>
                    <a:pt x="165" y="551"/>
                    <a:pt x="165" y="551"/>
                    <a:pt x="165" y="551"/>
                  </a:cubicBezTo>
                  <a:cubicBezTo>
                    <a:pt x="166" y="552"/>
                    <a:pt x="167" y="552"/>
                    <a:pt x="167" y="552"/>
                  </a:cubicBezTo>
                  <a:cubicBezTo>
                    <a:pt x="167" y="552"/>
                    <a:pt x="167" y="552"/>
                    <a:pt x="167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3"/>
                    <a:pt x="168" y="553"/>
                    <a:pt x="168" y="553"/>
                  </a:cubicBezTo>
                  <a:cubicBezTo>
                    <a:pt x="189" y="508"/>
                    <a:pt x="189" y="508"/>
                    <a:pt x="189" y="508"/>
                  </a:cubicBezTo>
                  <a:cubicBezTo>
                    <a:pt x="188" y="508"/>
                    <a:pt x="187" y="507"/>
                    <a:pt x="187" y="507"/>
                  </a:cubicBezTo>
                  <a:close/>
                  <a:moveTo>
                    <a:pt x="230" y="523"/>
                  </a:move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20" y="571"/>
                    <a:pt x="220" y="571"/>
                    <a:pt x="221" y="571"/>
                  </a:cubicBezTo>
                  <a:cubicBezTo>
                    <a:pt x="232" y="523"/>
                    <a:pt x="232" y="523"/>
                    <a:pt x="232" y="523"/>
                  </a:cubicBezTo>
                  <a:cubicBezTo>
                    <a:pt x="232" y="523"/>
                    <a:pt x="231" y="523"/>
                    <a:pt x="230" y="523"/>
                  </a:cubicBezTo>
                  <a:close/>
                  <a:moveTo>
                    <a:pt x="276" y="530"/>
                  </a:moveTo>
                  <a:cubicBezTo>
                    <a:pt x="273" y="579"/>
                    <a:pt x="273" y="579"/>
                    <a:pt x="273" y="579"/>
                  </a:cubicBezTo>
                  <a:cubicBezTo>
                    <a:pt x="273" y="579"/>
                    <a:pt x="273" y="579"/>
                    <a:pt x="273" y="579"/>
                  </a:cubicBezTo>
                  <a:cubicBezTo>
                    <a:pt x="273" y="579"/>
                    <a:pt x="273" y="579"/>
                    <a:pt x="273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5" y="579"/>
                    <a:pt x="276" y="579"/>
                  </a:cubicBezTo>
                  <a:cubicBezTo>
                    <a:pt x="278" y="530"/>
                    <a:pt x="278" y="530"/>
                    <a:pt x="278" y="530"/>
                  </a:cubicBezTo>
                  <a:cubicBezTo>
                    <a:pt x="277" y="530"/>
                    <a:pt x="277" y="530"/>
                    <a:pt x="276" y="530"/>
                  </a:cubicBezTo>
                  <a:close/>
                  <a:moveTo>
                    <a:pt x="325" y="528"/>
                  </a:moveTo>
                  <a:cubicBezTo>
                    <a:pt x="324" y="528"/>
                    <a:pt x="323" y="528"/>
                    <a:pt x="322" y="528"/>
                  </a:cubicBezTo>
                  <a:cubicBezTo>
                    <a:pt x="329" y="577"/>
                    <a:pt x="329" y="577"/>
                    <a:pt x="329" y="577"/>
                  </a:cubicBezTo>
                  <a:cubicBezTo>
                    <a:pt x="329" y="577"/>
                    <a:pt x="329" y="577"/>
                    <a:pt x="329" y="577"/>
                  </a:cubicBezTo>
                  <a:cubicBezTo>
                    <a:pt x="330" y="576"/>
                    <a:pt x="331" y="576"/>
                    <a:pt x="332" y="576"/>
                  </a:cubicBezTo>
                  <a:lnTo>
                    <a:pt x="325" y="528"/>
                  </a:lnTo>
                  <a:close/>
                  <a:moveTo>
                    <a:pt x="369" y="516"/>
                  </a:moveTo>
                  <a:cubicBezTo>
                    <a:pt x="369" y="517"/>
                    <a:pt x="368" y="517"/>
                    <a:pt x="367" y="517"/>
                  </a:cubicBezTo>
                  <a:cubicBezTo>
                    <a:pt x="383" y="564"/>
                    <a:pt x="383" y="564"/>
                    <a:pt x="383" y="564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5" y="563"/>
                    <a:pt x="385" y="563"/>
                    <a:pt x="386" y="563"/>
                  </a:cubicBezTo>
                  <a:lnTo>
                    <a:pt x="369" y="516"/>
                  </a:lnTo>
                  <a:close/>
                  <a:moveTo>
                    <a:pt x="411" y="497"/>
                  </a:moveTo>
                  <a:cubicBezTo>
                    <a:pt x="411" y="497"/>
                    <a:pt x="410" y="498"/>
                    <a:pt x="409" y="498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5" y="540"/>
                    <a:pt x="436" y="540"/>
                    <a:pt x="436" y="539"/>
                  </a:cubicBezTo>
                  <a:lnTo>
                    <a:pt x="411" y="497"/>
                  </a:lnTo>
                  <a:close/>
                  <a:moveTo>
                    <a:pt x="449" y="470"/>
                  </a:moveTo>
                  <a:cubicBezTo>
                    <a:pt x="448" y="470"/>
                    <a:pt x="448" y="471"/>
                    <a:pt x="447" y="471"/>
                  </a:cubicBezTo>
                  <a:cubicBezTo>
                    <a:pt x="479" y="508"/>
                    <a:pt x="479" y="508"/>
                    <a:pt x="479" y="508"/>
                  </a:cubicBezTo>
                  <a:cubicBezTo>
                    <a:pt x="480" y="508"/>
                    <a:pt x="480" y="508"/>
                    <a:pt x="480" y="508"/>
                  </a:cubicBezTo>
                  <a:cubicBezTo>
                    <a:pt x="480" y="507"/>
                    <a:pt x="480" y="507"/>
                    <a:pt x="480" y="507"/>
                  </a:cubicBezTo>
                  <a:cubicBezTo>
                    <a:pt x="480" y="507"/>
                    <a:pt x="480" y="507"/>
                    <a:pt x="480" y="507"/>
                  </a:cubicBezTo>
                  <a:cubicBezTo>
                    <a:pt x="481" y="507"/>
                    <a:pt x="481" y="507"/>
                    <a:pt x="481" y="507"/>
                  </a:cubicBezTo>
                  <a:lnTo>
                    <a:pt x="449" y="470"/>
                  </a:lnTo>
                  <a:close/>
                  <a:moveTo>
                    <a:pt x="480" y="436"/>
                  </a:moveTo>
                  <a:cubicBezTo>
                    <a:pt x="480" y="437"/>
                    <a:pt x="479" y="437"/>
                    <a:pt x="479" y="438"/>
                  </a:cubicBezTo>
                  <a:cubicBezTo>
                    <a:pt x="518" y="468"/>
                    <a:pt x="518" y="468"/>
                    <a:pt x="518" y="468"/>
                  </a:cubicBezTo>
                  <a:cubicBezTo>
                    <a:pt x="518" y="467"/>
                    <a:pt x="519" y="467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lnTo>
                    <a:pt x="480" y="436"/>
                  </a:lnTo>
                  <a:close/>
                  <a:moveTo>
                    <a:pt x="505" y="397"/>
                  </a:moveTo>
                  <a:cubicBezTo>
                    <a:pt x="505" y="397"/>
                    <a:pt x="504" y="398"/>
                    <a:pt x="504" y="399"/>
                  </a:cubicBezTo>
                  <a:cubicBezTo>
                    <a:pt x="548" y="421"/>
                    <a:pt x="548" y="421"/>
                    <a:pt x="548" y="421"/>
                  </a:cubicBezTo>
                  <a:cubicBezTo>
                    <a:pt x="548" y="421"/>
                    <a:pt x="548" y="420"/>
                    <a:pt x="548" y="420"/>
                  </a:cubicBezTo>
                  <a:cubicBezTo>
                    <a:pt x="548" y="420"/>
                    <a:pt x="548" y="420"/>
                    <a:pt x="548" y="420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9" y="418"/>
                    <a:pt x="549" y="418"/>
                    <a:pt x="549" y="418"/>
                  </a:cubicBezTo>
                  <a:lnTo>
                    <a:pt x="505" y="397"/>
                  </a:lnTo>
                  <a:close/>
                  <a:moveTo>
                    <a:pt x="521" y="353"/>
                  </a:moveTo>
                  <a:cubicBezTo>
                    <a:pt x="521" y="354"/>
                    <a:pt x="521" y="355"/>
                    <a:pt x="521" y="356"/>
                  </a:cubicBezTo>
                  <a:cubicBezTo>
                    <a:pt x="568" y="369"/>
                    <a:pt x="568" y="369"/>
                    <a:pt x="568" y="369"/>
                  </a:cubicBezTo>
                  <a:cubicBezTo>
                    <a:pt x="568" y="368"/>
                    <a:pt x="568" y="367"/>
                    <a:pt x="569" y="366"/>
                  </a:cubicBezTo>
                  <a:lnTo>
                    <a:pt x="521" y="353"/>
                  </a:lnTo>
                  <a:close/>
                  <a:moveTo>
                    <a:pt x="529" y="308"/>
                  </a:moveTo>
                  <a:cubicBezTo>
                    <a:pt x="529" y="309"/>
                    <a:pt x="529" y="309"/>
                    <a:pt x="529" y="310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3"/>
                    <a:pt x="578" y="312"/>
                    <a:pt x="578" y="311"/>
                  </a:cubicBezTo>
                  <a:lnTo>
                    <a:pt x="529" y="308"/>
                  </a:lnTo>
                  <a:close/>
                  <a:moveTo>
                    <a:pt x="577" y="256"/>
                  </a:moveTo>
                  <a:cubicBezTo>
                    <a:pt x="528" y="261"/>
                    <a:pt x="528" y="261"/>
                    <a:pt x="528" y="261"/>
                  </a:cubicBezTo>
                  <a:cubicBezTo>
                    <a:pt x="528" y="262"/>
                    <a:pt x="528" y="263"/>
                    <a:pt x="529" y="264"/>
                  </a:cubicBezTo>
                  <a:cubicBezTo>
                    <a:pt x="577" y="259"/>
                    <a:pt x="577" y="259"/>
                    <a:pt x="577" y="259"/>
                  </a:cubicBezTo>
                  <a:cubicBezTo>
                    <a:pt x="577" y="258"/>
                    <a:pt x="577" y="257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lose/>
                  <a:moveTo>
                    <a:pt x="565" y="201"/>
                  </a:moveTo>
                  <a:cubicBezTo>
                    <a:pt x="519" y="216"/>
                    <a:pt x="519" y="216"/>
                    <a:pt x="519" y="216"/>
                  </a:cubicBezTo>
                  <a:cubicBezTo>
                    <a:pt x="519" y="217"/>
                    <a:pt x="519" y="218"/>
                    <a:pt x="519" y="219"/>
                  </a:cubicBezTo>
                  <a:cubicBezTo>
                    <a:pt x="566" y="204"/>
                    <a:pt x="566" y="204"/>
                    <a:pt x="566" y="204"/>
                  </a:cubicBezTo>
                  <a:cubicBezTo>
                    <a:pt x="566" y="203"/>
                    <a:pt x="566" y="202"/>
                    <a:pt x="565" y="201"/>
                  </a:cubicBezTo>
                  <a:close/>
                  <a:moveTo>
                    <a:pt x="543" y="150"/>
                  </a:moveTo>
                  <a:cubicBezTo>
                    <a:pt x="500" y="174"/>
                    <a:pt x="500" y="174"/>
                    <a:pt x="500" y="174"/>
                  </a:cubicBezTo>
                  <a:cubicBezTo>
                    <a:pt x="501" y="175"/>
                    <a:pt x="501" y="175"/>
                    <a:pt x="501" y="176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4" y="152"/>
                    <a:pt x="544" y="151"/>
                    <a:pt x="543" y="150"/>
                  </a:cubicBezTo>
                  <a:close/>
                  <a:moveTo>
                    <a:pt x="512" y="104"/>
                  </a:moveTo>
                  <a:cubicBezTo>
                    <a:pt x="474" y="136"/>
                    <a:pt x="474" y="136"/>
                    <a:pt x="474" y="136"/>
                  </a:cubicBezTo>
                  <a:cubicBezTo>
                    <a:pt x="475" y="136"/>
                    <a:pt x="475" y="137"/>
                    <a:pt x="476" y="137"/>
                  </a:cubicBezTo>
                  <a:cubicBezTo>
                    <a:pt x="514" y="106"/>
                    <a:pt x="514" y="106"/>
                    <a:pt x="514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5"/>
                    <a:pt x="512" y="105"/>
                    <a:pt x="512" y="104"/>
                  </a:cubicBezTo>
                  <a:close/>
                  <a:moveTo>
                    <a:pt x="472" y="65"/>
                  </a:moveTo>
                  <a:cubicBezTo>
                    <a:pt x="441" y="103"/>
                    <a:pt x="441" y="103"/>
                    <a:pt x="441" y="103"/>
                  </a:cubicBezTo>
                  <a:cubicBezTo>
                    <a:pt x="442" y="104"/>
                    <a:pt x="442" y="104"/>
                    <a:pt x="443" y="105"/>
                  </a:cubicBezTo>
                  <a:cubicBezTo>
                    <a:pt x="474" y="67"/>
                    <a:pt x="474" y="67"/>
                    <a:pt x="474" y="67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5"/>
                    <a:pt x="473" y="65"/>
                    <a:pt x="473" y="65"/>
                  </a:cubicBezTo>
                  <a:cubicBezTo>
                    <a:pt x="473" y="65"/>
                    <a:pt x="473" y="65"/>
                    <a:pt x="473" y="65"/>
                  </a:cubicBezTo>
                  <a:lnTo>
                    <a:pt x="472" y="65"/>
                  </a:lnTo>
                  <a:close/>
                  <a:moveTo>
                    <a:pt x="426" y="34"/>
                  </a:moveTo>
                  <a:cubicBezTo>
                    <a:pt x="403" y="77"/>
                    <a:pt x="403" y="77"/>
                    <a:pt x="403" y="77"/>
                  </a:cubicBezTo>
                  <a:cubicBezTo>
                    <a:pt x="403" y="78"/>
                    <a:pt x="404" y="78"/>
                    <a:pt x="405" y="79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7" y="35"/>
                    <a:pt x="426" y="35"/>
                    <a:pt x="426" y="34"/>
                  </a:cubicBezTo>
                  <a:close/>
                  <a:moveTo>
                    <a:pt x="374" y="13"/>
                  </a:moveTo>
                  <a:cubicBezTo>
                    <a:pt x="360" y="60"/>
                    <a:pt x="360" y="60"/>
                    <a:pt x="360" y="60"/>
                  </a:cubicBezTo>
                  <a:cubicBezTo>
                    <a:pt x="361" y="60"/>
                    <a:pt x="361" y="60"/>
                    <a:pt x="362" y="60"/>
                  </a:cubicBezTo>
                  <a:cubicBezTo>
                    <a:pt x="377" y="14"/>
                    <a:pt x="377" y="14"/>
                    <a:pt x="377" y="14"/>
                  </a:cubicBezTo>
                  <a:cubicBezTo>
                    <a:pt x="376" y="13"/>
                    <a:pt x="376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lnTo>
                    <a:pt x="374" y="13"/>
                  </a:lnTo>
                  <a:close/>
                  <a:moveTo>
                    <a:pt x="320" y="2"/>
                  </a:moveTo>
                  <a:cubicBezTo>
                    <a:pt x="315" y="51"/>
                    <a:pt x="315" y="51"/>
                    <a:pt x="315" y="51"/>
                  </a:cubicBezTo>
                  <a:cubicBezTo>
                    <a:pt x="315" y="51"/>
                    <a:pt x="316" y="51"/>
                    <a:pt x="317" y="51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2"/>
                    <a:pt x="321" y="2"/>
                    <a:pt x="320" y="2"/>
                  </a:cubicBezTo>
                  <a:cubicBezTo>
                    <a:pt x="320" y="2"/>
                    <a:pt x="320" y="2"/>
                    <a:pt x="32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5867400" y="4462463"/>
              <a:ext cx="720725" cy="722312"/>
            </a:xfrm>
            <a:custGeom>
              <a:avLst/>
              <a:gdLst/>
              <a:ahLst/>
              <a:cxnLst/>
              <a:rect l="l" t="t" r="r" b="b"/>
              <a:pathLst>
                <a:path w="428" h="428" extrusionOk="0">
                  <a:moveTo>
                    <a:pt x="214" y="422"/>
                  </a:moveTo>
                  <a:cubicBezTo>
                    <a:pt x="214" y="419"/>
                    <a:pt x="217" y="416"/>
                    <a:pt x="220" y="416"/>
                  </a:cubicBezTo>
                  <a:cubicBezTo>
                    <a:pt x="223" y="416"/>
                    <a:pt x="226" y="418"/>
                    <a:pt x="226" y="422"/>
                  </a:cubicBezTo>
                  <a:cubicBezTo>
                    <a:pt x="226" y="425"/>
                    <a:pt x="223" y="428"/>
                    <a:pt x="220" y="428"/>
                  </a:cubicBezTo>
                  <a:cubicBezTo>
                    <a:pt x="220" y="428"/>
                    <a:pt x="220" y="428"/>
                    <a:pt x="220" y="428"/>
                  </a:cubicBezTo>
                  <a:cubicBezTo>
                    <a:pt x="217" y="428"/>
                    <a:pt x="214" y="425"/>
                    <a:pt x="214" y="422"/>
                  </a:cubicBezTo>
                  <a:close/>
                  <a:moveTo>
                    <a:pt x="187" y="426"/>
                  </a:moveTo>
                  <a:cubicBezTo>
                    <a:pt x="187" y="426"/>
                    <a:pt x="187" y="426"/>
                    <a:pt x="187" y="426"/>
                  </a:cubicBezTo>
                  <a:cubicBezTo>
                    <a:pt x="184" y="426"/>
                    <a:pt x="182" y="423"/>
                    <a:pt x="182" y="420"/>
                  </a:cubicBezTo>
                  <a:cubicBezTo>
                    <a:pt x="182" y="416"/>
                    <a:pt x="185" y="414"/>
                    <a:pt x="189" y="415"/>
                  </a:cubicBezTo>
                  <a:cubicBezTo>
                    <a:pt x="189" y="415"/>
                    <a:pt x="189" y="415"/>
                    <a:pt x="189" y="415"/>
                  </a:cubicBezTo>
                  <a:cubicBezTo>
                    <a:pt x="192" y="415"/>
                    <a:pt x="194" y="418"/>
                    <a:pt x="194" y="421"/>
                  </a:cubicBezTo>
                  <a:cubicBezTo>
                    <a:pt x="193" y="424"/>
                    <a:pt x="191" y="426"/>
                    <a:pt x="188" y="426"/>
                  </a:cubicBezTo>
                  <a:lnTo>
                    <a:pt x="187" y="426"/>
                  </a:lnTo>
                  <a:close/>
                  <a:moveTo>
                    <a:pt x="246" y="419"/>
                  </a:moveTo>
                  <a:cubicBezTo>
                    <a:pt x="245" y="416"/>
                    <a:pt x="248" y="413"/>
                    <a:pt x="251" y="413"/>
                  </a:cubicBezTo>
                  <a:cubicBezTo>
                    <a:pt x="254" y="412"/>
                    <a:pt x="257" y="414"/>
                    <a:pt x="257" y="417"/>
                  </a:cubicBezTo>
                  <a:cubicBezTo>
                    <a:pt x="258" y="420"/>
                    <a:pt x="256" y="424"/>
                    <a:pt x="253" y="424"/>
                  </a:cubicBezTo>
                  <a:cubicBezTo>
                    <a:pt x="252" y="424"/>
                    <a:pt x="252" y="424"/>
                    <a:pt x="252" y="424"/>
                  </a:cubicBezTo>
                  <a:cubicBezTo>
                    <a:pt x="249" y="424"/>
                    <a:pt x="247" y="422"/>
                    <a:pt x="246" y="419"/>
                  </a:cubicBezTo>
                  <a:close/>
                  <a:moveTo>
                    <a:pt x="155" y="420"/>
                  </a:moveTo>
                  <a:cubicBezTo>
                    <a:pt x="152" y="419"/>
                    <a:pt x="150" y="415"/>
                    <a:pt x="151" y="412"/>
                  </a:cubicBezTo>
                  <a:cubicBezTo>
                    <a:pt x="152" y="409"/>
                    <a:pt x="155" y="407"/>
                    <a:pt x="158" y="408"/>
                  </a:cubicBezTo>
                  <a:cubicBezTo>
                    <a:pt x="158" y="408"/>
                    <a:pt x="158" y="408"/>
                    <a:pt x="158" y="408"/>
                  </a:cubicBezTo>
                  <a:cubicBezTo>
                    <a:pt x="161" y="409"/>
                    <a:pt x="163" y="412"/>
                    <a:pt x="162" y="416"/>
                  </a:cubicBezTo>
                  <a:cubicBezTo>
                    <a:pt x="161" y="418"/>
                    <a:pt x="159" y="420"/>
                    <a:pt x="157" y="420"/>
                  </a:cubicBezTo>
                  <a:cubicBezTo>
                    <a:pt x="156" y="420"/>
                    <a:pt x="155" y="420"/>
                    <a:pt x="155" y="420"/>
                  </a:cubicBezTo>
                  <a:close/>
                  <a:moveTo>
                    <a:pt x="277" y="412"/>
                  </a:moveTo>
                  <a:cubicBezTo>
                    <a:pt x="276" y="409"/>
                    <a:pt x="278" y="406"/>
                    <a:pt x="281" y="405"/>
                  </a:cubicBezTo>
                  <a:cubicBezTo>
                    <a:pt x="284" y="404"/>
                    <a:pt x="287" y="405"/>
                    <a:pt x="288" y="408"/>
                  </a:cubicBezTo>
                  <a:cubicBezTo>
                    <a:pt x="289" y="411"/>
                    <a:pt x="288" y="415"/>
                    <a:pt x="285" y="416"/>
                  </a:cubicBezTo>
                  <a:cubicBezTo>
                    <a:pt x="284" y="416"/>
                    <a:pt x="283" y="416"/>
                    <a:pt x="283" y="416"/>
                  </a:cubicBezTo>
                  <a:cubicBezTo>
                    <a:pt x="280" y="416"/>
                    <a:pt x="278" y="414"/>
                    <a:pt x="277" y="412"/>
                  </a:cubicBezTo>
                  <a:close/>
                  <a:moveTo>
                    <a:pt x="124" y="408"/>
                  </a:moveTo>
                  <a:cubicBezTo>
                    <a:pt x="121" y="407"/>
                    <a:pt x="120" y="403"/>
                    <a:pt x="121" y="400"/>
                  </a:cubicBezTo>
                  <a:cubicBezTo>
                    <a:pt x="122" y="397"/>
                    <a:pt x="126" y="396"/>
                    <a:pt x="129" y="398"/>
                  </a:cubicBezTo>
                  <a:cubicBezTo>
                    <a:pt x="132" y="399"/>
                    <a:pt x="133" y="402"/>
                    <a:pt x="132" y="405"/>
                  </a:cubicBezTo>
                  <a:cubicBezTo>
                    <a:pt x="131" y="407"/>
                    <a:pt x="129" y="409"/>
                    <a:pt x="126" y="409"/>
                  </a:cubicBezTo>
                  <a:cubicBezTo>
                    <a:pt x="126" y="409"/>
                    <a:pt x="125" y="409"/>
                    <a:pt x="124" y="408"/>
                  </a:cubicBezTo>
                  <a:close/>
                  <a:moveTo>
                    <a:pt x="307" y="400"/>
                  </a:moveTo>
                  <a:cubicBezTo>
                    <a:pt x="305" y="397"/>
                    <a:pt x="306" y="394"/>
                    <a:pt x="309" y="392"/>
                  </a:cubicBezTo>
                  <a:cubicBezTo>
                    <a:pt x="312" y="391"/>
                    <a:pt x="316" y="392"/>
                    <a:pt x="317" y="394"/>
                  </a:cubicBezTo>
                  <a:cubicBezTo>
                    <a:pt x="319" y="397"/>
                    <a:pt x="318" y="401"/>
                    <a:pt x="315" y="402"/>
                  </a:cubicBezTo>
                  <a:cubicBezTo>
                    <a:pt x="314" y="403"/>
                    <a:pt x="313" y="403"/>
                    <a:pt x="312" y="403"/>
                  </a:cubicBezTo>
                  <a:cubicBezTo>
                    <a:pt x="310" y="403"/>
                    <a:pt x="308" y="402"/>
                    <a:pt x="307" y="400"/>
                  </a:cubicBezTo>
                  <a:close/>
                  <a:moveTo>
                    <a:pt x="95" y="392"/>
                  </a:moveTo>
                  <a:cubicBezTo>
                    <a:pt x="93" y="390"/>
                    <a:pt x="92" y="387"/>
                    <a:pt x="94" y="384"/>
                  </a:cubicBezTo>
                  <a:cubicBezTo>
                    <a:pt x="95" y="381"/>
                    <a:pt x="99" y="381"/>
                    <a:pt x="102" y="382"/>
                  </a:cubicBezTo>
                  <a:cubicBezTo>
                    <a:pt x="104" y="384"/>
                    <a:pt x="105" y="388"/>
                    <a:pt x="103" y="390"/>
                  </a:cubicBezTo>
                  <a:cubicBezTo>
                    <a:pt x="102" y="392"/>
                    <a:pt x="100" y="393"/>
                    <a:pt x="98" y="393"/>
                  </a:cubicBezTo>
                  <a:cubicBezTo>
                    <a:pt x="97" y="393"/>
                    <a:pt x="96" y="393"/>
                    <a:pt x="95" y="392"/>
                  </a:cubicBezTo>
                  <a:close/>
                  <a:moveTo>
                    <a:pt x="334" y="383"/>
                  </a:moveTo>
                  <a:cubicBezTo>
                    <a:pt x="332" y="381"/>
                    <a:pt x="333" y="377"/>
                    <a:pt x="335" y="375"/>
                  </a:cubicBezTo>
                  <a:cubicBezTo>
                    <a:pt x="338" y="373"/>
                    <a:pt x="342" y="374"/>
                    <a:pt x="344" y="376"/>
                  </a:cubicBezTo>
                  <a:cubicBezTo>
                    <a:pt x="346" y="379"/>
                    <a:pt x="345" y="383"/>
                    <a:pt x="342" y="385"/>
                  </a:cubicBezTo>
                  <a:cubicBezTo>
                    <a:pt x="341" y="385"/>
                    <a:pt x="340" y="386"/>
                    <a:pt x="339" y="386"/>
                  </a:cubicBezTo>
                  <a:cubicBezTo>
                    <a:pt x="337" y="386"/>
                    <a:pt x="335" y="385"/>
                    <a:pt x="334" y="383"/>
                  </a:cubicBezTo>
                  <a:close/>
                  <a:moveTo>
                    <a:pt x="69" y="372"/>
                  </a:moveTo>
                  <a:cubicBezTo>
                    <a:pt x="69" y="372"/>
                    <a:pt x="69" y="372"/>
                    <a:pt x="69" y="372"/>
                  </a:cubicBezTo>
                  <a:cubicBezTo>
                    <a:pt x="67" y="370"/>
                    <a:pt x="67" y="366"/>
                    <a:pt x="69" y="364"/>
                  </a:cubicBezTo>
                  <a:cubicBezTo>
                    <a:pt x="71" y="361"/>
                    <a:pt x="75" y="361"/>
                    <a:pt x="77" y="363"/>
                  </a:cubicBezTo>
                  <a:cubicBezTo>
                    <a:pt x="79" y="365"/>
                    <a:pt x="80" y="369"/>
                    <a:pt x="77" y="371"/>
                  </a:cubicBezTo>
                  <a:cubicBezTo>
                    <a:pt x="76" y="373"/>
                    <a:pt x="75" y="373"/>
                    <a:pt x="73" y="373"/>
                  </a:cubicBezTo>
                  <a:cubicBezTo>
                    <a:pt x="72" y="373"/>
                    <a:pt x="70" y="373"/>
                    <a:pt x="69" y="372"/>
                  </a:cubicBezTo>
                  <a:close/>
                  <a:moveTo>
                    <a:pt x="359" y="363"/>
                  </a:moveTo>
                  <a:cubicBezTo>
                    <a:pt x="357" y="361"/>
                    <a:pt x="357" y="357"/>
                    <a:pt x="359" y="355"/>
                  </a:cubicBezTo>
                  <a:cubicBezTo>
                    <a:pt x="359" y="355"/>
                    <a:pt x="359" y="355"/>
                    <a:pt x="359" y="355"/>
                  </a:cubicBezTo>
                  <a:cubicBezTo>
                    <a:pt x="361" y="352"/>
                    <a:pt x="365" y="352"/>
                    <a:pt x="367" y="354"/>
                  </a:cubicBezTo>
                  <a:cubicBezTo>
                    <a:pt x="369" y="357"/>
                    <a:pt x="369" y="360"/>
                    <a:pt x="367" y="363"/>
                  </a:cubicBezTo>
                  <a:cubicBezTo>
                    <a:pt x="366" y="364"/>
                    <a:pt x="364" y="364"/>
                    <a:pt x="363" y="364"/>
                  </a:cubicBezTo>
                  <a:cubicBezTo>
                    <a:pt x="361" y="364"/>
                    <a:pt x="360" y="364"/>
                    <a:pt x="359" y="363"/>
                  </a:cubicBezTo>
                  <a:close/>
                  <a:moveTo>
                    <a:pt x="47" y="348"/>
                  </a:moveTo>
                  <a:cubicBezTo>
                    <a:pt x="45" y="345"/>
                    <a:pt x="45" y="342"/>
                    <a:pt x="48" y="340"/>
                  </a:cubicBezTo>
                  <a:cubicBezTo>
                    <a:pt x="50" y="338"/>
                    <a:pt x="54" y="338"/>
                    <a:pt x="56" y="340"/>
                  </a:cubicBezTo>
                  <a:cubicBezTo>
                    <a:pt x="58" y="343"/>
                    <a:pt x="57" y="347"/>
                    <a:pt x="55" y="349"/>
                  </a:cubicBezTo>
                  <a:cubicBezTo>
                    <a:pt x="54" y="350"/>
                    <a:pt x="53" y="350"/>
                    <a:pt x="51" y="350"/>
                  </a:cubicBezTo>
                  <a:cubicBezTo>
                    <a:pt x="50" y="350"/>
                    <a:pt x="48" y="349"/>
                    <a:pt x="47" y="348"/>
                  </a:cubicBezTo>
                  <a:close/>
                  <a:moveTo>
                    <a:pt x="380" y="339"/>
                  </a:moveTo>
                  <a:cubicBezTo>
                    <a:pt x="377" y="337"/>
                    <a:pt x="377" y="333"/>
                    <a:pt x="379" y="331"/>
                  </a:cubicBezTo>
                  <a:cubicBezTo>
                    <a:pt x="381" y="328"/>
                    <a:pt x="384" y="327"/>
                    <a:pt x="387" y="329"/>
                  </a:cubicBezTo>
                  <a:cubicBezTo>
                    <a:pt x="389" y="331"/>
                    <a:pt x="390" y="335"/>
                    <a:pt x="388" y="337"/>
                  </a:cubicBezTo>
                  <a:cubicBezTo>
                    <a:pt x="387" y="339"/>
                    <a:pt x="385" y="340"/>
                    <a:pt x="383" y="340"/>
                  </a:cubicBezTo>
                  <a:cubicBezTo>
                    <a:pt x="382" y="340"/>
                    <a:pt x="381" y="339"/>
                    <a:pt x="380" y="339"/>
                  </a:cubicBezTo>
                  <a:close/>
                  <a:moveTo>
                    <a:pt x="28" y="321"/>
                  </a:moveTo>
                  <a:cubicBezTo>
                    <a:pt x="26" y="318"/>
                    <a:pt x="27" y="314"/>
                    <a:pt x="30" y="313"/>
                  </a:cubicBezTo>
                  <a:cubicBezTo>
                    <a:pt x="33" y="311"/>
                    <a:pt x="37" y="312"/>
                    <a:pt x="38" y="315"/>
                  </a:cubicBezTo>
                  <a:cubicBezTo>
                    <a:pt x="40" y="318"/>
                    <a:pt x="39" y="321"/>
                    <a:pt x="36" y="323"/>
                  </a:cubicBezTo>
                  <a:cubicBezTo>
                    <a:pt x="35" y="323"/>
                    <a:pt x="34" y="324"/>
                    <a:pt x="33" y="324"/>
                  </a:cubicBezTo>
                  <a:cubicBezTo>
                    <a:pt x="31" y="324"/>
                    <a:pt x="29" y="323"/>
                    <a:pt x="28" y="321"/>
                  </a:cubicBezTo>
                  <a:close/>
                  <a:moveTo>
                    <a:pt x="397" y="312"/>
                  </a:moveTo>
                  <a:cubicBezTo>
                    <a:pt x="394" y="310"/>
                    <a:pt x="393" y="307"/>
                    <a:pt x="395" y="304"/>
                  </a:cubicBezTo>
                  <a:cubicBezTo>
                    <a:pt x="396" y="301"/>
                    <a:pt x="400" y="300"/>
                    <a:pt x="403" y="301"/>
                  </a:cubicBezTo>
                  <a:cubicBezTo>
                    <a:pt x="405" y="303"/>
                    <a:pt x="407" y="306"/>
                    <a:pt x="405" y="309"/>
                  </a:cubicBezTo>
                  <a:cubicBezTo>
                    <a:pt x="404" y="311"/>
                    <a:pt x="402" y="312"/>
                    <a:pt x="400" y="312"/>
                  </a:cubicBezTo>
                  <a:cubicBezTo>
                    <a:pt x="399" y="312"/>
                    <a:pt x="398" y="312"/>
                    <a:pt x="397" y="312"/>
                  </a:cubicBezTo>
                  <a:close/>
                  <a:moveTo>
                    <a:pt x="14" y="291"/>
                  </a:moveTo>
                  <a:cubicBezTo>
                    <a:pt x="13" y="288"/>
                    <a:pt x="14" y="285"/>
                    <a:pt x="17" y="283"/>
                  </a:cubicBezTo>
                  <a:cubicBezTo>
                    <a:pt x="20" y="282"/>
                    <a:pt x="24" y="284"/>
                    <a:pt x="25" y="287"/>
                  </a:cubicBezTo>
                  <a:cubicBezTo>
                    <a:pt x="26" y="290"/>
                    <a:pt x="24" y="293"/>
                    <a:pt x="21" y="294"/>
                  </a:cubicBezTo>
                  <a:cubicBezTo>
                    <a:pt x="21" y="295"/>
                    <a:pt x="20" y="295"/>
                    <a:pt x="19" y="295"/>
                  </a:cubicBezTo>
                  <a:cubicBezTo>
                    <a:pt x="17" y="295"/>
                    <a:pt x="15" y="293"/>
                    <a:pt x="14" y="291"/>
                  </a:cubicBezTo>
                  <a:close/>
                  <a:moveTo>
                    <a:pt x="410" y="282"/>
                  </a:moveTo>
                  <a:cubicBezTo>
                    <a:pt x="407" y="281"/>
                    <a:pt x="405" y="278"/>
                    <a:pt x="406" y="275"/>
                  </a:cubicBezTo>
                  <a:cubicBezTo>
                    <a:pt x="407" y="272"/>
                    <a:pt x="411" y="270"/>
                    <a:pt x="414" y="271"/>
                  </a:cubicBezTo>
                  <a:cubicBezTo>
                    <a:pt x="417" y="272"/>
                    <a:pt x="419" y="275"/>
                    <a:pt x="418" y="279"/>
                  </a:cubicBezTo>
                  <a:cubicBezTo>
                    <a:pt x="417" y="281"/>
                    <a:pt x="414" y="283"/>
                    <a:pt x="412" y="283"/>
                  </a:cubicBezTo>
                  <a:cubicBezTo>
                    <a:pt x="411" y="283"/>
                    <a:pt x="411" y="283"/>
                    <a:pt x="410" y="282"/>
                  </a:cubicBezTo>
                  <a:close/>
                  <a:moveTo>
                    <a:pt x="4" y="259"/>
                  </a:moveTo>
                  <a:cubicBezTo>
                    <a:pt x="4" y="256"/>
                    <a:pt x="6" y="253"/>
                    <a:pt x="9" y="252"/>
                  </a:cubicBezTo>
                  <a:cubicBezTo>
                    <a:pt x="12" y="252"/>
                    <a:pt x="15" y="254"/>
                    <a:pt x="16" y="257"/>
                  </a:cubicBezTo>
                  <a:cubicBezTo>
                    <a:pt x="16" y="260"/>
                    <a:pt x="14" y="263"/>
                    <a:pt x="11" y="264"/>
                  </a:cubicBezTo>
                  <a:cubicBezTo>
                    <a:pt x="11" y="264"/>
                    <a:pt x="10" y="264"/>
                    <a:pt x="10" y="264"/>
                  </a:cubicBezTo>
                  <a:cubicBezTo>
                    <a:pt x="7" y="264"/>
                    <a:pt x="5" y="262"/>
                    <a:pt x="4" y="259"/>
                  </a:cubicBezTo>
                  <a:close/>
                  <a:moveTo>
                    <a:pt x="418" y="251"/>
                  </a:moveTo>
                  <a:cubicBezTo>
                    <a:pt x="415" y="251"/>
                    <a:pt x="413" y="248"/>
                    <a:pt x="414" y="245"/>
                  </a:cubicBezTo>
                  <a:cubicBezTo>
                    <a:pt x="414" y="242"/>
                    <a:pt x="417" y="239"/>
                    <a:pt x="420" y="240"/>
                  </a:cubicBezTo>
                  <a:cubicBezTo>
                    <a:pt x="423" y="240"/>
                    <a:pt x="426" y="243"/>
                    <a:pt x="425" y="246"/>
                  </a:cubicBezTo>
                  <a:cubicBezTo>
                    <a:pt x="425" y="249"/>
                    <a:pt x="422" y="251"/>
                    <a:pt x="419" y="251"/>
                  </a:cubicBezTo>
                  <a:lnTo>
                    <a:pt x="418" y="251"/>
                  </a:lnTo>
                  <a:close/>
                  <a:moveTo>
                    <a:pt x="0" y="227"/>
                  </a:moveTo>
                  <a:cubicBezTo>
                    <a:pt x="0" y="227"/>
                    <a:pt x="0" y="227"/>
                    <a:pt x="0" y="227"/>
                  </a:cubicBezTo>
                  <a:cubicBezTo>
                    <a:pt x="0" y="224"/>
                    <a:pt x="2" y="221"/>
                    <a:pt x="5" y="221"/>
                  </a:cubicBezTo>
                  <a:cubicBezTo>
                    <a:pt x="9" y="220"/>
                    <a:pt x="11" y="223"/>
                    <a:pt x="11" y="226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2" y="229"/>
                    <a:pt x="9" y="232"/>
                    <a:pt x="6" y="232"/>
                  </a:cubicBezTo>
                  <a:cubicBezTo>
                    <a:pt x="6" y="232"/>
                    <a:pt x="6" y="232"/>
                    <a:pt x="6" y="232"/>
                  </a:cubicBezTo>
                  <a:cubicBezTo>
                    <a:pt x="3" y="232"/>
                    <a:pt x="0" y="230"/>
                    <a:pt x="0" y="227"/>
                  </a:cubicBezTo>
                  <a:close/>
                  <a:moveTo>
                    <a:pt x="416" y="214"/>
                  </a:moveTo>
                  <a:cubicBezTo>
                    <a:pt x="416" y="210"/>
                    <a:pt x="419" y="208"/>
                    <a:pt x="422" y="208"/>
                  </a:cubicBezTo>
                  <a:cubicBezTo>
                    <a:pt x="425" y="208"/>
                    <a:pt x="428" y="210"/>
                    <a:pt x="428" y="214"/>
                  </a:cubicBezTo>
                  <a:cubicBezTo>
                    <a:pt x="428" y="217"/>
                    <a:pt x="425" y="219"/>
                    <a:pt x="422" y="219"/>
                  </a:cubicBezTo>
                  <a:cubicBezTo>
                    <a:pt x="419" y="219"/>
                    <a:pt x="416" y="217"/>
                    <a:pt x="416" y="214"/>
                  </a:cubicBezTo>
                  <a:close/>
                  <a:moveTo>
                    <a:pt x="6" y="200"/>
                  </a:moveTo>
                  <a:cubicBezTo>
                    <a:pt x="2" y="200"/>
                    <a:pt x="0" y="197"/>
                    <a:pt x="0" y="194"/>
                  </a:cubicBezTo>
                  <a:cubicBezTo>
                    <a:pt x="1" y="191"/>
                    <a:pt x="3" y="188"/>
                    <a:pt x="7" y="189"/>
                  </a:cubicBezTo>
                  <a:cubicBezTo>
                    <a:pt x="10" y="189"/>
                    <a:pt x="12" y="192"/>
                    <a:pt x="12" y="195"/>
                  </a:cubicBezTo>
                  <a:cubicBezTo>
                    <a:pt x="12" y="198"/>
                    <a:pt x="9" y="200"/>
                    <a:pt x="6" y="200"/>
                  </a:cubicBezTo>
                  <a:close/>
                  <a:moveTo>
                    <a:pt x="414" y="189"/>
                  </a:moveTo>
                  <a:cubicBezTo>
                    <a:pt x="414" y="189"/>
                    <a:pt x="414" y="189"/>
                    <a:pt x="414" y="189"/>
                  </a:cubicBezTo>
                  <a:cubicBezTo>
                    <a:pt x="414" y="186"/>
                    <a:pt x="416" y="183"/>
                    <a:pt x="419" y="182"/>
                  </a:cubicBezTo>
                  <a:cubicBezTo>
                    <a:pt x="423" y="182"/>
                    <a:pt x="426" y="184"/>
                    <a:pt x="426" y="187"/>
                  </a:cubicBezTo>
                  <a:cubicBezTo>
                    <a:pt x="426" y="191"/>
                    <a:pt x="424" y="194"/>
                    <a:pt x="421" y="194"/>
                  </a:cubicBezTo>
                  <a:cubicBezTo>
                    <a:pt x="420" y="194"/>
                    <a:pt x="420" y="194"/>
                    <a:pt x="420" y="194"/>
                  </a:cubicBezTo>
                  <a:cubicBezTo>
                    <a:pt x="417" y="194"/>
                    <a:pt x="415" y="192"/>
                    <a:pt x="414" y="189"/>
                  </a:cubicBezTo>
                  <a:close/>
                  <a:moveTo>
                    <a:pt x="10" y="168"/>
                  </a:moveTo>
                  <a:cubicBezTo>
                    <a:pt x="7" y="168"/>
                    <a:pt x="5" y="165"/>
                    <a:pt x="6" y="161"/>
                  </a:cubicBezTo>
                  <a:cubicBezTo>
                    <a:pt x="7" y="158"/>
                    <a:pt x="10" y="156"/>
                    <a:pt x="13" y="157"/>
                  </a:cubicBezTo>
                  <a:cubicBezTo>
                    <a:pt x="16" y="158"/>
                    <a:pt x="18" y="161"/>
                    <a:pt x="17" y="164"/>
                  </a:cubicBezTo>
                  <a:cubicBezTo>
                    <a:pt x="17" y="167"/>
                    <a:pt x="14" y="169"/>
                    <a:pt x="12" y="169"/>
                  </a:cubicBezTo>
                  <a:cubicBezTo>
                    <a:pt x="11" y="169"/>
                    <a:pt x="11" y="169"/>
                    <a:pt x="10" y="168"/>
                  </a:cubicBezTo>
                  <a:close/>
                  <a:moveTo>
                    <a:pt x="408" y="158"/>
                  </a:moveTo>
                  <a:cubicBezTo>
                    <a:pt x="408" y="158"/>
                    <a:pt x="408" y="158"/>
                    <a:pt x="408" y="158"/>
                  </a:cubicBezTo>
                  <a:cubicBezTo>
                    <a:pt x="407" y="155"/>
                    <a:pt x="409" y="152"/>
                    <a:pt x="412" y="151"/>
                  </a:cubicBezTo>
                  <a:cubicBezTo>
                    <a:pt x="415" y="150"/>
                    <a:pt x="419" y="152"/>
                    <a:pt x="419" y="155"/>
                  </a:cubicBezTo>
                  <a:cubicBezTo>
                    <a:pt x="420" y="158"/>
                    <a:pt x="419" y="162"/>
                    <a:pt x="415" y="162"/>
                  </a:cubicBezTo>
                  <a:cubicBezTo>
                    <a:pt x="415" y="163"/>
                    <a:pt x="414" y="163"/>
                    <a:pt x="414" y="163"/>
                  </a:cubicBezTo>
                  <a:cubicBezTo>
                    <a:pt x="411" y="163"/>
                    <a:pt x="409" y="161"/>
                    <a:pt x="408" y="158"/>
                  </a:cubicBezTo>
                  <a:close/>
                  <a:moveTo>
                    <a:pt x="19" y="138"/>
                  </a:moveTo>
                  <a:cubicBezTo>
                    <a:pt x="16" y="137"/>
                    <a:pt x="15" y="133"/>
                    <a:pt x="16" y="130"/>
                  </a:cubicBezTo>
                  <a:cubicBezTo>
                    <a:pt x="18" y="127"/>
                    <a:pt x="21" y="126"/>
                    <a:pt x="24" y="127"/>
                  </a:cubicBezTo>
                  <a:cubicBezTo>
                    <a:pt x="27" y="128"/>
                    <a:pt x="28" y="132"/>
                    <a:pt x="27" y="135"/>
                  </a:cubicBezTo>
                  <a:cubicBezTo>
                    <a:pt x="26" y="137"/>
                    <a:pt x="24" y="138"/>
                    <a:pt x="22" y="138"/>
                  </a:cubicBezTo>
                  <a:cubicBezTo>
                    <a:pt x="21" y="138"/>
                    <a:pt x="20" y="138"/>
                    <a:pt x="19" y="138"/>
                  </a:cubicBezTo>
                  <a:close/>
                  <a:moveTo>
                    <a:pt x="397" y="129"/>
                  </a:moveTo>
                  <a:cubicBezTo>
                    <a:pt x="396" y="126"/>
                    <a:pt x="397" y="123"/>
                    <a:pt x="400" y="121"/>
                  </a:cubicBezTo>
                  <a:cubicBezTo>
                    <a:pt x="403" y="120"/>
                    <a:pt x="407" y="121"/>
                    <a:pt x="408" y="124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9" y="127"/>
                    <a:pt x="408" y="131"/>
                    <a:pt x="405" y="132"/>
                  </a:cubicBezTo>
                  <a:cubicBezTo>
                    <a:pt x="404" y="132"/>
                    <a:pt x="404" y="133"/>
                    <a:pt x="403" y="133"/>
                  </a:cubicBezTo>
                  <a:cubicBezTo>
                    <a:pt x="401" y="133"/>
                    <a:pt x="398" y="131"/>
                    <a:pt x="397" y="129"/>
                  </a:cubicBezTo>
                  <a:close/>
                  <a:moveTo>
                    <a:pt x="33" y="109"/>
                  </a:moveTo>
                  <a:cubicBezTo>
                    <a:pt x="31" y="107"/>
                    <a:pt x="30" y="104"/>
                    <a:pt x="32" y="101"/>
                  </a:cubicBezTo>
                  <a:cubicBezTo>
                    <a:pt x="33" y="98"/>
                    <a:pt x="37" y="97"/>
                    <a:pt x="40" y="99"/>
                  </a:cubicBezTo>
                  <a:cubicBezTo>
                    <a:pt x="42" y="101"/>
                    <a:pt x="43" y="104"/>
                    <a:pt x="41" y="107"/>
                  </a:cubicBezTo>
                  <a:cubicBezTo>
                    <a:pt x="40" y="109"/>
                    <a:pt x="38" y="110"/>
                    <a:pt x="36" y="110"/>
                  </a:cubicBezTo>
                  <a:cubicBezTo>
                    <a:pt x="35" y="110"/>
                    <a:pt x="34" y="110"/>
                    <a:pt x="33" y="109"/>
                  </a:cubicBezTo>
                  <a:close/>
                  <a:moveTo>
                    <a:pt x="382" y="102"/>
                  </a:moveTo>
                  <a:cubicBezTo>
                    <a:pt x="381" y="99"/>
                    <a:pt x="381" y="96"/>
                    <a:pt x="384" y="94"/>
                  </a:cubicBezTo>
                  <a:cubicBezTo>
                    <a:pt x="387" y="92"/>
                    <a:pt x="390" y="93"/>
                    <a:pt x="392" y="96"/>
                  </a:cubicBezTo>
                  <a:cubicBezTo>
                    <a:pt x="394" y="98"/>
                    <a:pt x="393" y="102"/>
                    <a:pt x="390" y="104"/>
                  </a:cubicBezTo>
                  <a:cubicBezTo>
                    <a:pt x="389" y="104"/>
                    <a:pt x="388" y="105"/>
                    <a:pt x="387" y="105"/>
                  </a:cubicBezTo>
                  <a:cubicBezTo>
                    <a:pt x="385" y="105"/>
                    <a:pt x="383" y="104"/>
                    <a:pt x="382" y="102"/>
                  </a:cubicBezTo>
                  <a:close/>
                  <a:moveTo>
                    <a:pt x="52" y="83"/>
                  </a:moveTo>
                  <a:cubicBezTo>
                    <a:pt x="49" y="80"/>
                    <a:pt x="49" y="77"/>
                    <a:pt x="51" y="74"/>
                  </a:cubicBezTo>
                  <a:cubicBezTo>
                    <a:pt x="53" y="72"/>
                    <a:pt x="57" y="72"/>
                    <a:pt x="59" y="74"/>
                  </a:cubicBezTo>
                  <a:cubicBezTo>
                    <a:pt x="62" y="76"/>
                    <a:pt x="62" y="79"/>
                    <a:pt x="60" y="82"/>
                  </a:cubicBezTo>
                  <a:cubicBezTo>
                    <a:pt x="59" y="83"/>
                    <a:pt x="57" y="84"/>
                    <a:pt x="55" y="84"/>
                  </a:cubicBezTo>
                  <a:cubicBezTo>
                    <a:pt x="54" y="84"/>
                    <a:pt x="53" y="83"/>
                    <a:pt x="52" y="83"/>
                  </a:cubicBezTo>
                  <a:close/>
                  <a:moveTo>
                    <a:pt x="363" y="77"/>
                  </a:moveTo>
                  <a:cubicBezTo>
                    <a:pt x="363" y="77"/>
                    <a:pt x="363" y="77"/>
                    <a:pt x="363" y="77"/>
                  </a:cubicBezTo>
                  <a:cubicBezTo>
                    <a:pt x="361" y="75"/>
                    <a:pt x="361" y="71"/>
                    <a:pt x="364" y="69"/>
                  </a:cubicBezTo>
                  <a:cubicBezTo>
                    <a:pt x="366" y="67"/>
                    <a:pt x="370" y="67"/>
                    <a:pt x="372" y="70"/>
                  </a:cubicBezTo>
                  <a:cubicBezTo>
                    <a:pt x="374" y="72"/>
                    <a:pt x="374" y="76"/>
                    <a:pt x="371" y="78"/>
                  </a:cubicBezTo>
                  <a:cubicBezTo>
                    <a:pt x="370" y="79"/>
                    <a:pt x="369" y="79"/>
                    <a:pt x="367" y="79"/>
                  </a:cubicBezTo>
                  <a:cubicBezTo>
                    <a:pt x="366" y="79"/>
                    <a:pt x="364" y="79"/>
                    <a:pt x="363" y="77"/>
                  </a:cubicBezTo>
                  <a:close/>
                  <a:moveTo>
                    <a:pt x="74" y="59"/>
                  </a:moveTo>
                  <a:cubicBezTo>
                    <a:pt x="72" y="57"/>
                    <a:pt x="72" y="53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7" y="49"/>
                    <a:pt x="80" y="49"/>
                    <a:pt x="83" y="52"/>
                  </a:cubicBezTo>
                  <a:cubicBezTo>
                    <a:pt x="85" y="54"/>
                    <a:pt x="84" y="58"/>
                    <a:pt x="82" y="60"/>
                  </a:cubicBezTo>
                  <a:cubicBezTo>
                    <a:pt x="81" y="61"/>
                    <a:pt x="79" y="61"/>
                    <a:pt x="78" y="61"/>
                  </a:cubicBezTo>
                  <a:cubicBezTo>
                    <a:pt x="76" y="61"/>
                    <a:pt x="75" y="61"/>
                    <a:pt x="74" y="59"/>
                  </a:cubicBezTo>
                  <a:close/>
                  <a:moveTo>
                    <a:pt x="340" y="56"/>
                  </a:moveTo>
                  <a:cubicBezTo>
                    <a:pt x="338" y="54"/>
                    <a:pt x="338" y="50"/>
                    <a:pt x="340" y="48"/>
                  </a:cubicBezTo>
                  <a:cubicBezTo>
                    <a:pt x="342" y="45"/>
                    <a:pt x="345" y="45"/>
                    <a:pt x="348" y="47"/>
                  </a:cubicBezTo>
                  <a:cubicBezTo>
                    <a:pt x="350" y="49"/>
                    <a:pt x="351" y="53"/>
                    <a:pt x="349" y="55"/>
                  </a:cubicBezTo>
                  <a:cubicBezTo>
                    <a:pt x="348" y="57"/>
                    <a:pt x="346" y="57"/>
                    <a:pt x="344" y="57"/>
                  </a:cubicBezTo>
                  <a:cubicBezTo>
                    <a:pt x="343" y="57"/>
                    <a:pt x="342" y="57"/>
                    <a:pt x="340" y="56"/>
                  </a:cubicBezTo>
                  <a:close/>
                  <a:moveTo>
                    <a:pt x="99" y="40"/>
                  </a:moveTo>
                  <a:cubicBezTo>
                    <a:pt x="97" y="37"/>
                    <a:pt x="98" y="33"/>
                    <a:pt x="101" y="32"/>
                  </a:cubicBezTo>
                  <a:cubicBezTo>
                    <a:pt x="104" y="30"/>
                    <a:pt x="107" y="31"/>
                    <a:pt x="109" y="33"/>
                  </a:cubicBezTo>
                  <a:cubicBezTo>
                    <a:pt x="111" y="36"/>
                    <a:pt x="110" y="40"/>
                    <a:pt x="107" y="42"/>
                  </a:cubicBezTo>
                  <a:cubicBezTo>
                    <a:pt x="106" y="42"/>
                    <a:pt x="105" y="42"/>
                    <a:pt x="104" y="42"/>
                  </a:cubicBezTo>
                  <a:cubicBezTo>
                    <a:pt x="102" y="42"/>
                    <a:pt x="100" y="41"/>
                    <a:pt x="99" y="40"/>
                  </a:cubicBezTo>
                  <a:close/>
                  <a:moveTo>
                    <a:pt x="315" y="38"/>
                  </a:moveTo>
                  <a:cubicBezTo>
                    <a:pt x="312" y="37"/>
                    <a:pt x="311" y="33"/>
                    <a:pt x="313" y="30"/>
                  </a:cubicBezTo>
                  <a:cubicBezTo>
                    <a:pt x="314" y="28"/>
                    <a:pt x="318" y="27"/>
                    <a:pt x="321" y="28"/>
                  </a:cubicBezTo>
                  <a:cubicBezTo>
                    <a:pt x="323" y="30"/>
                    <a:pt x="324" y="33"/>
                    <a:pt x="323" y="36"/>
                  </a:cubicBezTo>
                  <a:cubicBezTo>
                    <a:pt x="322" y="38"/>
                    <a:pt x="320" y="39"/>
                    <a:pt x="318" y="39"/>
                  </a:cubicBezTo>
                  <a:cubicBezTo>
                    <a:pt x="317" y="39"/>
                    <a:pt x="316" y="39"/>
                    <a:pt x="315" y="38"/>
                  </a:cubicBezTo>
                  <a:close/>
                  <a:moveTo>
                    <a:pt x="127" y="24"/>
                  </a:moveTo>
                  <a:cubicBezTo>
                    <a:pt x="126" y="21"/>
                    <a:pt x="127" y="18"/>
                    <a:pt x="130" y="16"/>
                  </a:cubicBezTo>
                  <a:cubicBezTo>
                    <a:pt x="133" y="15"/>
                    <a:pt x="136" y="17"/>
                    <a:pt x="138" y="20"/>
                  </a:cubicBezTo>
                  <a:cubicBezTo>
                    <a:pt x="139" y="23"/>
                    <a:pt x="138" y="26"/>
                    <a:pt x="135" y="27"/>
                  </a:cubicBezTo>
                  <a:cubicBezTo>
                    <a:pt x="134" y="28"/>
                    <a:pt x="133" y="28"/>
                    <a:pt x="132" y="28"/>
                  </a:cubicBezTo>
                  <a:cubicBezTo>
                    <a:pt x="130" y="28"/>
                    <a:pt x="128" y="26"/>
                    <a:pt x="127" y="24"/>
                  </a:cubicBezTo>
                  <a:close/>
                  <a:moveTo>
                    <a:pt x="287" y="25"/>
                  </a:moveTo>
                  <a:cubicBezTo>
                    <a:pt x="284" y="24"/>
                    <a:pt x="282" y="20"/>
                    <a:pt x="283" y="17"/>
                  </a:cubicBezTo>
                  <a:cubicBezTo>
                    <a:pt x="285" y="14"/>
                    <a:pt x="288" y="13"/>
                    <a:pt x="291" y="14"/>
                  </a:cubicBezTo>
                  <a:cubicBezTo>
                    <a:pt x="294" y="15"/>
                    <a:pt x="295" y="19"/>
                    <a:pt x="294" y="22"/>
                  </a:cubicBezTo>
                  <a:cubicBezTo>
                    <a:pt x="293" y="24"/>
                    <a:pt x="291" y="25"/>
                    <a:pt x="289" y="25"/>
                  </a:cubicBezTo>
                  <a:cubicBezTo>
                    <a:pt x="288" y="25"/>
                    <a:pt x="287" y="25"/>
                    <a:pt x="287" y="25"/>
                  </a:cubicBezTo>
                  <a:close/>
                  <a:moveTo>
                    <a:pt x="157" y="13"/>
                  </a:moveTo>
                  <a:cubicBezTo>
                    <a:pt x="156" y="10"/>
                    <a:pt x="158" y="7"/>
                    <a:pt x="161" y="6"/>
                  </a:cubicBezTo>
                  <a:cubicBezTo>
                    <a:pt x="164" y="5"/>
                    <a:pt x="168" y="7"/>
                    <a:pt x="168" y="10"/>
                  </a:cubicBezTo>
                  <a:cubicBezTo>
                    <a:pt x="169" y="13"/>
                    <a:pt x="167" y="17"/>
                    <a:pt x="164" y="17"/>
                  </a:cubicBezTo>
                  <a:cubicBezTo>
                    <a:pt x="164" y="17"/>
                    <a:pt x="163" y="17"/>
                    <a:pt x="163" y="17"/>
                  </a:cubicBezTo>
                  <a:cubicBezTo>
                    <a:pt x="160" y="17"/>
                    <a:pt x="158" y="16"/>
                    <a:pt x="157" y="13"/>
                  </a:cubicBezTo>
                  <a:close/>
                  <a:moveTo>
                    <a:pt x="257" y="16"/>
                  </a:moveTo>
                  <a:cubicBezTo>
                    <a:pt x="254" y="15"/>
                    <a:pt x="252" y="12"/>
                    <a:pt x="252" y="9"/>
                  </a:cubicBezTo>
                  <a:cubicBezTo>
                    <a:pt x="253" y="6"/>
                    <a:pt x="256" y="4"/>
                    <a:pt x="259" y="5"/>
                  </a:cubicBezTo>
                  <a:cubicBezTo>
                    <a:pt x="263" y="5"/>
                    <a:pt x="265" y="8"/>
                    <a:pt x="264" y="11"/>
                  </a:cubicBezTo>
                  <a:cubicBezTo>
                    <a:pt x="263" y="14"/>
                    <a:pt x="261" y="16"/>
                    <a:pt x="258" y="16"/>
                  </a:cubicBezTo>
                  <a:cubicBezTo>
                    <a:pt x="258" y="16"/>
                    <a:pt x="257" y="16"/>
                    <a:pt x="257" y="16"/>
                  </a:cubicBezTo>
                  <a:close/>
                  <a:moveTo>
                    <a:pt x="189" y="7"/>
                  </a:moveTo>
                  <a:cubicBezTo>
                    <a:pt x="188" y="4"/>
                    <a:pt x="191" y="1"/>
                    <a:pt x="194" y="0"/>
                  </a:cubicBezTo>
                  <a:cubicBezTo>
                    <a:pt x="197" y="0"/>
                    <a:pt x="200" y="3"/>
                    <a:pt x="200" y="6"/>
                  </a:cubicBezTo>
                  <a:cubicBezTo>
                    <a:pt x="200" y="9"/>
                    <a:pt x="198" y="12"/>
                    <a:pt x="195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1" y="12"/>
                    <a:pt x="189" y="10"/>
                    <a:pt x="189" y="7"/>
                  </a:cubicBezTo>
                  <a:close/>
                  <a:moveTo>
                    <a:pt x="226" y="12"/>
                  </a:moveTo>
                  <a:cubicBezTo>
                    <a:pt x="223" y="11"/>
                    <a:pt x="220" y="9"/>
                    <a:pt x="221" y="5"/>
                  </a:cubicBezTo>
                  <a:cubicBezTo>
                    <a:pt x="221" y="2"/>
                    <a:pt x="224" y="0"/>
                    <a:pt x="227" y="0"/>
                  </a:cubicBezTo>
                  <a:cubicBezTo>
                    <a:pt x="230" y="0"/>
                    <a:pt x="232" y="3"/>
                    <a:pt x="232" y="6"/>
                  </a:cubicBezTo>
                  <a:cubicBezTo>
                    <a:pt x="232" y="9"/>
                    <a:pt x="229" y="12"/>
                    <a:pt x="226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5913438" y="4510088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6" y="371"/>
                  </a:moveTo>
                  <a:cubicBezTo>
                    <a:pt x="83" y="371"/>
                    <a:pt x="0" y="288"/>
                    <a:pt x="0" y="186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6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"/>
                  </a:moveTo>
                  <a:cubicBezTo>
                    <a:pt x="88" y="8"/>
                    <a:pt x="8" y="88"/>
                    <a:pt x="8" y="186"/>
                  </a:cubicBezTo>
                  <a:cubicBezTo>
                    <a:pt x="8" y="283"/>
                    <a:pt x="88" y="363"/>
                    <a:pt x="186" y="363"/>
                  </a:cubicBezTo>
                  <a:cubicBezTo>
                    <a:pt x="283" y="363"/>
                    <a:pt x="363" y="283"/>
                    <a:pt x="363" y="186"/>
                  </a:cubicBezTo>
                  <a:cubicBezTo>
                    <a:pt x="363" y="88"/>
                    <a:pt x="283" y="8"/>
                    <a:pt x="186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5978525" y="4573588"/>
              <a:ext cx="496888" cy="49847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148" y="295"/>
                  </a:moveTo>
                  <a:cubicBezTo>
                    <a:pt x="66" y="295"/>
                    <a:pt x="0" y="229"/>
                    <a:pt x="0" y="148"/>
                  </a:cubicBezTo>
                  <a:cubicBezTo>
                    <a:pt x="0" y="66"/>
                    <a:pt x="66" y="0"/>
                    <a:pt x="148" y="0"/>
                  </a:cubicBezTo>
                  <a:cubicBezTo>
                    <a:pt x="229" y="0"/>
                    <a:pt x="295" y="66"/>
                    <a:pt x="295" y="148"/>
                  </a:cubicBezTo>
                  <a:cubicBezTo>
                    <a:pt x="295" y="229"/>
                    <a:pt x="229" y="295"/>
                    <a:pt x="148" y="295"/>
                  </a:cubicBezTo>
                  <a:close/>
                  <a:moveTo>
                    <a:pt x="148" y="31"/>
                  </a:moveTo>
                  <a:cubicBezTo>
                    <a:pt x="83" y="31"/>
                    <a:pt x="31" y="83"/>
                    <a:pt x="31" y="148"/>
                  </a:cubicBezTo>
                  <a:cubicBezTo>
                    <a:pt x="31" y="212"/>
                    <a:pt x="83" y="264"/>
                    <a:pt x="148" y="264"/>
                  </a:cubicBezTo>
                  <a:cubicBezTo>
                    <a:pt x="212" y="264"/>
                    <a:pt x="264" y="212"/>
                    <a:pt x="264" y="148"/>
                  </a:cubicBezTo>
                  <a:cubicBezTo>
                    <a:pt x="264" y="83"/>
                    <a:pt x="212" y="31"/>
                    <a:pt x="148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7"/>
          <p:cNvGrpSpPr/>
          <p:nvPr/>
        </p:nvGrpSpPr>
        <p:grpSpPr>
          <a:xfrm>
            <a:off x="715175" y="3353343"/>
            <a:ext cx="8428828" cy="1790153"/>
            <a:chOff x="715175" y="3353343"/>
            <a:chExt cx="8428828" cy="1790153"/>
          </a:xfrm>
        </p:grpSpPr>
        <p:grpSp>
          <p:nvGrpSpPr>
            <p:cNvPr id="292" name="Google Shape;292;p7"/>
            <p:cNvGrpSpPr/>
            <p:nvPr/>
          </p:nvGrpSpPr>
          <p:grpSpPr>
            <a:xfrm>
              <a:off x="7356018" y="3353343"/>
              <a:ext cx="1787985" cy="1790153"/>
              <a:chOff x="4087813" y="1714500"/>
              <a:chExt cx="1309688" cy="1311275"/>
            </a:xfrm>
          </p:grpSpPr>
          <p:sp>
            <p:nvSpPr>
              <p:cNvPr id="293" name="Google Shape;293;p7"/>
              <p:cNvSpPr/>
              <p:nvPr/>
            </p:nvSpPr>
            <p:spPr>
              <a:xfrm>
                <a:off x="5318125" y="2239963"/>
                <a:ext cx="79375" cy="78581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95" extrusionOk="0">
                    <a:moveTo>
                      <a:pt x="50" y="495"/>
                    </a:moveTo>
                    <a:lnTo>
                      <a:pt x="0" y="49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4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7"/>
              <p:cNvSpPr/>
              <p:nvPr/>
            </p:nvSpPr>
            <p:spPr>
              <a:xfrm>
                <a:off x="5318125" y="2065338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5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7"/>
              <p:cNvSpPr/>
              <p:nvPr/>
            </p:nvSpPr>
            <p:spPr>
              <a:xfrm>
                <a:off x="5318125" y="1889125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6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7"/>
              <p:cNvSpPr/>
              <p:nvPr/>
            </p:nvSpPr>
            <p:spPr>
              <a:xfrm>
                <a:off x="5318125" y="1714500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0" y="50"/>
                    </a:moveTo>
                    <a:lnTo>
                      <a:pt x="50" y="0"/>
                    </a:lnTo>
                    <a:lnTo>
                      <a:pt x="50" y="55"/>
                    </a:lnTo>
                    <a:lnTo>
                      <a:pt x="0" y="105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7"/>
              <p:cNvSpPr/>
              <p:nvPr/>
            </p:nvSpPr>
            <p:spPr>
              <a:xfrm>
                <a:off x="4613275" y="2943225"/>
                <a:ext cx="78422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2" extrusionOk="0">
                    <a:moveTo>
                      <a:pt x="494" y="52"/>
                    </a:moveTo>
                    <a:lnTo>
                      <a:pt x="494" y="0"/>
                    </a:lnTo>
                    <a:lnTo>
                      <a:pt x="51" y="0"/>
                    </a:lnTo>
                    <a:lnTo>
                      <a:pt x="0" y="52"/>
                    </a:lnTo>
                    <a:lnTo>
                      <a:pt x="494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7"/>
              <p:cNvSpPr/>
              <p:nvPr/>
            </p:nvSpPr>
            <p:spPr>
              <a:xfrm>
                <a:off x="4438650" y="2943225"/>
                <a:ext cx="16827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2" extrusionOk="0">
                    <a:moveTo>
                      <a:pt x="55" y="52"/>
                    </a:moveTo>
                    <a:lnTo>
                      <a:pt x="106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5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7"/>
              <p:cNvSpPr/>
              <p:nvPr/>
            </p:nvSpPr>
            <p:spPr>
              <a:xfrm>
                <a:off x="4262438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6" y="52"/>
                    </a:moveTo>
                    <a:lnTo>
                      <a:pt x="105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6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4087813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0" y="0"/>
                    </a:moveTo>
                    <a:lnTo>
                      <a:pt x="0" y="52"/>
                    </a:lnTo>
                    <a:lnTo>
                      <a:pt x="55" y="52"/>
                    </a:lnTo>
                    <a:lnTo>
                      <a:pt x="105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01" name="Google Shape;301;p7"/>
            <p:cNvCxnSpPr/>
            <p:nvPr/>
          </p:nvCxnSpPr>
          <p:spPr>
            <a:xfrm>
              <a:off x="715175" y="4873700"/>
              <a:ext cx="27831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7"/>
          <p:cNvSpPr txBox="1">
            <a:spLocks noGrp="1"/>
          </p:cNvSpPr>
          <p:nvPr>
            <p:ph type="title"/>
          </p:nvPr>
        </p:nvSpPr>
        <p:spPr>
          <a:xfrm>
            <a:off x="4135975" y="878850"/>
            <a:ext cx="3703500" cy="102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7"/>
          <p:cNvSpPr txBox="1">
            <a:spLocks noGrp="1"/>
          </p:cNvSpPr>
          <p:nvPr>
            <p:ph type="subTitle" idx="1"/>
          </p:nvPr>
        </p:nvSpPr>
        <p:spPr>
          <a:xfrm>
            <a:off x="4135975" y="196635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04" name="Google Shape;304;p7"/>
          <p:cNvSpPr>
            <a:spLocks noGrp="1"/>
          </p:cNvSpPr>
          <p:nvPr>
            <p:ph type="pic" idx="2"/>
          </p:nvPr>
        </p:nvSpPr>
        <p:spPr>
          <a:xfrm>
            <a:off x="713225" y="539500"/>
            <a:ext cx="2787000" cy="40644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07" name="Google Shape;307;p8"/>
          <p:cNvGrpSpPr/>
          <p:nvPr/>
        </p:nvGrpSpPr>
        <p:grpSpPr>
          <a:xfrm flipH="1">
            <a:off x="6" y="118"/>
            <a:ext cx="8943739" cy="4997799"/>
            <a:chOff x="200264" y="118"/>
            <a:chExt cx="8943739" cy="4997799"/>
          </a:xfrm>
        </p:grpSpPr>
        <p:grpSp>
          <p:nvGrpSpPr>
            <p:cNvPr id="308" name="Google Shape;308;p8"/>
            <p:cNvGrpSpPr/>
            <p:nvPr/>
          </p:nvGrpSpPr>
          <p:grpSpPr>
            <a:xfrm rot="10800000" flipH="1">
              <a:off x="7356018" y="118"/>
              <a:ext cx="1787985" cy="1790153"/>
              <a:chOff x="4087813" y="1714500"/>
              <a:chExt cx="1309688" cy="1311275"/>
            </a:xfrm>
          </p:grpSpPr>
          <p:sp>
            <p:nvSpPr>
              <p:cNvPr id="309" name="Google Shape;309;p8"/>
              <p:cNvSpPr/>
              <p:nvPr/>
            </p:nvSpPr>
            <p:spPr>
              <a:xfrm>
                <a:off x="5318125" y="2239963"/>
                <a:ext cx="79375" cy="785813"/>
              </a:xfrm>
              <a:custGeom>
                <a:avLst/>
                <a:gdLst/>
                <a:ahLst/>
                <a:cxnLst/>
                <a:rect l="l" t="t" r="r" b="b"/>
                <a:pathLst>
                  <a:path w="50" h="495" extrusionOk="0">
                    <a:moveTo>
                      <a:pt x="50" y="495"/>
                    </a:moveTo>
                    <a:lnTo>
                      <a:pt x="0" y="49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4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5318125" y="2065338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5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5318125" y="1889125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50" y="56"/>
                    </a:moveTo>
                    <a:lnTo>
                      <a:pt x="0" y="105"/>
                    </a:lnTo>
                    <a:lnTo>
                      <a:pt x="0" y="50"/>
                    </a:lnTo>
                    <a:lnTo>
                      <a:pt x="50" y="0"/>
                    </a:lnTo>
                    <a:lnTo>
                      <a:pt x="50" y="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5318125" y="1714500"/>
                <a:ext cx="79375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5" extrusionOk="0">
                    <a:moveTo>
                      <a:pt x="0" y="50"/>
                    </a:moveTo>
                    <a:lnTo>
                      <a:pt x="50" y="0"/>
                    </a:lnTo>
                    <a:lnTo>
                      <a:pt x="50" y="55"/>
                    </a:lnTo>
                    <a:lnTo>
                      <a:pt x="0" y="105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8"/>
              <p:cNvSpPr/>
              <p:nvPr/>
            </p:nvSpPr>
            <p:spPr>
              <a:xfrm>
                <a:off x="4613275" y="2943225"/>
                <a:ext cx="78422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494" h="52" extrusionOk="0">
                    <a:moveTo>
                      <a:pt x="494" y="52"/>
                    </a:moveTo>
                    <a:lnTo>
                      <a:pt x="494" y="0"/>
                    </a:lnTo>
                    <a:lnTo>
                      <a:pt x="51" y="0"/>
                    </a:lnTo>
                    <a:lnTo>
                      <a:pt x="0" y="52"/>
                    </a:lnTo>
                    <a:lnTo>
                      <a:pt x="494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8"/>
              <p:cNvSpPr/>
              <p:nvPr/>
            </p:nvSpPr>
            <p:spPr>
              <a:xfrm>
                <a:off x="4438650" y="2943225"/>
                <a:ext cx="168275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6" h="52" extrusionOk="0">
                    <a:moveTo>
                      <a:pt x="55" y="52"/>
                    </a:moveTo>
                    <a:lnTo>
                      <a:pt x="106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5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8"/>
              <p:cNvSpPr/>
              <p:nvPr/>
            </p:nvSpPr>
            <p:spPr>
              <a:xfrm>
                <a:off x="4262438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6" y="52"/>
                    </a:moveTo>
                    <a:lnTo>
                      <a:pt x="105" y="0"/>
                    </a:lnTo>
                    <a:lnTo>
                      <a:pt x="50" y="0"/>
                    </a:lnTo>
                    <a:lnTo>
                      <a:pt x="0" y="52"/>
                    </a:lnTo>
                    <a:lnTo>
                      <a:pt x="56" y="5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8"/>
              <p:cNvSpPr/>
              <p:nvPr/>
            </p:nvSpPr>
            <p:spPr>
              <a:xfrm>
                <a:off x="4087813" y="2943225"/>
                <a:ext cx="166688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105" h="52" extrusionOk="0">
                    <a:moveTo>
                      <a:pt x="50" y="0"/>
                    </a:moveTo>
                    <a:lnTo>
                      <a:pt x="0" y="52"/>
                    </a:lnTo>
                    <a:lnTo>
                      <a:pt x="55" y="52"/>
                    </a:lnTo>
                    <a:lnTo>
                      <a:pt x="105" y="0"/>
                    </a:lnTo>
                    <a:lnTo>
                      <a:pt x="5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7" name="Google Shape;317;p8"/>
            <p:cNvGrpSpPr/>
            <p:nvPr/>
          </p:nvGrpSpPr>
          <p:grpSpPr>
            <a:xfrm>
              <a:off x="200264" y="4749486"/>
              <a:ext cx="1025928" cy="248431"/>
              <a:chOff x="4287838" y="1025525"/>
              <a:chExt cx="708025" cy="171450"/>
            </a:xfrm>
          </p:grpSpPr>
          <p:sp>
            <p:nvSpPr>
              <p:cNvPr id="318" name="Google Shape;318;p8"/>
              <p:cNvSpPr/>
              <p:nvPr/>
            </p:nvSpPr>
            <p:spPr>
              <a:xfrm>
                <a:off x="4914900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8" y="0"/>
                    </a:moveTo>
                    <a:lnTo>
                      <a:pt x="51" y="10"/>
                    </a:lnTo>
                    <a:lnTo>
                      <a:pt x="21" y="54"/>
                    </a:lnTo>
                    <a:lnTo>
                      <a:pt x="51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8"/>
              <p:cNvSpPr/>
              <p:nvPr/>
            </p:nvSpPr>
            <p:spPr>
              <a:xfrm>
                <a:off x="48466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8"/>
              <p:cNvSpPr/>
              <p:nvPr/>
            </p:nvSpPr>
            <p:spPr>
              <a:xfrm>
                <a:off x="47767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47069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46370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4568825" y="1025525"/>
                <a:ext cx="77788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8" extrusionOk="0">
                    <a:moveTo>
                      <a:pt x="37" y="0"/>
                    </a:moveTo>
                    <a:lnTo>
                      <a:pt x="49" y="10"/>
                    </a:lnTo>
                    <a:lnTo>
                      <a:pt x="19" y="54"/>
                    </a:lnTo>
                    <a:lnTo>
                      <a:pt x="49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449738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42753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8" y="0"/>
                    </a:moveTo>
                    <a:lnTo>
                      <a:pt x="50" y="10"/>
                    </a:lnTo>
                    <a:lnTo>
                      <a:pt x="20" y="54"/>
                    </a:lnTo>
                    <a:lnTo>
                      <a:pt x="50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4359275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42878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8" name="Google Shape;328;p8"/>
          <p:cNvGrpSpPr/>
          <p:nvPr/>
        </p:nvGrpSpPr>
        <p:grpSpPr>
          <a:xfrm flipH="1">
            <a:off x="8577875" y="170821"/>
            <a:ext cx="738953" cy="737378"/>
            <a:chOff x="1120775" y="368300"/>
            <a:chExt cx="744538" cy="742950"/>
          </a:xfrm>
        </p:grpSpPr>
        <p:sp>
          <p:nvSpPr>
            <p:cNvPr id="329" name="Google Shape;329;p8"/>
            <p:cNvSpPr/>
            <p:nvPr/>
          </p:nvSpPr>
          <p:spPr>
            <a:xfrm>
              <a:off x="1120775" y="739775"/>
              <a:ext cx="60325" cy="157163"/>
            </a:xfrm>
            <a:custGeom>
              <a:avLst/>
              <a:gdLst/>
              <a:ahLst/>
              <a:cxnLst/>
              <a:rect l="l" t="t" r="r" b="b"/>
              <a:pathLst>
                <a:path w="36" h="94" extrusionOk="0">
                  <a:moveTo>
                    <a:pt x="21" y="94"/>
                  </a:moveTo>
                  <a:cubicBezTo>
                    <a:pt x="7" y="64"/>
                    <a:pt x="0" y="33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30"/>
                    <a:pt x="23" y="59"/>
                    <a:pt x="36" y="87"/>
                  </a:cubicBezTo>
                  <a:lnTo>
                    <a:pt x="21" y="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1184275" y="930275"/>
              <a:ext cx="127000" cy="125413"/>
            </a:xfrm>
            <a:custGeom>
              <a:avLst/>
              <a:gdLst/>
              <a:ahLst/>
              <a:cxnLst/>
              <a:rect l="l" t="t" r="r" b="b"/>
              <a:pathLst>
                <a:path w="76" h="75" extrusionOk="0">
                  <a:moveTo>
                    <a:pt x="67" y="75"/>
                  </a:moveTo>
                  <a:cubicBezTo>
                    <a:pt x="41" y="58"/>
                    <a:pt x="17" y="35"/>
                    <a:pt x="0" y="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30" y="24"/>
                    <a:pt x="51" y="45"/>
                    <a:pt x="76" y="61"/>
                  </a:cubicBezTo>
                  <a:lnTo>
                    <a:pt x="67" y="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1341438" y="1054100"/>
              <a:ext cx="69850" cy="46037"/>
            </a:xfrm>
            <a:custGeom>
              <a:avLst/>
              <a:gdLst/>
              <a:ahLst/>
              <a:cxnLst/>
              <a:rect l="l" t="t" r="r" b="b"/>
              <a:pathLst>
                <a:path w="41" h="27" extrusionOk="0">
                  <a:moveTo>
                    <a:pt x="37" y="27"/>
                  </a:moveTo>
                  <a:cubicBezTo>
                    <a:pt x="25" y="24"/>
                    <a:pt x="12" y="20"/>
                    <a:pt x="0" y="1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8" y="5"/>
                    <a:pt x="30" y="9"/>
                    <a:pt x="41" y="11"/>
                  </a:cubicBezTo>
                  <a:lnTo>
                    <a:pt x="37" y="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1447800" y="1057275"/>
              <a:ext cx="187325" cy="53975"/>
            </a:xfrm>
            <a:custGeom>
              <a:avLst/>
              <a:gdLst/>
              <a:ahLst/>
              <a:cxnLst/>
              <a:rect l="l" t="t" r="r" b="b"/>
              <a:pathLst>
                <a:path w="111" h="32" extrusionOk="0">
                  <a:moveTo>
                    <a:pt x="27" y="32"/>
                  </a:moveTo>
                  <a:cubicBezTo>
                    <a:pt x="18" y="32"/>
                    <a:pt x="9" y="31"/>
                    <a:pt x="0" y="3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0" y="15"/>
                    <a:pt x="18" y="15"/>
                    <a:pt x="27" y="15"/>
                  </a:cubicBezTo>
                  <a:cubicBezTo>
                    <a:pt x="54" y="15"/>
                    <a:pt x="80" y="10"/>
                    <a:pt x="104" y="0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84" y="26"/>
                    <a:pt x="56" y="32"/>
                    <a:pt x="27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1681163" y="923925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9" y="75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24" y="46"/>
                    <a:pt x="45" y="24"/>
                    <a:pt x="61" y="0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58" y="35"/>
                    <a:pt x="35" y="58"/>
                    <a:pt x="9" y="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8"/>
            <p:cNvSpPr/>
            <p:nvPr/>
          </p:nvSpPr>
          <p:spPr>
            <a:xfrm>
              <a:off x="1830388" y="668338"/>
              <a:ext cx="34925" cy="142875"/>
            </a:xfrm>
            <a:custGeom>
              <a:avLst/>
              <a:gdLst/>
              <a:ahLst/>
              <a:cxnLst/>
              <a:rect l="l" t="t" r="r" b="b"/>
              <a:pathLst>
                <a:path w="20" h="85" extrusionOk="0">
                  <a:moveTo>
                    <a:pt x="16" y="85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2" y="69"/>
                    <a:pt x="4" y="56"/>
                    <a:pt x="4" y="42"/>
                  </a:cubicBezTo>
                  <a:cubicBezTo>
                    <a:pt x="4" y="29"/>
                    <a:pt x="2" y="16"/>
                    <a:pt x="0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14"/>
                    <a:pt x="20" y="28"/>
                    <a:pt x="20" y="42"/>
                  </a:cubicBezTo>
                  <a:cubicBezTo>
                    <a:pt x="20" y="57"/>
                    <a:pt x="19" y="71"/>
                    <a:pt x="16" y="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8"/>
            <p:cNvSpPr/>
            <p:nvPr/>
          </p:nvSpPr>
          <p:spPr>
            <a:xfrm>
              <a:off x="1695450" y="438150"/>
              <a:ext cx="144463" cy="174625"/>
            </a:xfrm>
            <a:custGeom>
              <a:avLst/>
              <a:gdLst/>
              <a:ahLst/>
              <a:cxnLst/>
              <a:rect l="l" t="t" r="r" b="b"/>
              <a:pathLst>
                <a:path w="85" h="103" extrusionOk="0">
                  <a:moveTo>
                    <a:pt x="70" y="103"/>
                  </a:moveTo>
                  <a:cubicBezTo>
                    <a:pt x="55" y="67"/>
                    <a:pt x="31" y="36"/>
                    <a:pt x="0" y="1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4" y="25"/>
                    <a:pt x="70" y="58"/>
                    <a:pt x="85" y="97"/>
                  </a:cubicBezTo>
                  <a:lnTo>
                    <a:pt x="70" y="1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8"/>
            <p:cNvSpPr/>
            <p:nvPr/>
          </p:nvSpPr>
          <p:spPr>
            <a:xfrm>
              <a:off x="1449388" y="368300"/>
              <a:ext cx="228600" cy="71438"/>
            </a:xfrm>
            <a:custGeom>
              <a:avLst/>
              <a:gdLst/>
              <a:ahLst/>
              <a:cxnLst/>
              <a:rect l="l" t="t" r="r" b="b"/>
              <a:pathLst>
                <a:path w="135" h="43" extrusionOk="0">
                  <a:moveTo>
                    <a:pt x="127" y="43"/>
                  </a:moveTo>
                  <a:cubicBezTo>
                    <a:pt x="96" y="26"/>
                    <a:pt x="61" y="16"/>
                    <a:pt x="26" y="16"/>
                  </a:cubicBezTo>
                  <a:cubicBezTo>
                    <a:pt x="18" y="16"/>
                    <a:pt x="10" y="17"/>
                    <a:pt x="2" y="1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64" y="0"/>
                    <a:pt x="102" y="10"/>
                    <a:pt x="135" y="29"/>
                  </a:cubicBezTo>
                  <a:lnTo>
                    <a:pt x="127" y="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8"/>
            <p:cNvSpPr/>
            <p:nvPr/>
          </p:nvSpPr>
          <p:spPr>
            <a:xfrm>
              <a:off x="1296988" y="377825"/>
              <a:ext cx="114300" cy="69850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9" y="41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0" y="15"/>
                    <a:pt x="42" y="6"/>
                    <a:pt x="64" y="0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47" y="21"/>
                    <a:pt x="28" y="30"/>
                    <a:pt x="9" y="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8"/>
            <p:cNvSpPr/>
            <p:nvPr/>
          </p:nvSpPr>
          <p:spPr>
            <a:xfrm>
              <a:off x="1127125" y="468313"/>
              <a:ext cx="130175" cy="206375"/>
            </a:xfrm>
            <a:custGeom>
              <a:avLst/>
              <a:gdLst/>
              <a:ahLst/>
              <a:cxnLst/>
              <a:rect l="l" t="t" r="r" b="b"/>
              <a:pathLst>
                <a:path w="77" h="122" extrusionOk="0">
                  <a:moveTo>
                    <a:pt x="16" y="122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9" y="73"/>
                    <a:pt x="31" y="32"/>
                    <a:pt x="65" y="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45" y="42"/>
                    <a:pt x="24" y="80"/>
                    <a:pt x="16" y="1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1192213" y="847725"/>
              <a:ext cx="80963" cy="109538"/>
            </a:xfrm>
            <a:custGeom>
              <a:avLst/>
              <a:gdLst/>
              <a:ahLst/>
              <a:cxnLst/>
              <a:rect l="l" t="t" r="r" b="b"/>
              <a:pathLst>
                <a:path w="48" h="65" extrusionOk="0">
                  <a:moveTo>
                    <a:pt x="38" y="65"/>
                  </a:moveTo>
                  <a:cubicBezTo>
                    <a:pt x="21" y="47"/>
                    <a:pt x="9" y="27"/>
                    <a:pt x="0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21"/>
                    <a:pt x="33" y="39"/>
                    <a:pt x="48" y="56"/>
                  </a:cubicBezTo>
                  <a:lnTo>
                    <a:pt x="38" y="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1284288" y="966788"/>
              <a:ext cx="209550" cy="93663"/>
            </a:xfrm>
            <a:custGeom>
              <a:avLst/>
              <a:gdLst/>
              <a:ahLst/>
              <a:cxnLst/>
              <a:rect l="l" t="t" r="r" b="b"/>
              <a:pathLst>
                <a:path w="124" h="56" extrusionOk="0">
                  <a:moveTo>
                    <a:pt x="124" y="56"/>
                  </a:moveTo>
                  <a:cubicBezTo>
                    <a:pt x="78" y="56"/>
                    <a:pt x="34" y="40"/>
                    <a:pt x="0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1" y="28"/>
                    <a:pt x="82" y="43"/>
                    <a:pt x="124" y="43"/>
                  </a:cubicBezTo>
                  <a:lnTo>
                    <a:pt x="124" y="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1555750" y="963613"/>
              <a:ext cx="150813" cy="90488"/>
            </a:xfrm>
            <a:custGeom>
              <a:avLst/>
              <a:gdLst/>
              <a:ahLst/>
              <a:cxnLst/>
              <a:rect l="l" t="t" r="r" b="b"/>
              <a:pathLst>
                <a:path w="89" h="54" extrusionOk="0">
                  <a:moveTo>
                    <a:pt x="3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30" y="34"/>
                    <a:pt x="57" y="20"/>
                    <a:pt x="80" y="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65" y="32"/>
                    <a:pt x="35" y="47"/>
                    <a:pt x="3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1714500" y="839788"/>
              <a:ext cx="82550" cy="117475"/>
            </a:xfrm>
            <a:custGeom>
              <a:avLst/>
              <a:gdLst/>
              <a:ahLst/>
              <a:cxnLst/>
              <a:rect l="l" t="t" r="r" b="b"/>
              <a:pathLst>
                <a:path w="49" h="69" extrusionOk="0">
                  <a:moveTo>
                    <a:pt x="10" y="69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6" y="42"/>
                    <a:pt x="28" y="22"/>
                    <a:pt x="36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0" y="29"/>
                    <a:pt x="27" y="50"/>
                    <a:pt x="10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1784350" y="663575"/>
              <a:ext cx="31750" cy="133350"/>
            </a:xfrm>
            <a:custGeom>
              <a:avLst/>
              <a:gdLst/>
              <a:ahLst/>
              <a:cxnLst/>
              <a:rect l="l" t="t" r="r" b="b"/>
              <a:pathLst>
                <a:path w="19" h="79" extrusionOk="0">
                  <a:moveTo>
                    <a:pt x="16" y="79"/>
                  </a:moveTo>
                  <a:cubicBezTo>
                    <a:pt x="2" y="77"/>
                    <a:pt x="2" y="77"/>
                    <a:pt x="2" y="77"/>
                  </a:cubicBezTo>
                  <a:cubicBezTo>
                    <a:pt x="4" y="66"/>
                    <a:pt x="5" y="56"/>
                    <a:pt x="5" y="45"/>
                  </a:cubicBezTo>
                  <a:cubicBezTo>
                    <a:pt x="5" y="31"/>
                    <a:pt x="4" y="17"/>
                    <a:pt x="0" y="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15"/>
                    <a:pt x="19" y="30"/>
                    <a:pt x="19" y="45"/>
                  </a:cubicBezTo>
                  <a:cubicBezTo>
                    <a:pt x="19" y="57"/>
                    <a:pt x="18" y="68"/>
                    <a:pt x="16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1714500" y="520700"/>
              <a:ext cx="80963" cy="112712"/>
            </a:xfrm>
            <a:custGeom>
              <a:avLst/>
              <a:gdLst/>
              <a:ahLst/>
              <a:cxnLst/>
              <a:rect l="l" t="t" r="r" b="b"/>
              <a:pathLst>
                <a:path w="48" h="66" extrusionOk="0">
                  <a:moveTo>
                    <a:pt x="35" y="66"/>
                  </a:moveTo>
                  <a:cubicBezTo>
                    <a:pt x="27" y="45"/>
                    <a:pt x="15" y="26"/>
                    <a:pt x="0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6" y="18"/>
                    <a:pt x="39" y="39"/>
                    <a:pt x="48" y="61"/>
                  </a:cubicBezTo>
                  <a:lnTo>
                    <a:pt x="3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1558925" y="425450"/>
              <a:ext cx="139700" cy="82550"/>
            </a:xfrm>
            <a:custGeom>
              <a:avLst/>
              <a:gdLst/>
              <a:ahLst/>
              <a:cxnLst/>
              <a:rect l="l" t="t" r="r" b="b"/>
              <a:pathLst>
                <a:path w="82" h="49" extrusionOk="0">
                  <a:moveTo>
                    <a:pt x="73" y="49"/>
                  </a:moveTo>
                  <a:cubicBezTo>
                    <a:pt x="52" y="32"/>
                    <a:pt x="27" y="19"/>
                    <a:pt x="0" y="1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2" y="6"/>
                    <a:pt x="59" y="20"/>
                    <a:pt x="82" y="38"/>
                  </a:cubicBezTo>
                  <a:lnTo>
                    <a:pt x="73" y="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1327150" y="417513"/>
              <a:ext cx="198437" cy="66675"/>
            </a:xfrm>
            <a:custGeom>
              <a:avLst/>
              <a:gdLst/>
              <a:ahLst/>
              <a:cxnLst/>
              <a:rect l="l" t="t" r="r" b="b"/>
              <a:pathLst>
                <a:path w="118" h="40" extrusionOk="0">
                  <a:moveTo>
                    <a:pt x="7" y="4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30" y="10"/>
                    <a:pt x="64" y="0"/>
                    <a:pt x="99" y="0"/>
                  </a:cubicBezTo>
                  <a:cubicBezTo>
                    <a:pt x="105" y="0"/>
                    <a:pt x="111" y="0"/>
                    <a:pt x="118" y="1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1" y="14"/>
                    <a:pt x="105" y="14"/>
                    <a:pt x="99" y="14"/>
                  </a:cubicBezTo>
                  <a:cubicBezTo>
                    <a:pt x="66" y="14"/>
                    <a:pt x="35" y="23"/>
                    <a:pt x="7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1195388" y="487363"/>
              <a:ext cx="111125" cy="138113"/>
            </a:xfrm>
            <a:custGeom>
              <a:avLst/>
              <a:gdLst/>
              <a:ahLst/>
              <a:cxnLst/>
              <a:rect l="l" t="t" r="r" b="b"/>
              <a:pathLst>
                <a:path w="66" h="82" extrusionOk="0">
                  <a:moveTo>
                    <a:pt x="12" y="82"/>
                  </a:moveTo>
                  <a:cubicBezTo>
                    <a:pt x="0" y="77"/>
                    <a:pt x="0" y="77"/>
                    <a:pt x="0" y="77"/>
                  </a:cubicBezTo>
                  <a:cubicBezTo>
                    <a:pt x="12" y="47"/>
                    <a:pt x="32" y="20"/>
                    <a:pt x="58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43" y="29"/>
                    <a:pt x="24" y="54"/>
                    <a:pt x="12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1171575" y="661988"/>
              <a:ext cx="31750" cy="152400"/>
            </a:xfrm>
            <a:custGeom>
              <a:avLst/>
              <a:gdLst/>
              <a:ahLst/>
              <a:cxnLst/>
              <a:rect l="l" t="t" r="r" b="b"/>
              <a:pathLst>
                <a:path w="19" h="91" extrusionOk="0">
                  <a:moveTo>
                    <a:pt x="5" y="91"/>
                  </a:moveTo>
                  <a:cubicBezTo>
                    <a:pt x="1" y="76"/>
                    <a:pt x="0" y="61"/>
                    <a:pt x="0" y="46"/>
                  </a:cubicBezTo>
                  <a:cubicBezTo>
                    <a:pt x="0" y="31"/>
                    <a:pt x="2" y="15"/>
                    <a:pt x="5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17"/>
                    <a:pt x="13" y="32"/>
                    <a:pt x="13" y="46"/>
                  </a:cubicBezTo>
                  <a:cubicBezTo>
                    <a:pt x="13" y="60"/>
                    <a:pt x="15" y="74"/>
                    <a:pt x="18" y="87"/>
                  </a:cubicBezTo>
                  <a:lnTo>
                    <a:pt x="5" y="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1493838" y="806450"/>
              <a:ext cx="265113" cy="207963"/>
            </a:xfrm>
            <a:custGeom>
              <a:avLst/>
              <a:gdLst/>
              <a:ahLst/>
              <a:cxnLst/>
              <a:rect l="l" t="t" r="r" b="b"/>
              <a:pathLst>
                <a:path w="157" h="123" extrusionOk="0">
                  <a:moveTo>
                    <a:pt x="0" y="123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70" y="116"/>
                    <a:pt x="132" y="68"/>
                    <a:pt x="150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8" y="73"/>
                    <a:pt x="73" y="123"/>
                    <a:pt x="0" y="1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8"/>
            <p:cNvSpPr/>
            <p:nvPr/>
          </p:nvSpPr>
          <p:spPr>
            <a:xfrm>
              <a:off x="1752600" y="693738"/>
              <a:ext cx="14288" cy="46037"/>
            </a:xfrm>
            <a:custGeom>
              <a:avLst/>
              <a:gdLst/>
              <a:ahLst/>
              <a:cxnLst/>
              <a:rect l="l" t="t" r="r" b="b"/>
              <a:pathLst>
                <a:path w="9" h="27" extrusionOk="0">
                  <a:moveTo>
                    <a:pt x="9" y="27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3" y="19"/>
                    <a:pt x="2" y="10"/>
                    <a:pt x="0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9"/>
                    <a:pt x="9" y="18"/>
                    <a:pt x="9" y="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8"/>
            <p:cNvSpPr/>
            <p:nvPr/>
          </p:nvSpPr>
          <p:spPr>
            <a:xfrm>
              <a:off x="1658938" y="527050"/>
              <a:ext cx="46037" cy="4445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1" y="27"/>
                  </a:moveTo>
                  <a:cubicBezTo>
                    <a:pt x="15" y="19"/>
                    <a:pt x="8" y="12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3" y="7"/>
                    <a:pt x="20" y="14"/>
                    <a:pt x="27" y="22"/>
                  </a:cubicBezTo>
                  <a:lnTo>
                    <a:pt x="21" y="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8"/>
            <p:cNvSpPr/>
            <p:nvPr/>
          </p:nvSpPr>
          <p:spPr>
            <a:xfrm>
              <a:off x="1524000" y="466725"/>
              <a:ext cx="123825" cy="55563"/>
            </a:xfrm>
            <a:custGeom>
              <a:avLst/>
              <a:gdLst/>
              <a:ahLst/>
              <a:cxnLst/>
              <a:rect l="l" t="t" r="r" b="b"/>
              <a:pathLst>
                <a:path w="73" h="33" extrusionOk="0">
                  <a:moveTo>
                    <a:pt x="70" y="33"/>
                  </a:moveTo>
                  <a:cubicBezTo>
                    <a:pt x="49" y="18"/>
                    <a:pt x="25" y="9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3"/>
                    <a:pt x="52" y="12"/>
                    <a:pt x="73" y="27"/>
                  </a:cubicBezTo>
                  <a:lnTo>
                    <a:pt x="70" y="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8"/>
            <p:cNvSpPr/>
            <p:nvPr/>
          </p:nvSpPr>
          <p:spPr>
            <a:xfrm>
              <a:off x="1436688" y="465138"/>
              <a:ext cx="57150" cy="17463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1" y="1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1" y="1"/>
                    <a:pt x="22" y="0"/>
                    <a:pt x="34" y="0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23" y="7"/>
                    <a:pt x="12" y="8"/>
                    <a:pt x="1" y="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8"/>
            <p:cNvSpPr/>
            <p:nvPr/>
          </p:nvSpPr>
          <p:spPr>
            <a:xfrm>
              <a:off x="1231900" y="487363"/>
              <a:ext cx="158750" cy="173037"/>
            </a:xfrm>
            <a:custGeom>
              <a:avLst/>
              <a:gdLst/>
              <a:ahLst/>
              <a:cxnLst/>
              <a:rect l="l" t="t" r="r" b="b"/>
              <a:pathLst>
                <a:path w="94" h="102" extrusionOk="0">
                  <a:moveTo>
                    <a:pt x="6" y="102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4" y="55"/>
                    <a:pt x="47" y="18"/>
                    <a:pt x="91" y="0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52" y="24"/>
                    <a:pt x="20" y="59"/>
                    <a:pt x="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8"/>
            <p:cNvSpPr/>
            <p:nvPr/>
          </p:nvSpPr>
          <p:spPr>
            <a:xfrm>
              <a:off x="1219200" y="685800"/>
              <a:ext cx="15875" cy="53975"/>
            </a:xfrm>
            <a:custGeom>
              <a:avLst/>
              <a:gdLst/>
              <a:ahLst/>
              <a:cxnLst/>
              <a:rect l="l" t="t" r="r" b="b"/>
              <a:pathLst>
                <a:path w="10" h="32" extrusionOk="0">
                  <a:moveTo>
                    <a:pt x="7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21"/>
                    <a:pt x="1" y="10"/>
                    <a:pt x="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1"/>
                    <a:pt x="7" y="22"/>
                    <a:pt x="7" y="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1231900" y="820738"/>
              <a:ext cx="111125" cy="144463"/>
            </a:xfrm>
            <a:custGeom>
              <a:avLst/>
              <a:gdLst/>
              <a:ahLst/>
              <a:cxnLst/>
              <a:rect l="l" t="t" r="r" b="b"/>
              <a:pathLst>
                <a:path w="66" h="86" extrusionOk="0">
                  <a:moveTo>
                    <a:pt x="62" y="86"/>
                  </a:moveTo>
                  <a:cubicBezTo>
                    <a:pt x="33" y="66"/>
                    <a:pt x="11" y="36"/>
                    <a:pt x="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32"/>
                    <a:pt x="38" y="61"/>
                    <a:pt x="66" y="80"/>
                  </a:cubicBezTo>
                  <a:lnTo>
                    <a:pt x="62" y="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1377950" y="976313"/>
              <a:ext cx="38100" cy="25400"/>
            </a:xfrm>
            <a:custGeom>
              <a:avLst/>
              <a:gdLst/>
              <a:ahLst/>
              <a:cxnLst/>
              <a:rect l="l" t="t" r="r" b="b"/>
              <a:pathLst>
                <a:path w="23" h="15" extrusionOk="0">
                  <a:moveTo>
                    <a:pt x="21" y="15"/>
                  </a:moveTo>
                  <a:cubicBezTo>
                    <a:pt x="14" y="12"/>
                    <a:pt x="7" y="10"/>
                    <a:pt x="0" y="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3"/>
                    <a:pt x="16" y="6"/>
                    <a:pt x="23" y="8"/>
                  </a:cubicBezTo>
                  <a:lnTo>
                    <a:pt x="21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1325563" y="739775"/>
              <a:ext cx="26988" cy="69850"/>
            </a:xfrm>
            <a:custGeom>
              <a:avLst/>
              <a:gdLst/>
              <a:ahLst/>
              <a:cxnLst/>
              <a:rect l="l" t="t" r="r" b="b"/>
              <a:pathLst>
                <a:path w="16" h="42" extrusionOk="0">
                  <a:moveTo>
                    <a:pt x="9" y="42"/>
                  </a:moveTo>
                  <a:cubicBezTo>
                    <a:pt x="3" y="29"/>
                    <a:pt x="0" y="15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4"/>
                    <a:pt x="11" y="27"/>
                    <a:pt x="16" y="39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8"/>
            <p:cNvSpPr/>
            <p:nvPr/>
          </p:nvSpPr>
          <p:spPr>
            <a:xfrm>
              <a:off x="1354138" y="825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30" y="34"/>
                  </a:moveTo>
                  <a:cubicBezTo>
                    <a:pt x="18" y="26"/>
                    <a:pt x="8" y="16"/>
                    <a:pt x="0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1"/>
                    <a:pt x="23" y="21"/>
                    <a:pt x="34" y="28"/>
                  </a:cubicBezTo>
                  <a:lnTo>
                    <a:pt x="30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8"/>
            <p:cNvSpPr/>
            <p:nvPr/>
          </p:nvSpPr>
          <p:spPr>
            <a:xfrm>
              <a:off x="1423988" y="882650"/>
              <a:ext cx="33337" cy="20638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7" y="12"/>
                  </a:moveTo>
                  <a:cubicBezTo>
                    <a:pt x="11" y="11"/>
                    <a:pt x="6" y="9"/>
                    <a:pt x="0" y="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2"/>
                    <a:pt x="14" y="4"/>
                    <a:pt x="19" y="5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1473200" y="884238"/>
              <a:ext cx="84138" cy="23812"/>
            </a:xfrm>
            <a:custGeom>
              <a:avLst/>
              <a:gdLst/>
              <a:ahLst/>
              <a:cxnLst/>
              <a:rect l="l" t="t" r="r" b="b"/>
              <a:pathLst>
                <a:path w="50" h="14" extrusionOk="0">
                  <a:moveTo>
                    <a:pt x="12" y="14"/>
                  </a:moveTo>
                  <a:cubicBezTo>
                    <a:pt x="8" y="14"/>
                    <a:pt x="4" y="14"/>
                    <a:pt x="0" y="1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24" y="6"/>
                    <a:pt x="36" y="4"/>
                    <a:pt x="47" y="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38" y="11"/>
                    <a:pt x="25" y="14"/>
                    <a:pt x="12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1577975" y="82391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4" y="34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" y="21"/>
                    <a:pt x="20" y="11"/>
                    <a:pt x="28" y="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6" y="16"/>
                    <a:pt x="16" y="26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1646238" y="706438"/>
              <a:ext cx="14288" cy="65088"/>
            </a:xfrm>
            <a:custGeom>
              <a:avLst/>
              <a:gdLst/>
              <a:ahLst/>
              <a:cxnLst/>
              <a:rect l="l" t="t" r="r" b="b"/>
              <a:pathLst>
                <a:path w="9" h="38" extrusionOk="0">
                  <a:moveTo>
                    <a:pt x="8" y="38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1" y="31"/>
                    <a:pt x="2" y="25"/>
                    <a:pt x="2" y="19"/>
                  </a:cubicBezTo>
                  <a:cubicBezTo>
                    <a:pt x="2" y="13"/>
                    <a:pt x="1" y="7"/>
                    <a:pt x="0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6"/>
                    <a:pt x="9" y="13"/>
                    <a:pt x="9" y="19"/>
                  </a:cubicBezTo>
                  <a:cubicBezTo>
                    <a:pt x="9" y="26"/>
                    <a:pt x="9" y="32"/>
                    <a:pt x="8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1584325" y="603250"/>
              <a:ext cx="66675" cy="77787"/>
            </a:xfrm>
            <a:custGeom>
              <a:avLst/>
              <a:gdLst/>
              <a:ahLst/>
              <a:cxnLst/>
              <a:rect l="l" t="t" r="r" b="b"/>
              <a:pathLst>
                <a:path w="39" h="46" extrusionOk="0">
                  <a:moveTo>
                    <a:pt x="32" y="46"/>
                  </a:moveTo>
                  <a:cubicBezTo>
                    <a:pt x="25" y="30"/>
                    <a:pt x="14" y="16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0" y="11"/>
                    <a:pt x="32" y="26"/>
                    <a:pt x="39" y="44"/>
                  </a:cubicBezTo>
                  <a:lnTo>
                    <a:pt x="32" y="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1473200" y="571500"/>
              <a:ext cx="103187" cy="31750"/>
            </a:xfrm>
            <a:custGeom>
              <a:avLst/>
              <a:gdLst/>
              <a:ahLst/>
              <a:cxnLst/>
              <a:rect l="l" t="t" r="r" b="b"/>
              <a:pathLst>
                <a:path w="61" h="19" extrusionOk="0">
                  <a:moveTo>
                    <a:pt x="58" y="19"/>
                  </a:moveTo>
                  <a:cubicBezTo>
                    <a:pt x="44" y="11"/>
                    <a:pt x="28" y="7"/>
                    <a:pt x="12" y="7"/>
                  </a:cubicBezTo>
                  <a:cubicBezTo>
                    <a:pt x="8" y="7"/>
                    <a:pt x="5" y="7"/>
                    <a:pt x="1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cubicBezTo>
                    <a:pt x="29" y="0"/>
                    <a:pt x="46" y="4"/>
                    <a:pt x="61" y="13"/>
                  </a:cubicBezTo>
                  <a:lnTo>
                    <a:pt x="58" y="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1404938" y="574675"/>
              <a:ext cx="52388" cy="33337"/>
            </a:xfrm>
            <a:custGeom>
              <a:avLst/>
              <a:gdLst/>
              <a:ahLst/>
              <a:cxnLst/>
              <a:rect l="l" t="t" r="r" b="b"/>
              <a:pathLst>
                <a:path w="31" h="19" extrusionOk="0">
                  <a:moveTo>
                    <a:pt x="4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9" y="7"/>
                    <a:pt x="19" y="3"/>
                    <a:pt x="29" y="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1" y="10"/>
                    <a:pt x="12" y="14"/>
                    <a:pt x="4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1328738" y="617538"/>
              <a:ext cx="57150" cy="92075"/>
            </a:xfrm>
            <a:custGeom>
              <a:avLst/>
              <a:gdLst/>
              <a:ahLst/>
              <a:cxnLst/>
              <a:rect l="l" t="t" r="r" b="b"/>
              <a:pathLst>
                <a:path w="34" h="55" extrusionOk="0">
                  <a:moveTo>
                    <a:pt x="7" y="5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4" y="33"/>
                    <a:pt x="14" y="14"/>
                    <a:pt x="29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0" y="19"/>
                    <a:pt x="11" y="36"/>
                    <a:pt x="7" y="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1357313" y="787400"/>
              <a:ext cx="36513" cy="50800"/>
            </a:xfrm>
            <a:custGeom>
              <a:avLst/>
              <a:gdLst/>
              <a:ahLst/>
              <a:cxnLst/>
              <a:rect l="l" t="t" r="r" b="b"/>
              <a:pathLst>
                <a:path w="22" h="30" extrusionOk="0">
                  <a:moveTo>
                    <a:pt x="17" y="30"/>
                  </a:moveTo>
                  <a:cubicBezTo>
                    <a:pt x="10" y="21"/>
                    <a:pt x="4" y="12"/>
                    <a:pt x="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" y="9"/>
                    <a:pt x="15" y="18"/>
                    <a:pt x="22" y="25"/>
                  </a:cubicBezTo>
                  <a:lnTo>
                    <a:pt x="17" y="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1400175" y="841375"/>
              <a:ext cx="93663" cy="44450"/>
            </a:xfrm>
            <a:custGeom>
              <a:avLst/>
              <a:gdLst/>
              <a:ahLst/>
              <a:cxnLst/>
              <a:rect l="l" t="t" r="r" b="b"/>
              <a:pathLst>
                <a:path w="56" h="26" extrusionOk="0">
                  <a:moveTo>
                    <a:pt x="56" y="26"/>
                  </a:moveTo>
                  <a:cubicBezTo>
                    <a:pt x="35" y="26"/>
                    <a:pt x="15" y="18"/>
                    <a:pt x="0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8" y="13"/>
                    <a:pt x="37" y="19"/>
                    <a:pt x="56" y="19"/>
                  </a:cubicBezTo>
                  <a:lnTo>
                    <a:pt x="56" y="2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1522413" y="839788"/>
              <a:ext cx="68263" cy="42863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" y="25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3" y="16"/>
                    <a:pt x="26" y="10"/>
                    <a:pt x="36" y="0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29" y="15"/>
                    <a:pt x="15" y="22"/>
                    <a:pt x="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1593850" y="784225"/>
              <a:ext cx="36513" cy="53975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5" y="32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7" y="19"/>
                    <a:pt x="13" y="10"/>
                    <a:pt x="16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8" y="13"/>
                    <a:pt x="12" y="23"/>
                    <a:pt x="5" y="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1625600" y="704850"/>
              <a:ext cx="12700" cy="61913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7" y="36"/>
                  </a:moveTo>
                  <a:cubicBezTo>
                    <a:pt x="1" y="34"/>
                    <a:pt x="1" y="34"/>
                    <a:pt x="1" y="34"/>
                  </a:cubicBezTo>
                  <a:cubicBezTo>
                    <a:pt x="2" y="30"/>
                    <a:pt x="2" y="25"/>
                    <a:pt x="2" y="20"/>
                  </a:cubicBezTo>
                  <a:cubicBezTo>
                    <a:pt x="2" y="14"/>
                    <a:pt x="1" y="7"/>
                    <a:pt x="0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6"/>
                    <a:pt x="8" y="13"/>
                    <a:pt x="8" y="20"/>
                  </a:cubicBezTo>
                  <a:cubicBezTo>
                    <a:pt x="8" y="25"/>
                    <a:pt x="8" y="31"/>
                    <a:pt x="7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1593850" y="641350"/>
              <a:ext cx="36513" cy="50800"/>
            </a:xfrm>
            <a:custGeom>
              <a:avLst/>
              <a:gdLst/>
              <a:ahLst/>
              <a:cxnLst/>
              <a:rect l="l" t="t" r="r" b="b"/>
              <a:pathLst>
                <a:path w="22" h="30" extrusionOk="0">
                  <a:moveTo>
                    <a:pt x="16" y="30"/>
                  </a:moveTo>
                  <a:cubicBezTo>
                    <a:pt x="12" y="20"/>
                    <a:pt x="7" y="12"/>
                    <a:pt x="0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2" y="8"/>
                    <a:pt x="18" y="17"/>
                    <a:pt x="22" y="28"/>
                  </a:cubicBezTo>
                  <a:lnTo>
                    <a:pt x="16" y="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1524000" y="596900"/>
              <a:ext cx="61912" cy="38100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33" y="22"/>
                  </a:moveTo>
                  <a:cubicBezTo>
                    <a:pt x="23" y="14"/>
                    <a:pt x="12" y="9"/>
                    <a:pt x="0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3"/>
                    <a:pt x="26" y="9"/>
                    <a:pt x="37" y="17"/>
                  </a:cubicBezTo>
                  <a:lnTo>
                    <a:pt x="33" y="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1417638" y="593725"/>
              <a:ext cx="90488" cy="30163"/>
            </a:xfrm>
            <a:custGeom>
              <a:avLst/>
              <a:gdLst/>
              <a:ahLst/>
              <a:cxnLst/>
              <a:rect l="l" t="t" r="r" b="b"/>
              <a:pathLst>
                <a:path w="53" h="18" extrusionOk="0">
                  <a:moveTo>
                    <a:pt x="3" y="18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4" y="4"/>
                    <a:pt x="29" y="0"/>
                    <a:pt x="45" y="0"/>
                  </a:cubicBezTo>
                  <a:cubicBezTo>
                    <a:pt x="48" y="0"/>
                    <a:pt x="51" y="0"/>
                    <a:pt x="53" y="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0" y="6"/>
                    <a:pt x="47" y="6"/>
                    <a:pt x="45" y="6"/>
                  </a:cubicBezTo>
                  <a:cubicBezTo>
                    <a:pt x="30" y="6"/>
                    <a:pt x="16" y="10"/>
                    <a:pt x="3" y="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1358900" y="625475"/>
              <a:ext cx="50800" cy="63500"/>
            </a:xfrm>
            <a:custGeom>
              <a:avLst/>
              <a:gdLst/>
              <a:ahLst/>
              <a:cxnLst/>
              <a:rect l="l" t="t" r="r" b="b"/>
              <a:pathLst>
                <a:path w="30" h="37" extrusionOk="0">
                  <a:moveTo>
                    <a:pt x="6" y="37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5" y="21"/>
                    <a:pt x="14" y="9"/>
                    <a:pt x="26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9" y="13"/>
                    <a:pt x="11" y="24"/>
                    <a:pt x="6" y="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1347788" y="703263"/>
              <a:ext cx="14288" cy="69850"/>
            </a:xfrm>
            <a:custGeom>
              <a:avLst/>
              <a:gdLst/>
              <a:ahLst/>
              <a:cxnLst/>
              <a:rect l="l" t="t" r="r" b="b"/>
              <a:pathLst>
                <a:path w="9" h="41" extrusionOk="0">
                  <a:moveTo>
                    <a:pt x="3" y="41"/>
                  </a:moveTo>
                  <a:cubicBezTo>
                    <a:pt x="1" y="35"/>
                    <a:pt x="0" y="28"/>
                    <a:pt x="0" y="21"/>
                  </a:cubicBezTo>
                  <a:cubicBezTo>
                    <a:pt x="0" y="14"/>
                    <a:pt x="1" y="7"/>
                    <a:pt x="3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8"/>
                    <a:pt x="7" y="15"/>
                    <a:pt x="7" y="21"/>
                  </a:cubicBezTo>
                  <a:cubicBezTo>
                    <a:pt x="7" y="28"/>
                    <a:pt x="7" y="34"/>
                    <a:pt x="9" y="40"/>
                  </a:cubicBezTo>
                  <a:lnTo>
                    <a:pt x="3" y="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1493838" y="769938"/>
              <a:ext cx="119063" cy="93663"/>
            </a:xfrm>
            <a:custGeom>
              <a:avLst/>
              <a:gdLst/>
              <a:ahLst/>
              <a:cxnLst/>
              <a:rect l="l" t="t" r="r" b="b"/>
              <a:pathLst>
                <a:path w="71" h="56" extrusionOk="0">
                  <a:moveTo>
                    <a:pt x="0" y="5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32" y="53"/>
                    <a:pt x="60" y="31"/>
                    <a:pt x="68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2" y="33"/>
                    <a:pt x="33" y="56"/>
                    <a:pt x="0" y="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1609725" y="719138"/>
              <a:ext cx="7938" cy="20638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8"/>
                    <a:pt x="1" y="4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4"/>
                    <a:pt x="4" y="8"/>
                    <a:pt x="4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1568450" y="642938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0" y="12"/>
                  </a:moveTo>
                  <a:cubicBezTo>
                    <a:pt x="7" y="9"/>
                    <a:pt x="4" y="6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3"/>
                    <a:pt x="9" y="7"/>
                    <a:pt x="12" y="10"/>
                  </a:cubicBezTo>
                  <a:lnTo>
                    <a:pt x="10" y="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1508125" y="615950"/>
              <a:ext cx="55563" cy="25400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1" y="15"/>
                  </a:moveTo>
                  <a:cubicBezTo>
                    <a:pt x="22" y="9"/>
                    <a:pt x="11" y="5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2"/>
                    <a:pt x="23" y="6"/>
                    <a:pt x="33" y="13"/>
                  </a:cubicBezTo>
                  <a:lnTo>
                    <a:pt x="31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1466850" y="615950"/>
              <a:ext cx="26988" cy="6350"/>
            </a:xfrm>
            <a:custGeom>
              <a:avLst/>
              <a:gdLst/>
              <a:ahLst/>
              <a:cxnLst/>
              <a:rect l="l" t="t" r="r" b="b"/>
              <a:pathLst>
                <a:path w="16" h="4" extrusionOk="0">
                  <a:moveTo>
                    <a:pt x="1" y="4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1" y="0"/>
                    <a:pt x="16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3"/>
                    <a:pt x="6" y="3"/>
                    <a:pt x="1" y="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1376363" y="625475"/>
              <a:ext cx="69850" cy="77787"/>
            </a:xfrm>
            <a:custGeom>
              <a:avLst/>
              <a:gdLst/>
              <a:ahLst/>
              <a:cxnLst/>
              <a:rect l="l" t="t" r="r" b="b"/>
              <a:pathLst>
                <a:path w="42" h="46" extrusionOk="0">
                  <a:moveTo>
                    <a:pt x="3" y="46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6" y="25"/>
                    <a:pt x="21" y="8"/>
                    <a:pt x="41" y="0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23" y="11"/>
                    <a:pt x="9" y="26"/>
                    <a:pt x="3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1368425" y="714375"/>
              <a:ext cx="9525" cy="2540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3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1" y="5"/>
                    <a:pt x="2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6"/>
                    <a:pt x="3" y="11"/>
                    <a:pt x="3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1376363" y="776288"/>
              <a:ext cx="50800" cy="65087"/>
            </a:xfrm>
            <a:custGeom>
              <a:avLst/>
              <a:gdLst/>
              <a:ahLst/>
              <a:cxnLst/>
              <a:rect l="l" t="t" r="r" b="b"/>
              <a:pathLst>
                <a:path w="30" h="39" extrusionOk="0">
                  <a:moveTo>
                    <a:pt x="28" y="39"/>
                  </a:moveTo>
                  <a:cubicBezTo>
                    <a:pt x="15" y="30"/>
                    <a:pt x="5" y="16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14"/>
                    <a:pt x="17" y="27"/>
                    <a:pt x="30" y="36"/>
                  </a:cubicBezTo>
                  <a:lnTo>
                    <a:pt x="28" y="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1441450" y="847725"/>
              <a:ext cx="17463" cy="11113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7"/>
                  </a:moveTo>
                  <a:cubicBezTo>
                    <a:pt x="6" y="6"/>
                    <a:pt x="3" y="4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1"/>
                    <a:pt x="7" y="3"/>
                    <a:pt x="10" y="4"/>
                  </a:cubicBezTo>
                  <a:lnTo>
                    <a:pt x="9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90" name="Google Shape;390;p9"/>
          <p:cNvGrpSpPr/>
          <p:nvPr/>
        </p:nvGrpSpPr>
        <p:grpSpPr>
          <a:xfrm flipH="1">
            <a:off x="-11473" y="-184400"/>
            <a:ext cx="1449389" cy="1447800"/>
            <a:chOff x="5502275" y="4098925"/>
            <a:chExt cx="1449389" cy="1447800"/>
          </a:xfrm>
        </p:grpSpPr>
        <p:sp>
          <p:nvSpPr>
            <p:cNvPr id="391" name="Google Shape;391;p9"/>
            <p:cNvSpPr/>
            <p:nvPr/>
          </p:nvSpPr>
          <p:spPr>
            <a:xfrm>
              <a:off x="5502275" y="4098925"/>
              <a:ext cx="1449389" cy="1447800"/>
            </a:xfrm>
            <a:custGeom>
              <a:avLst/>
              <a:gdLst/>
              <a:ahLst/>
              <a:cxnLst/>
              <a:rect l="l" t="t" r="r" b="b"/>
              <a:pathLst>
                <a:path w="859" h="858" extrusionOk="0">
                  <a:moveTo>
                    <a:pt x="430" y="858"/>
                  </a:moveTo>
                  <a:cubicBezTo>
                    <a:pt x="193" y="858"/>
                    <a:pt x="0" y="665"/>
                    <a:pt x="0" y="429"/>
                  </a:cubicBezTo>
                  <a:cubicBezTo>
                    <a:pt x="0" y="192"/>
                    <a:pt x="193" y="0"/>
                    <a:pt x="430" y="0"/>
                  </a:cubicBezTo>
                  <a:cubicBezTo>
                    <a:pt x="666" y="0"/>
                    <a:pt x="859" y="192"/>
                    <a:pt x="859" y="429"/>
                  </a:cubicBezTo>
                  <a:cubicBezTo>
                    <a:pt x="859" y="665"/>
                    <a:pt x="666" y="858"/>
                    <a:pt x="430" y="858"/>
                  </a:cubicBezTo>
                  <a:close/>
                  <a:moveTo>
                    <a:pt x="430" y="10"/>
                  </a:moveTo>
                  <a:cubicBezTo>
                    <a:pt x="199" y="10"/>
                    <a:pt x="11" y="198"/>
                    <a:pt x="11" y="429"/>
                  </a:cubicBezTo>
                  <a:cubicBezTo>
                    <a:pt x="11" y="659"/>
                    <a:pt x="199" y="847"/>
                    <a:pt x="430" y="847"/>
                  </a:cubicBezTo>
                  <a:cubicBezTo>
                    <a:pt x="660" y="847"/>
                    <a:pt x="848" y="659"/>
                    <a:pt x="848" y="429"/>
                  </a:cubicBezTo>
                  <a:cubicBezTo>
                    <a:pt x="848" y="198"/>
                    <a:pt x="660" y="10"/>
                    <a:pt x="430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5548313" y="4143375"/>
              <a:ext cx="1357313" cy="1358900"/>
            </a:xfrm>
            <a:custGeom>
              <a:avLst/>
              <a:gdLst/>
              <a:ahLst/>
              <a:cxnLst/>
              <a:rect l="l" t="t" r="r" b="b"/>
              <a:pathLst>
                <a:path w="805" h="805" extrusionOk="0">
                  <a:moveTo>
                    <a:pt x="403" y="805"/>
                  </a:moveTo>
                  <a:cubicBezTo>
                    <a:pt x="180" y="805"/>
                    <a:pt x="0" y="625"/>
                    <a:pt x="0" y="403"/>
                  </a:cubicBezTo>
                  <a:cubicBezTo>
                    <a:pt x="0" y="181"/>
                    <a:pt x="180" y="0"/>
                    <a:pt x="403" y="0"/>
                  </a:cubicBezTo>
                  <a:cubicBezTo>
                    <a:pt x="625" y="0"/>
                    <a:pt x="805" y="181"/>
                    <a:pt x="805" y="403"/>
                  </a:cubicBezTo>
                  <a:cubicBezTo>
                    <a:pt x="805" y="625"/>
                    <a:pt x="625" y="805"/>
                    <a:pt x="403" y="805"/>
                  </a:cubicBezTo>
                  <a:close/>
                  <a:moveTo>
                    <a:pt x="403" y="7"/>
                  </a:moveTo>
                  <a:cubicBezTo>
                    <a:pt x="184" y="7"/>
                    <a:pt x="7" y="185"/>
                    <a:pt x="7" y="403"/>
                  </a:cubicBezTo>
                  <a:cubicBezTo>
                    <a:pt x="7" y="621"/>
                    <a:pt x="184" y="798"/>
                    <a:pt x="403" y="798"/>
                  </a:cubicBezTo>
                  <a:cubicBezTo>
                    <a:pt x="621" y="798"/>
                    <a:pt x="798" y="621"/>
                    <a:pt x="798" y="403"/>
                  </a:cubicBezTo>
                  <a:cubicBezTo>
                    <a:pt x="798" y="185"/>
                    <a:pt x="621" y="7"/>
                    <a:pt x="403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5595938" y="4192588"/>
              <a:ext cx="1262063" cy="1262063"/>
            </a:xfrm>
            <a:custGeom>
              <a:avLst/>
              <a:gdLst/>
              <a:ahLst/>
              <a:cxnLst/>
              <a:rect l="l" t="t" r="r" b="b"/>
              <a:pathLst>
                <a:path w="749" h="748" extrusionOk="0">
                  <a:moveTo>
                    <a:pt x="375" y="748"/>
                  </a:moveTo>
                  <a:cubicBezTo>
                    <a:pt x="375" y="748"/>
                    <a:pt x="375" y="748"/>
                    <a:pt x="375" y="748"/>
                  </a:cubicBezTo>
                  <a:cubicBezTo>
                    <a:pt x="372" y="748"/>
                    <a:pt x="369" y="748"/>
                    <a:pt x="366" y="748"/>
                  </a:cubicBezTo>
                  <a:cubicBezTo>
                    <a:pt x="367" y="689"/>
                    <a:pt x="367" y="689"/>
                    <a:pt x="367" y="689"/>
                  </a:cubicBezTo>
                  <a:cubicBezTo>
                    <a:pt x="370" y="689"/>
                    <a:pt x="372" y="689"/>
                    <a:pt x="375" y="689"/>
                  </a:cubicBezTo>
                  <a:lnTo>
                    <a:pt x="375" y="748"/>
                  </a:lnTo>
                  <a:close/>
                  <a:moveTo>
                    <a:pt x="382" y="748"/>
                  </a:moveTo>
                  <a:cubicBezTo>
                    <a:pt x="381" y="689"/>
                    <a:pt x="381" y="689"/>
                    <a:pt x="381" y="689"/>
                  </a:cubicBezTo>
                  <a:cubicBezTo>
                    <a:pt x="383" y="689"/>
                    <a:pt x="386" y="689"/>
                    <a:pt x="388" y="689"/>
                  </a:cubicBezTo>
                  <a:cubicBezTo>
                    <a:pt x="390" y="747"/>
                    <a:pt x="390" y="747"/>
                    <a:pt x="390" y="747"/>
                  </a:cubicBezTo>
                  <a:cubicBezTo>
                    <a:pt x="388" y="747"/>
                    <a:pt x="385" y="748"/>
                    <a:pt x="382" y="748"/>
                  </a:cubicBezTo>
                  <a:close/>
                  <a:moveTo>
                    <a:pt x="359" y="747"/>
                  </a:moveTo>
                  <a:cubicBezTo>
                    <a:pt x="356" y="747"/>
                    <a:pt x="353" y="747"/>
                    <a:pt x="350" y="747"/>
                  </a:cubicBezTo>
                  <a:cubicBezTo>
                    <a:pt x="354" y="689"/>
                    <a:pt x="354" y="689"/>
                    <a:pt x="354" y="689"/>
                  </a:cubicBezTo>
                  <a:cubicBezTo>
                    <a:pt x="356" y="689"/>
                    <a:pt x="359" y="689"/>
                    <a:pt x="361" y="689"/>
                  </a:cubicBezTo>
                  <a:lnTo>
                    <a:pt x="359" y="747"/>
                  </a:lnTo>
                  <a:close/>
                  <a:moveTo>
                    <a:pt x="398" y="747"/>
                  </a:moveTo>
                  <a:cubicBezTo>
                    <a:pt x="394" y="689"/>
                    <a:pt x="394" y="689"/>
                    <a:pt x="394" y="689"/>
                  </a:cubicBezTo>
                  <a:cubicBezTo>
                    <a:pt x="397" y="688"/>
                    <a:pt x="399" y="688"/>
                    <a:pt x="401" y="688"/>
                  </a:cubicBezTo>
                  <a:cubicBezTo>
                    <a:pt x="406" y="746"/>
                    <a:pt x="406" y="746"/>
                    <a:pt x="406" y="746"/>
                  </a:cubicBezTo>
                  <a:cubicBezTo>
                    <a:pt x="403" y="747"/>
                    <a:pt x="401" y="747"/>
                    <a:pt x="398" y="747"/>
                  </a:cubicBezTo>
                  <a:close/>
                  <a:moveTo>
                    <a:pt x="343" y="746"/>
                  </a:moveTo>
                  <a:cubicBezTo>
                    <a:pt x="340" y="746"/>
                    <a:pt x="337" y="746"/>
                    <a:pt x="334" y="746"/>
                  </a:cubicBezTo>
                  <a:cubicBezTo>
                    <a:pt x="341" y="687"/>
                    <a:pt x="341" y="687"/>
                    <a:pt x="341" y="687"/>
                  </a:cubicBezTo>
                  <a:cubicBezTo>
                    <a:pt x="343" y="688"/>
                    <a:pt x="345" y="688"/>
                    <a:pt x="348" y="688"/>
                  </a:cubicBezTo>
                  <a:lnTo>
                    <a:pt x="343" y="746"/>
                  </a:lnTo>
                  <a:close/>
                  <a:moveTo>
                    <a:pt x="414" y="746"/>
                  </a:moveTo>
                  <a:cubicBezTo>
                    <a:pt x="407" y="688"/>
                    <a:pt x="407" y="688"/>
                    <a:pt x="407" y="688"/>
                  </a:cubicBezTo>
                  <a:cubicBezTo>
                    <a:pt x="410" y="687"/>
                    <a:pt x="412" y="687"/>
                    <a:pt x="415" y="687"/>
                  </a:cubicBezTo>
                  <a:cubicBezTo>
                    <a:pt x="422" y="745"/>
                    <a:pt x="422" y="745"/>
                    <a:pt x="422" y="745"/>
                  </a:cubicBezTo>
                  <a:cubicBezTo>
                    <a:pt x="419" y="745"/>
                    <a:pt x="416" y="745"/>
                    <a:pt x="414" y="746"/>
                  </a:cubicBezTo>
                  <a:close/>
                  <a:moveTo>
                    <a:pt x="327" y="745"/>
                  </a:moveTo>
                  <a:cubicBezTo>
                    <a:pt x="324" y="744"/>
                    <a:pt x="321" y="744"/>
                    <a:pt x="319" y="744"/>
                  </a:cubicBezTo>
                  <a:cubicBezTo>
                    <a:pt x="327" y="686"/>
                    <a:pt x="327" y="686"/>
                    <a:pt x="327" y="686"/>
                  </a:cubicBezTo>
                  <a:cubicBezTo>
                    <a:pt x="330" y="686"/>
                    <a:pt x="332" y="686"/>
                    <a:pt x="334" y="687"/>
                  </a:cubicBezTo>
                  <a:lnTo>
                    <a:pt x="327" y="745"/>
                  </a:lnTo>
                  <a:close/>
                  <a:moveTo>
                    <a:pt x="429" y="744"/>
                  </a:moveTo>
                  <a:cubicBezTo>
                    <a:pt x="421" y="686"/>
                    <a:pt x="421" y="686"/>
                    <a:pt x="421" y="686"/>
                  </a:cubicBezTo>
                  <a:cubicBezTo>
                    <a:pt x="423" y="686"/>
                    <a:pt x="426" y="685"/>
                    <a:pt x="428" y="685"/>
                  </a:cubicBezTo>
                  <a:cubicBezTo>
                    <a:pt x="438" y="742"/>
                    <a:pt x="438" y="742"/>
                    <a:pt x="438" y="742"/>
                  </a:cubicBezTo>
                  <a:cubicBezTo>
                    <a:pt x="435" y="743"/>
                    <a:pt x="432" y="743"/>
                    <a:pt x="429" y="744"/>
                  </a:cubicBezTo>
                  <a:close/>
                  <a:moveTo>
                    <a:pt x="311" y="742"/>
                  </a:moveTo>
                  <a:cubicBezTo>
                    <a:pt x="309" y="742"/>
                    <a:pt x="306" y="741"/>
                    <a:pt x="303" y="741"/>
                  </a:cubicBezTo>
                  <a:cubicBezTo>
                    <a:pt x="314" y="683"/>
                    <a:pt x="314" y="683"/>
                    <a:pt x="314" y="683"/>
                  </a:cubicBezTo>
                  <a:cubicBezTo>
                    <a:pt x="316" y="684"/>
                    <a:pt x="319" y="684"/>
                    <a:pt x="321" y="685"/>
                  </a:cubicBezTo>
                  <a:lnTo>
                    <a:pt x="311" y="742"/>
                  </a:lnTo>
                  <a:close/>
                  <a:moveTo>
                    <a:pt x="445" y="741"/>
                  </a:moveTo>
                  <a:cubicBezTo>
                    <a:pt x="434" y="684"/>
                    <a:pt x="434" y="684"/>
                    <a:pt x="434" y="684"/>
                  </a:cubicBezTo>
                  <a:cubicBezTo>
                    <a:pt x="436" y="683"/>
                    <a:pt x="439" y="683"/>
                    <a:pt x="441" y="682"/>
                  </a:cubicBezTo>
                  <a:cubicBezTo>
                    <a:pt x="453" y="739"/>
                    <a:pt x="453" y="739"/>
                    <a:pt x="453" y="739"/>
                  </a:cubicBezTo>
                  <a:cubicBezTo>
                    <a:pt x="451" y="740"/>
                    <a:pt x="448" y="741"/>
                    <a:pt x="445" y="741"/>
                  </a:cubicBezTo>
                  <a:close/>
                  <a:moveTo>
                    <a:pt x="296" y="739"/>
                  </a:moveTo>
                  <a:cubicBezTo>
                    <a:pt x="293" y="739"/>
                    <a:pt x="290" y="738"/>
                    <a:pt x="287" y="737"/>
                  </a:cubicBezTo>
                  <a:cubicBezTo>
                    <a:pt x="301" y="681"/>
                    <a:pt x="301" y="681"/>
                    <a:pt x="301" y="681"/>
                  </a:cubicBezTo>
                  <a:cubicBezTo>
                    <a:pt x="303" y="681"/>
                    <a:pt x="306" y="682"/>
                    <a:pt x="308" y="682"/>
                  </a:cubicBezTo>
                  <a:lnTo>
                    <a:pt x="296" y="739"/>
                  </a:lnTo>
                  <a:close/>
                  <a:moveTo>
                    <a:pt x="460" y="738"/>
                  </a:moveTo>
                  <a:cubicBezTo>
                    <a:pt x="447" y="681"/>
                    <a:pt x="447" y="681"/>
                    <a:pt x="447" y="681"/>
                  </a:cubicBezTo>
                  <a:cubicBezTo>
                    <a:pt x="449" y="680"/>
                    <a:pt x="452" y="680"/>
                    <a:pt x="454" y="679"/>
                  </a:cubicBezTo>
                  <a:cubicBezTo>
                    <a:pt x="469" y="736"/>
                    <a:pt x="469" y="736"/>
                    <a:pt x="469" y="736"/>
                  </a:cubicBezTo>
                  <a:cubicBezTo>
                    <a:pt x="466" y="736"/>
                    <a:pt x="463" y="737"/>
                    <a:pt x="460" y="738"/>
                  </a:cubicBezTo>
                  <a:close/>
                  <a:moveTo>
                    <a:pt x="280" y="736"/>
                  </a:moveTo>
                  <a:cubicBezTo>
                    <a:pt x="278" y="735"/>
                    <a:pt x="275" y="734"/>
                    <a:pt x="272" y="733"/>
                  </a:cubicBezTo>
                  <a:cubicBezTo>
                    <a:pt x="288" y="677"/>
                    <a:pt x="288" y="677"/>
                    <a:pt x="288" y="677"/>
                  </a:cubicBezTo>
                  <a:cubicBezTo>
                    <a:pt x="290" y="678"/>
                    <a:pt x="293" y="679"/>
                    <a:pt x="295" y="679"/>
                  </a:cubicBezTo>
                  <a:lnTo>
                    <a:pt x="280" y="736"/>
                  </a:lnTo>
                  <a:close/>
                  <a:moveTo>
                    <a:pt x="476" y="734"/>
                  </a:moveTo>
                  <a:cubicBezTo>
                    <a:pt x="460" y="678"/>
                    <a:pt x="460" y="678"/>
                    <a:pt x="460" y="678"/>
                  </a:cubicBezTo>
                  <a:cubicBezTo>
                    <a:pt x="462" y="677"/>
                    <a:pt x="465" y="676"/>
                    <a:pt x="467" y="675"/>
                  </a:cubicBezTo>
                  <a:cubicBezTo>
                    <a:pt x="484" y="731"/>
                    <a:pt x="484" y="731"/>
                    <a:pt x="484" y="731"/>
                  </a:cubicBezTo>
                  <a:cubicBezTo>
                    <a:pt x="481" y="732"/>
                    <a:pt x="479" y="733"/>
                    <a:pt x="476" y="734"/>
                  </a:cubicBezTo>
                  <a:close/>
                  <a:moveTo>
                    <a:pt x="265" y="731"/>
                  </a:moveTo>
                  <a:cubicBezTo>
                    <a:pt x="262" y="731"/>
                    <a:pt x="260" y="730"/>
                    <a:pt x="257" y="729"/>
                  </a:cubicBezTo>
                  <a:cubicBezTo>
                    <a:pt x="275" y="673"/>
                    <a:pt x="275" y="673"/>
                    <a:pt x="275" y="673"/>
                  </a:cubicBezTo>
                  <a:cubicBezTo>
                    <a:pt x="278" y="674"/>
                    <a:pt x="280" y="675"/>
                    <a:pt x="282" y="676"/>
                  </a:cubicBezTo>
                  <a:lnTo>
                    <a:pt x="265" y="731"/>
                  </a:lnTo>
                  <a:close/>
                  <a:moveTo>
                    <a:pt x="491" y="729"/>
                  </a:moveTo>
                  <a:cubicBezTo>
                    <a:pt x="473" y="674"/>
                    <a:pt x="473" y="674"/>
                    <a:pt x="473" y="674"/>
                  </a:cubicBezTo>
                  <a:cubicBezTo>
                    <a:pt x="475" y="673"/>
                    <a:pt x="477" y="672"/>
                    <a:pt x="480" y="671"/>
                  </a:cubicBezTo>
                  <a:cubicBezTo>
                    <a:pt x="499" y="726"/>
                    <a:pt x="499" y="726"/>
                    <a:pt x="499" y="726"/>
                  </a:cubicBezTo>
                  <a:cubicBezTo>
                    <a:pt x="496" y="727"/>
                    <a:pt x="494" y="728"/>
                    <a:pt x="491" y="729"/>
                  </a:cubicBezTo>
                  <a:close/>
                  <a:moveTo>
                    <a:pt x="250" y="726"/>
                  </a:moveTo>
                  <a:cubicBezTo>
                    <a:pt x="247" y="725"/>
                    <a:pt x="244" y="724"/>
                    <a:pt x="242" y="723"/>
                  </a:cubicBezTo>
                  <a:cubicBezTo>
                    <a:pt x="263" y="669"/>
                    <a:pt x="263" y="669"/>
                    <a:pt x="263" y="669"/>
                  </a:cubicBezTo>
                  <a:cubicBezTo>
                    <a:pt x="265" y="670"/>
                    <a:pt x="267" y="671"/>
                    <a:pt x="269" y="671"/>
                  </a:cubicBezTo>
                  <a:lnTo>
                    <a:pt x="250" y="726"/>
                  </a:lnTo>
                  <a:close/>
                  <a:moveTo>
                    <a:pt x="506" y="724"/>
                  </a:moveTo>
                  <a:cubicBezTo>
                    <a:pt x="485" y="669"/>
                    <a:pt x="485" y="669"/>
                    <a:pt x="485" y="669"/>
                  </a:cubicBezTo>
                  <a:cubicBezTo>
                    <a:pt x="488" y="668"/>
                    <a:pt x="490" y="667"/>
                    <a:pt x="492" y="667"/>
                  </a:cubicBezTo>
                  <a:cubicBezTo>
                    <a:pt x="514" y="721"/>
                    <a:pt x="514" y="721"/>
                    <a:pt x="514" y="721"/>
                  </a:cubicBezTo>
                  <a:cubicBezTo>
                    <a:pt x="511" y="722"/>
                    <a:pt x="509" y="723"/>
                    <a:pt x="506" y="724"/>
                  </a:cubicBezTo>
                  <a:close/>
                  <a:moveTo>
                    <a:pt x="235" y="721"/>
                  </a:moveTo>
                  <a:cubicBezTo>
                    <a:pt x="232" y="720"/>
                    <a:pt x="230" y="719"/>
                    <a:pt x="227" y="718"/>
                  </a:cubicBezTo>
                  <a:cubicBezTo>
                    <a:pt x="250" y="664"/>
                    <a:pt x="250" y="664"/>
                    <a:pt x="250" y="664"/>
                  </a:cubicBezTo>
                  <a:cubicBezTo>
                    <a:pt x="252" y="665"/>
                    <a:pt x="255" y="666"/>
                    <a:pt x="257" y="667"/>
                  </a:cubicBezTo>
                  <a:lnTo>
                    <a:pt x="235" y="721"/>
                  </a:lnTo>
                  <a:close/>
                  <a:moveTo>
                    <a:pt x="521" y="718"/>
                  </a:moveTo>
                  <a:cubicBezTo>
                    <a:pt x="498" y="664"/>
                    <a:pt x="498" y="664"/>
                    <a:pt x="498" y="664"/>
                  </a:cubicBezTo>
                  <a:cubicBezTo>
                    <a:pt x="500" y="663"/>
                    <a:pt x="502" y="662"/>
                    <a:pt x="504" y="661"/>
                  </a:cubicBezTo>
                  <a:cubicBezTo>
                    <a:pt x="529" y="715"/>
                    <a:pt x="529" y="715"/>
                    <a:pt x="529" y="715"/>
                  </a:cubicBezTo>
                  <a:cubicBezTo>
                    <a:pt x="526" y="716"/>
                    <a:pt x="523" y="717"/>
                    <a:pt x="521" y="718"/>
                  </a:cubicBezTo>
                  <a:close/>
                  <a:moveTo>
                    <a:pt x="220" y="715"/>
                  </a:moveTo>
                  <a:cubicBezTo>
                    <a:pt x="218" y="713"/>
                    <a:pt x="215" y="712"/>
                    <a:pt x="213" y="711"/>
                  </a:cubicBezTo>
                  <a:cubicBezTo>
                    <a:pt x="238" y="658"/>
                    <a:pt x="238" y="658"/>
                    <a:pt x="238" y="658"/>
                  </a:cubicBezTo>
                  <a:cubicBezTo>
                    <a:pt x="240" y="659"/>
                    <a:pt x="242" y="660"/>
                    <a:pt x="245" y="661"/>
                  </a:cubicBezTo>
                  <a:lnTo>
                    <a:pt x="220" y="715"/>
                  </a:lnTo>
                  <a:close/>
                  <a:moveTo>
                    <a:pt x="535" y="712"/>
                  </a:moveTo>
                  <a:cubicBezTo>
                    <a:pt x="510" y="659"/>
                    <a:pt x="510" y="659"/>
                    <a:pt x="510" y="659"/>
                  </a:cubicBezTo>
                  <a:cubicBezTo>
                    <a:pt x="512" y="658"/>
                    <a:pt x="514" y="657"/>
                    <a:pt x="517" y="656"/>
                  </a:cubicBezTo>
                  <a:cubicBezTo>
                    <a:pt x="543" y="708"/>
                    <a:pt x="543" y="708"/>
                    <a:pt x="543" y="708"/>
                  </a:cubicBezTo>
                  <a:cubicBezTo>
                    <a:pt x="540" y="709"/>
                    <a:pt x="538" y="710"/>
                    <a:pt x="535" y="712"/>
                  </a:cubicBezTo>
                  <a:close/>
                  <a:moveTo>
                    <a:pt x="206" y="708"/>
                  </a:moveTo>
                  <a:cubicBezTo>
                    <a:pt x="203" y="706"/>
                    <a:pt x="201" y="705"/>
                    <a:pt x="198" y="704"/>
                  </a:cubicBezTo>
                  <a:cubicBezTo>
                    <a:pt x="226" y="652"/>
                    <a:pt x="226" y="652"/>
                    <a:pt x="226" y="652"/>
                  </a:cubicBezTo>
                  <a:cubicBezTo>
                    <a:pt x="228" y="653"/>
                    <a:pt x="230" y="654"/>
                    <a:pt x="232" y="656"/>
                  </a:cubicBezTo>
                  <a:lnTo>
                    <a:pt x="206" y="708"/>
                  </a:lnTo>
                  <a:close/>
                  <a:moveTo>
                    <a:pt x="549" y="704"/>
                  </a:moveTo>
                  <a:cubicBezTo>
                    <a:pt x="522" y="653"/>
                    <a:pt x="522" y="653"/>
                    <a:pt x="522" y="653"/>
                  </a:cubicBezTo>
                  <a:cubicBezTo>
                    <a:pt x="524" y="652"/>
                    <a:pt x="526" y="650"/>
                    <a:pt x="528" y="649"/>
                  </a:cubicBezTo>
                  <a:cubicBezTo>
                    <a:pt x="557" y="700"/>
                    <a:pt x="557" y="700"/>
                    <a:pt x="557" y="700"/>
                  </a:cubicBezTo>
                  <a:cubicBezTo>
                    <a:pt x="554" y="702"/>
                    <a:pt x="552" y="703"/>
                    <a:pt x="549" y="704"/>
                  </a:cubicBezTo>
                  <a:close/>
                  <a:moveTo>
                    <a:pt x="192" y="700"/>
                  </a:moveTo>
                  <a:cubicBezTo>
                    <a:pt x="189" y="699"/>
                    <a:pt x="187" y="697"/>
                    <a:pt x="184" y="696"/>
                  </a:cubicBezTo>
                  <a:cubicBezTo>
                    <a:pt x="214" y="646"/>
                    <a:pt x="214" y="646"/>
                    <a:pt x="214" y="646"/>
                  </a:cubicBezTo>
                  <a:cubicBezTo>
                    <a:pt x="216" y="647"/>
                    <a:pt x="218" y="648"/>
                    <a:pt x="221" y="649"/>
                  </a:cubicBezTo>
                  <a:lnTo>
                    <a:pt x="192" y="700"/>
                  </a:lnTo>
                  <a:close/>
                  <a:moveTo>
                    <a:pt x="563" y="697"/>
                  </a:moveTo>
                  <a:cubicBezTo>
                    <a:pt x="534" y="646"/>
                    <a:pt x="534" y="646"/>
                    <a:pt x="534" y="646"/>
                  </a:cubicBezTo>
                  <a:cubicBezTo>
                    <a:pt x="536" y="645"/>
                    <a:pt x="538" y="644"/>
                    <a:pt x="540" y="642"/>
                  </a:cubicBezTo>
                  <a:cubicBezTo>
                    <a:pt x="571" y="692"/>
                    <a:pt x="571" y="692"/>
                    <a:pt x="571" y="692"/>
                  </a:cubicBezTo>
                  <a:cubicBezTo>
                    <a:pt x="568" y="694"/>
                    <a:pt x="566" y="695"/>
                    <a:pt x="563" y="697"/>
                  </a:cubicBezTo>
                  <a:close/>
                  <a:moveTo>
                    <a:pt x="178" y="692"/>
                  </a:moveTo>
                  <a:cubicBezTo>
                    <a:pt x="176" y="691"/>
                    <a:pt x="173" y="689"/>
                    <a:pt x="171" y="688"/>
                  </a:cubicBezTo>
                  <a:cubicBezTo>
                    <a:pt x="203" y="638"/>
                    <a:pt x="203" y="638"/>
                    <a:pt x="203" y="638"/>
                  </a:cubicBezTo>
                  <a:cubicBezTo>
                    <a:pt x="205" y="640"/>
                    <a:pt x="207" y="641"/>
                    <a:pt x="209" y="642"/>
                  </a:cubicBezTo>
                  <a:lnTo>
                    <a:pt x="178" y="692"/>
                  </a:lnTo>
                  <a:close/>
                  <a:moveTo>
                    <a:pt x="577" y="688"/>
                  </a:moveTo>
                  <a:cubicBezTo>
                    <a:pt x="545" y="639"/>
                    <a:pt x="545" y="639"/>
                    <a:pt x="545" y="639"/>
                  </a:cubicBezTo>
                  <a:cubicBezTo>
                    <a:pt x="547" y="638"/>
                    <a:pt x="549" y="637"/>
                    <a:pt x="551" y="635"/>
                  </a:cubicBezTo>
                  <a:cubicBezTo>
                    <a:pt x="584" y="684"/>
                    <a:pt x="584" y="684"/>
                    <a:pt x="584" y="684"/>
                  </a:cubicBezTo>
                  <a:cubicBezTo>
                    <a:pt x="581" y="685"/>
                    <a:pt x="579" y="687"/>
                    <a:pt x="577" y="688"/>
                  </a:cubicBezTo>
                  <a:close/>
                  <a:moveTo>
                    <a:pt x="165" y="684"/>
                  </a:moveTo>
                  <a:cubicBezTo>
                    <a:pt x="163" y="682"/>
                    <a:pt x="160" y="680"/>
                    <a:pt x="158" y="679"/>
                  </a:cubicBezTo>
                  <a:cubicBezTo>
                    <a:pt x="192" y="631"/>
                    <a:pt x="192" y="631"/>
                    <a:pt x="192" y="631"/>
                  </a:cubicBezTo>
                  <a:cubicBezTo>
                    <a:pt x="194" y="632"/>
                    <a:pt x="196" y="634"/>
                    <a:pt x="198" y="635"/>
                  </a:cubicBezTo>
                  <a:lnTo>
                    <a:pt x="165" y="684"/>
                  </a:lnTo>
                  <a:close/>
                  <a:moveTo>
                    <a:pt x="590" y="680"/>
                  </a:moveTo>
                  <a:cubicBezTo>
                    <a:pt x="556" y="632"/>
                    <a:pt x="556" y="632"/>
                    <a:pt x="556" y="632"/>
                  </a:cubicBezTo>
                  <a:cubicBezTo>
                    <a:pt x="558" y="630"/>
                    <a:pt x="560" y="629"/>
                    <a:pt x="562" y="628"/>
                  </a:cubicBezTo>
                  <a:cubicBezTo>
                    <a:pt x="597" y="675"/>
                    <a:pt x="597" y="675"/>
                    <a:pt x="597" y="675"/>
                  </a:cubicBezTo>
                  <a:cubicBezTo>
                    <a:pt x="594" y="676"/>
                    <a:pt x="592" y="678"/>
                    <a:pt x="590" y="680"/>
                  </a:cubicBezTo>
                  <a:close/>
                  <a:moveTo>
                    <a:pt x="152" y="674"/>
                  </a:moveTo>
                  <a:cubicBezTo>
                    <a:pt x="150" y="673"/>
                    <a:pt x="147" y="671"/>
                    <a:pt x="145" y="669"/>
                  </a:cubicBezTo>
                  <a:cubicBezTo>
                    <a:pt x="181" y="623"/>
                    <a:pt x="181" y="623"/>
                    <a:pt x="181" y="623"/>
                  </a:cubicBezTo>
                  <a:cubicBezTo>
                    <a:pt x="183" y="624"/>
                    <a:pt x="185" y="626"/>
                    <a:pt x="187" y="627"/>
                  </a:cubicBezTo>
                  <a:lnTo>
                    <a:pt x="152" y="674"/>
                  </a:lnTo>
                  <a:close/>
                  <a:moveTo>
                    <a:pt x="603" y="670"/>
                  </a:moveTo>
                  <a:cubicBezTo>
                    <a:pt x="567" y="624"/>
                    <a:pt x="567" y="624"/>
                    <a:pt x="567" y="624"/>
                  </a:cubicBezTo>
                  <a:cubicBezTo>
                    <a:pt x="569" y="622"/>
                    <a:pt x="571" y="621"/>
                    <a:pt x="573" y="619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7" y="667"/>
                    <a:pt x="605" y="668"/>
                    <a:pt x="603" y="670"/>
                  </a:cubicBezTo>
                  <a:close/>
                  <a:moveTo>
                    <a:pt x="139" y="665"/>
                  </a:moveTo>
                  <a:cubicBezTo>
                    <a:pt x="137" y="663"/>
                    <a:pt x="135" y="661"/>
                    <a:pt x="133" y="659"/>
                  </a:cubicBezTo>
                  <a:cubicBezTo>
                    <a:pt x="171" y="614"/>
                    <a:pt x="171" y="614"/>
                    <a:pt x="171" y="614"/>
                  </a:cubicBezTo>
                  <a:cubicBezTo>
                    <a:pt x="172" y="616"/>
                    <a:pt x="174" y="618"/>
                    <a:pt x="176" y="619"/>
                  </a:cubicBezTo>
                  <a:lnTo>
                    <a:pt x="139" y="665"/>
                  </a:lnTo>
                  <a:close/>
                  <a:moveTo>
                    <a:pt x="615" y="660"/>
                  </a:moveTo>
                  <a:cubicBezTo>
                    <a:pt x="577" y="615"/>
                    <a:pt x="577" y="615"/>
                    <a:pt x="577" y="615"/>
                  </a:cubicBezTo>
                  <a:cubicBezTo>
                    <a:pt x="579" y="614"/>
                    <a:pt x="581" y="612"/>
                    <a:pt x="583" y="611"/>
                  </a:cubicBezTo>
                  <a:cubicBezTo>
                    <a:pt x="621" y="655"/>
                    <a:pt x="621" y="655"/>
                    <a:pt x="621" y="655"/>
                  </a:cubicBezTo>
                  <a:cubicBezTo>
                    <a:pt x="619" y="656"/>
                    <a:pt x="617" y="658"/>
                    <a:pt x="615" y="660"/>
                  </a:cubicBezTo>
                  <a:close/>
                  <a:moveTo>
                    <a:pt x="127" y="654"/>
                  </a:moveTo>
                  <a:cubicBezTo>
                    <a:pt x="125" y="652"/>
                    <a:pt x="123" y="651"/>
                    <a:pt x="121" y="649"/>
                  </a:cubicBezTo>
                  <a:cubicBezTo>
                    <a:pt x="161" y="606"/>
                    <a:pt x="161" y="606"/>
                    <a:pt x="161" y="606"/>
                  </a:cubicBezTo>
                  <a:cubicBezTo>
                    <a:pt x="162" y="607"/>
                    <a:pt x="164" y="609"/>
                    <a:pt x="166" y="610"/>
                  </a:cubicBezTo>
                  <a:lnTo>
                    <a:pt x="127" y="654"/>
                  </a:lnTo>
                  <a:close/>
                  <a:moveTo>
                    <a:pt x="627" y="650"/>
                  </a:moveTo>
                  <a:cubicBezTo>
                    <a:pt x="587" y="607"/>
                    <a:pt x="587" y="607"/>
                    <a:pt x="587" y="607"/>
                  </a:cubicBezTo>
                  <a:cubicBezTo>
                    <a:pt x="589" y="605"/>
                    <a:pt x="591" y="603"/>
                    <a:pt x="593" y="602"/>
                  </a:cubicBezTo>
                  <a:cubicBezTo>
                    <a:pt x="633" y="644"/>
                    <a:pt x="633" y="644"/>
                    <a:pt x="633" y="644"/>
                  </a:cubicBezTo>
                  <a:cubicBezTo>
                    <a:pt x="631" y="646"/>
                    <a:pt x="629" y="648"/>
                    <a:pt x="627" y="650"/>
                  </a:cubicBezTo>
                  <a:close/>
                  <a:moveTo>
                    <a:pt x="116" y="644"/>
                  </a:moveTo>
                  <a:cubicBezTo>
                    <a:pt x="114" y="642"/>
                    <a:pt x="111" y="640"/>
                    <a:pt x="109" y="638"/>
                  </a:cubicBezTo>
                  <a:cubicBezTo>
                    <a:pt x="151" y="596"/>
                    <a:pt x="151" y="596"/>
                    <a:pt x="151" y="596"/>
                  </a:cubicBezTo>
                  <a:cubicBezTo>
                    <a:pt x="153" y="598"/>
                    <a:pt x="154" y="600"/>
                    <a:pt x="156" y="601"/>
                  </a:cubicBezTo>
                  <a:lnTo>
                    <a:pt x="116" y="644"/>
                  </a:lnTo>
                  <a:close/>
                  <a:moveTo>
                    <a:pt x="638" y="639"/>
                  </a:moveTo>
                  <a:cubicBezTo>
                    <a:pt x="597" y="597"/>
                    <a:pt x="597" y="597"/>
                    <a:pt x="597" y="597"/>
                  </a:cubicBezTo>
                  <a:cubicBezTo>
                    <a:pt x="599" y="596"/>
                    <a:pt x="601" y="594"/>
                    <a:pt x="602" y="592"/>
                  </a:cubicBezTo>
                  <a:cubicBezTo>
                    <a:pt x="644" y="633"/>
                    <a:pt x="644" y="633"/>
                    <a:pt x="644" y="633"/>
                  </a:cubicBezTo>
                  <a:cubicBezTo>
                    <a:pt x="642" y="635"/>
                    <a:pt x="640" y="637"/>
                    <a:pt x="638" y="639"/>
                  </a:cubicBezTo>
                  <a:close/>
                  <a:moveTo>
                    <a:pt x="104" y="632"/>
                  </a:moveTo>
                  <a:cubicBezTo>
                    <a:pt x="102" y="630"/>
                    <a:pt x="100" y="628"/>
                    <a:pt x="98" y="626"/>
                  </a:cubicBezTo>
                  <a:cubicBezTo>
                    <a:pt x="142" y="587"/>
                    <a:pt x="142" y="587"/>
                    <a:pt x="142" y="587"/>
                  </a:cubicBezTo>
                  <a:cubicBezTo>
                    <a:pt x="143" y="588"/>
                    <a:pt x="145" y="590"/>
                    <a:pt x="147" y="592"/>
                  </a:cubicBezTo>
                  <a:lnTo>
                    <a:pt x="104" y="632"/>
                  </a:lnTo>
                  <a:close/>
                  <a:moveTo>
                    <a:pt x="649" y="627"/>
                  </a:moveTo>
                  <a:cubicBezTo>
                    <a:pt x="606" y="588"/>
                    <a:pt x="606" y="588"/>
                    <a:pt x="606" y="588"/>
                  </a:cubicBezTo>
                  <a:cubicBezTo>
                    <a:pt x="608" y="586"/>
                    <a:pt x="610" y="584"/>
                    <a:pt x="611" y="582"/>
                  </a:cubicBezTo>
                  <a:cubicBezTo>
                    <a:pt x="655" y="621"/>
                    <a:pt x="655" y="621"/>
                    <a:pt x="655" y="621"/>
                  </a:cubicBezTo>
                  <a:cubicBezTo>
                    <a:pt x="653" y="623"/>
                    <a:pt x="651" y="625"/>
                    <a:pt x="649" y="627"/>
                  </a:cubicBezTo>
                  <a:close/>
                  <a:moveTo>
                    <a:pt x="94" y="621"/>
                  </a:moveTo>
                  <a:cubicBezTo>
                    <a:pt x="92" y="619"/>
                    <a:pt x="90" y="616"/>
                    <a:pt x="88" y="614"/>
                  </a:cubicBezTo>
                  <a:cubicBezTo>
                    <a:pt x="133" y="577"/>
                    <a:pt x="133" y="577"/>
                    <a:pt x="133" y="577"/>
                  </a:cubicBezTo>
                  <a:cubicBezTo>
                    <a:pt x="134" y="578"/>
                    <a:pt x="136" y="580"/>
                    <a:pt x="138" y="582"/>
                  </a:cubicBezTo>
                  <a:lnTo>
                    <a:pt x="94" y="621"/>
                  </a:lnTo>
                  <a:close/>
                  <a:moveTo>
                    <a:pt x="660" y="616"/>
                  </a:moveTo>
                  <a:cubicBezTo>
                    <a:pt x="615" y="578"/>
                    <a:pt x="615" y="578"/>
                    <a:pt x="615" y="578"/>
                  </a:cubicBezTo>
                  <a:cubicBezTo>
                    <a:pt x="617" y="576"/>
                    <a:pt x="618" y="574"/>
                    <a:pt x="620" y="572"/>
                  </a:cubicBezTo>
                  <a:cubicBezTo>
                    <a:pt x="665" y="609"/>
                    <a:pt x="665" y="609"/>
                    <a:pt x="665" y="609"/>
                  </a:cubicBezTo>
                  <a:cubicBezTo>
                    <a:pt x="664" y="611"/>
                    <a:pt x="662" y="613"/>
                    <a:pt x="660" y="616"/>
                  </a:cubicBezTo>
                  <a:close/>
                  <a:moveTo>
                    <a:pt x="83" y="609"/>
                  </a:moveTo>
                  <a:cubicBezTo>
                    <a:pt x="82" y="606"/>
                    <a:pt x="80" y="604"/>
                    <a:pt x="78" y="602"/>
                  </a:cubicBezTo>
                  <a:cubicBezTo>
                    <a:pt x="124" y="566"/>
                    <a:pt x="124" y="566"/>
                    <a:pt x="124" y="566"/>
                  </a:cubicBezTo>
                  <a:cubicBezTo>
                    <a:pt x="126" y="568"/>
                    <a:pt x="127" y="570"/>
                    <a:pt x="129" y="572"/>
                  </a:cubicBezTo>
                  <a:lnTo>
                    <a:pt x="83" y="609"/>
                  </a:lnTo>
                  <a:close/>
                  <a:moveTo>
                    <a:pt x="670" y="603"/>
                  </a:moveTo>
                  <a:cubicBezTo>
                    <a:pt x="624" y="567"/>
                    <a:pt x="624" y="567"/>
                    <a:pt x="624" y="567"/>
                  </a:cubicBezTo>
                  <a:cubicBezTo>
                    <a:pt x="625" y="565"/>
                    <a:pt x="627" y="563"/>
                    <a:pt x="628" y="561"/>
                  </a:cubicBezTo>
                  <a:cubicBezTo>
                    <a:pt x="675" y="596"/>
                    <a:pt x="675" y="596"/>
                    <a:pt x="675" y="596"/>
                  </a:cubicBezTo>
                  <a:cubicBezTo>
                    <a:pt x="673" y="599"/>
                    <a:pt x="672" y="601"/>
                    <a:pt x="670" y="603"/>
                  </a:cubicBezTo>
                  <a:close/>
                  <a:moveTo>
                    <a:pt x="74" y="596"/>
                  </a:moveTo>
                  <a:cubicBezTo>
                    <a:pt x="72" y="594"/>
                    <a:pt x="70" y="591"/>
                    <a:pt x="69" y="589"/>
                  </a:cubicBezTo>
                  <a:cubicBezTo>
                    <a:pt x="116" y="555"/>
                    <a:pt x="116" y="555"/>
                    <a:pt x="116" y="555"/>
                  </a:cubicBezTo>
                  <a:cubicBezTo>
                    <a:pt x="118" y="557"/>
                    <a:pt x="119" y="559"/>
                    <a:pt x="121" y="561"/>
                  </a:cubicBezTo>
                  <a:lnTo>
                    <a:pt x="74" y="596"/>
                  </a:lnTo>
                  <a:close/>
                  <a:moveTo>
                    <a:pt x="679" y="590"/>
                  </a:moveTo>
                  <a:cubicBezTo>
                    <a:pt x="632" y="557"/>
                    <a:pt x="632" y="557"/>
                    <a:pt x="632" y="557"/>
                  </a:cubicBezTo>
                  <a:cubicBezTo>
                    <a:pt x="633" y="555"/>
                    <a:pt x="635" y="553"/>
                    <a:pt x="636" y="551"/>
                  </a:cubicBezTo>
                  <a:cubicBezTo>
                    <a:pt x="684" y="583"/>
                    <a:pt x="684" y="583"/>
                    <a:pt x="684" y="583"/>
                  </a:cubicBezTo>
                  <a:cubicBezTo>
                    <a:pt x="683" y="586"/>
                    <a:pt x="681" y="588"/>
                    <a:pt x="679" y="590"/>
                  </a:cubicBezTo>
                  <a:close/>
                  <a:moveTo>
                    <a:pt x="65" y="583"/>
                  </a:moveTo>
                  <a:cubicBezTo>
                    <a:pt x="63" y="581"/>
                    <a:pt x="61" y="578"/>
                    <a:pt x="60" y="576"/>
                  </a:cubicBezTo>
                  <a:cubicBezTo>
                    <a:pt x="109" y="544"/>
                    <a:pt x="109" y="544"/>
                    <a:pt x="109" y="544"/>
                  </a:cubicBezTo>
                  <a:cubicBezTo>
                    <a:pt x="110" y="546"/>
                    <a:pt x="112" y="548"/>
                    <a:pt x="113" y="550"/>
                  </a:cubicBezTo>
                  <a:lnTo>
                    <a:pt x="65" y="583"/>
                  </a:lnTo>
                  <a:close/>
                  <a:moveTo>
                    <a:pt x="688" y="577"/>
                  </a:moveTo>
                  <a:cubicBezTo>
                    <a:pt x="639" y="545"/>
                    <a:pt x="639" y="545"/>
                    <a:pt x="639" y="545"/>
                  </a:cubicBezTo>
                  <a:cubicBezTo>
                    <a:pt x="641" y="543"/>
                    <a:pt x="642" y="541"/>
                    <a:pt x="643" y="539"/>
                  </a:cubicBezTo>
                  <a:cubicBezTo>
                    <a:pt x="693" y="570"/>
                    <a:pt x="693" y="570"/>
                    <a:pt x="693" y="570"/>
                  </a:cubicBezTo>
                  <a:cubicBezTo>
                    <a:pt x="691" y="572"/>
                    <a:pt x="690" y="575"/>
                    <a:pt x="688" y="577"/>
                  </a:cubicBezTo>
                  <a:close/>
                  <a:moveTo>
                    <a:pt x="56" y="570"/>
                  </a:moveTo>
                  <a:cubicBezTo>
                    <a:pt x="54" y="567"/>
                    <a:pt x="53" y="565"/>
                    <a:pt x="52" y="562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103" y="535"/>
                    <a:pt x="104" y="537"/>
                    <a:pt x="106" y="539"/>
                  </a:cubicBezTo>
                  <a:lnTo>
                    <a:pt x="56" y="570"/>
                  </a:lnTo>
                  <a:close/>
                  <a:moveTo>
                    <a:pt x="697" y="564"/>
                  </a:moveTo>
                  <a:cubicBezTo>
                    <a:pt x="646" y="534"/>
                    <a:pt x="646" y="534"/>
                    <a:pt x="646" y="534"/>
                  </a:cubicBezTo>
                  <a:cubicBezTo>
                    <a:pt x="648" y="532"/>
                    <a:pt x="649" y="530"/>
                    <a:pt x="650" y="528"/>
                  </a:cubicBezTo>
                  <a:cubicBezTo>
                    <a:pt x="701" y="556"/>
                    <a:pt x="701" y="556"/>
                    <a:pt x="701" y="556"/>
                  </a:cubicBezTo>
                  <a:cubicBezTo>
                    <a:pt x="700" y="559"/>
                    <a:pt x="698" y="561"/>
                    <a:pt x="697" y="564"/>
                  </a:cubicBezTo>
                  <a:close/>
                  <a:moveTo>
                    <a:pt x="48" y="556"/>
                  </a:moveTo>
                  <a:cubicBezTo>
                    <a:pt x="47" y="554"/>
                    <a:pt x="45" y="551"/>
                    <a:pt x="44" y="549"/>
                  </a:cubicBezTo>
                  <a:cubicBezTo>
                    <a:pt x="95" y="521"/>
                    <a:pt x="95" y="521"/>
                    <a:pt x="95" y="521"/>
                  </a:cubicBezTo>
                  <a:cubicBezTo>
                    <a:pt x="97" y="523"/>
                    <a:pt x="98" y="525"/>
                    <a:pt x="99" y="528"/>
                  </a:cubicBezTo>
                  <a:lnTo>
                    <a:pt x="48" y="556"/>
                  </a:lnTo>
                  <a:close/>
                  <a:moveTo>
                    <a:pt x="704" y="550"/>
                  </a:moveTo>
                  <a:cubicBezTo>
                    <a:pt x="653" y="522"/>
                    <a:pt x="653" y="522"/>
                    <a:pt x="653" y="522"/>
                  </a:cubicBezTo>
                  <a:cubicBezTo>
                    <a:pt x="654" y="520"/>
                    <a:pt x="655" y="518"/>
                    <a:pt x="656" y="516"/>
                  </a:cubicBezTo>
                  <a:cubicBezTo>
                    <a:pt x="708" y="542"/>
                    <a:pt x="708" y="542"/>
                    <a:pt x="708" y="542"/>
                  </a:cubicBezTo>
                  <a:cubicBezTo>
                    <a:pt x="707" y="545"/>
                    <a:pt x="706" y="547"/>
                    <a:pt x="704" y="550"/>
                  </a:cubicBezTo>
                  <a:close/>
                  <a:moveTo>
                    <a:pt x="40" y="542"/>
                  </a:moveTo>
                  <a:cubicBezTo>
                    <a:pt x="39" y="540"/>
                    <a:pt x="38" y="537"/>
                    <a:pt x="37" y="534"/>
                  </a:cubicBezTo>
                  <a:cubicBezTo>
                    <a:pt x="89" y="509"/>
                    <a:pt x="89" y="509"/>
                    <a:pt x="89" y="509"/>
                  </a:cubicBezTo>
                  <a:cubicBezTo>
                    <a:pt x="91" y="511"/>
                    <a:pt x="92" y="514"/>
                    <a:pt x="93" y="516"/>
                  </a:cubicBezTo>
                  <a:lnTo>
                    <a:pt x="40" y="542"/>
                  </a:lnTo>
                  <a:close/>
                  <a:moveTo>
                    <a:pt x="712" y="536"/>
                  </a:moveTo>
                  <a:cubicBezTo>
                    <a:pt x="659" y="510"/>
                    <a:pt x="659" y="510"/>
                    <a:pt x="659" y="510"/>
                  </a:cubicBezTo>
                  <a:cubicBezTo>
                    <a:pt x="660" y="508"/>
                    <a:pt x="661" y="506"/>
                    <a:pt x="662" y="504"/>
                  </a:cubicBezTo>
                  <a:cubicBezTo>
                    <a:pt x="715" y="528"/>
                    <a:pt x="715" y="528"/>
                    <a:pt x="715" y="528"/>
                  </a:cubicBezTo>
                  <a:cubicBezTo>
                    <a:pt x="714" y="531"/>
                    <a:pt x="713" y="533"/>
                    <a:pt x="712" y="536"/>
                  </a:cubicBezTo>
                  <a:close/>
                  <a:moveTo>
                    <a:pt x="34" y="528"/>
                  </a:moveTo>
                  <a:cubicBezTo>
                    <a:pt x="32" y="525"/>
                    <a:pt x="31" y="523"/>
                    <a:pt x="30" y="520"/>
                  </a:cubicBezTo>
                  <a:cubicBezTo>
                    <a:pt x="84" y="497"/>
                    <a:pt x="84" y="497"/>
                    <a:pt x="84" y="497"/>
                  </a:cubicBezTo>
                  <a:cubicBezTo>
                    <a:pt x="85" y="499"/>
                    <a:pt x="86" y="502"/>
                    <a:pt x="87" y="504"/>
                  </a:cubicBezTo>
                  <a:lnTo>
                    <a:pt x="34" y="528"/>
                  </a:lnTo>
                  <a:close/>
                  <a:moveTo>
                    <a:pt x="718" y="521"/>
                  </a:moveTo>
                  <a:cubicBezTo>
                    <a:pt x="665" y="498"/>
                    <a:pt x="665" y="498"/>
                    <a:pt x="665" y="498"/>
                  </a:cubicBezTo>
                  <a:cubicBezTo>
                    <a:pt x="666" y="496"/>
                    <a:pt x="666" y="494"/>
                    <a:pt x="667" y="491"/>
                  </a:cubicBezTo>
                  <a:cubicBezTo>
                    <a:pt x="722" y="513"/>
                    <a:pt x="722" y="513"/>
                    <a:pt x="722" y="513"/>
                  </a:cubicBezTo>
                  <a:cubicBezTo>
                    <a:pt x="721" y="516"/>
                    <a:pt x="719" y="519"/>
                    <a:pt x="718" y="521"/>
                  </a:cubicBezTo>
                  <a:close/>
                  <a:moveTo>
                    <a:pt x="27" y="513"/>
                  </a:moveTo>
                  <a:cubicBezTo>
                    <a:pt x="26" y="511"/>
                    <a:pt x="25" y="508"/>
                    <a:pt x="24" y="505"/>
                  </a:cubicBezTo>
                  <a:cubicBezTo>
                    <a:pt x="79" y="485"/>
                    <a:pt x="79" y="485"/>
                    <a:pt x="79" y="485"/>
                  </a:cubicBezTo>
                  <a:cubicBezTo>
                    <a:pt x="80" y="487"/>
                    <a:pt x="81" y="489"/>
                    <a:pt x="82" y="491"/>
                  </a:cubicBezTo>
                  <a:lnTo>
                    <a:pt x="27" y="513"/>
                  </a:lnTo>
                  <a:close/>
                  <a:moveTo>
                    <a:pt x="724" y="506"/>
                  </a:moveTo>
                  <a:cubicBezTo>
                    <a:pt x="670" y="486"/>
                    <a:pt x="670" y="486"/>
                    <a:pt x="670" y="486"/>
                  </a:cubicBezTo>
                  <a:cubicBezTo>
                    <a:pt x="670" y="483"/>
                    <a:pt x="671" y="481"/>
                    <a:pt x="672" y="479"/>
                  </a:cubicBezTo>
                  <a:cubicBezTo>
                    <a:pt x="727" y="498"/>
                    <a:pt x="727" y="498"/>
                    <a:pt x="727" y="498"/>
                  </a:cubicBezTo>
                  <a:cubicBezTo>
                    <a:pt x="726" y="501"/>
                    <a:pt x="725" y="504"/>
                    <a:pt x="724" y="506"/>
                  </a:cubicBezTo>
                  <a:close/>
                  <a:moveTo>
                    <a:pt x="22" y="498"/>
                  </a:moveTo>
                  <a:cubicBezTo>
                    <a:pt x="21" y="496"/>
                    <a:pt x="20" y="493"/>
                    <a:pt x="19" y="490"/>
                  </a:cubicBezTo>
                  <a:cubicBezTo>
                    <a:pt x="75" y="472"/>
                    <a:pt x="75" y="472"/>
                    <a:pt x="75" y="472"/>
                  </a:cubicBezTo>
                  <a:cubicBezTo>
                    <a:pt x="75" y="474"/>
                    <a:pt x="76" y="477"/>
                    <a:pt x="77" y="479"/>
                  </a:cubicBezTo>
                  <a:lnTo>
                    <a:pt x="22" y="498"/>
                  </a:lnTo>
                  <a:close/>
                  <a:moveTo>
                    <a:pt x="730" y="491"/>
                  </a:moveTo>
                  <a:cubicBezTo>
                    <a:pt x="674" y="473"/>
                    <a:pt x="674" y="473"/>
                    <a:pt x="674" y="473"/>
                  </a:cubicBezTo>
                  <a:cubicBezTo>
                    <a:pt x="675" y="471"/>
                    <a:pt x="676" y="468"/>
                    <a:pt x="676" y="466"/>
                  </a:cubicBezTo>
                  <a:cubicBezTo>
                    <a:pt x="732" y="483"/>
                    <a:pt x="732" y="483"/>
                    <a:pt x="732" y="483"/>
                  </a:cubicBezTo>
                  <a:cubicBezTo>
                    <a:pt x="731" y="486"/>
                    <a:pt x="731" y="489"/>
                    <a:pt x="730" y="491"/>
                  </a:cubicBezTo>
                  <a:close/>
                  <a:moveTo>
                    <a:pt x="17" y="483"/>
                  </a:moveTo>
                  <a:cubicBezTo>
                    <a:pt x="16" y="481"/>
                    <a:pt x="15" y="478"/>
                    <a:pt x="14" y="475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1" y="462"/>
                    <a:pt x="72" y="464"/>
                    <a:pt x="73" y="466"/>
                  </a:cubicBezTo>
                  <a:lnTo>
                    <a:pt x="17" y="483"/>
                  </a:lnTo>
                  <a:close/>
                  <a:moveTo>
                    <a:pt x="734" y="476"/>
                  </a:moveTo>
                  <a:cubicBezTo>
                    <a:pt x="678" y="460"/>
                    <a:pt x="678" y="460"/>
                    <a:pt x="678" y="460"/>
                  </a:cubicBezTo>
                  <a:cubicBezTo>
                    <a:pt x="679" y="458"/>
                    <a:pt x="679" y="456"/>
                    <a:pt x="680" y="453"/>
                  </a:cubicBezTo>
                  <a:cubicBezTo>
                    <a:pt x="737" y="468"/>
                    <a:pt x="737" y="468"/>
                    <a:pt x="737" y="468"/>
                  </a:cubicBezTo>
                  <a:cubicBezTo>
                    <a:pt x="736" y="471"/>
                    <a:pt x="735" y="473"/>
                    <a:pt x="734" y="476"/>
                  </a:cubicBezTo>
                  <a:close/>
                  <a:moveTo>
                    <a:pt x="12" y="468"/>
                  </a:moveTo>
                  <a:cubicBezTo>
                    <a:pt x="12" y="465"/>
                    <a:pt x="11" y="463"/>
                    <a:pt x="10" y="460"/>
                  </a:cubicBezTo>
                  <a:cubicBezTo>
                    <a:pt x="67" y="446"/>
                    <a:pt x="67" y="446"/>
                    <a:pt x="67" y="446"/>
                  </a:cubicBezTo>
                  <a:cubicBezTo>
                    <a:pt x="68" y="449"/>
                    <a:pt x="68" y="451"/>
                    <a:pt x="69" y="453"/>
                  </a:cubicBezTo>
                  <a:lnTo>
                    <a:pt x="12" y="468"/>
                  </a:lnTo>
                  <a:close/>
                  <a:moveTo>
                    <a:pt x="738" y="461"/>
                  </a:moveTo>
                  <a:cubicBezTo>
                    <a:pt x="681" y="447"/>
                    <a:pt x="681" y="447"/>
                    <a:pt x="681" y="447"/>
                  </a:cubicBezTo>
                  <a:cubicBezTo>
                    <a:pt x="682" y="445"/>
                    <a:pt x="683" y="443"/>
                    <a:pt x="683" y="440"/>
                  </a:cubicBezTo>
                  <a:cubicBezTo>
                    <a:pt x="740" y="452"/>
                    <a:pt x="740" y="452"/>
                    <a:pt x="740" y="452"/>
                  </a:cubicBezTo>
                  <a:cubicBezTo>
                    <a:pt x="740" y="455"/>
                    <a:pt x="739" y="458"/>
                    <a:pt x="738" y="461"/>
                  </a:cubicBezTo>
                  <a:close/>
                  <a:moveTo>
                    <a:pt x="9" y="453"/>
                  </a:moveTo>
                  <a:cubicBezTo>
                    <a:pt x="8" y="450"/>
                    <a:pt x="8" y="447"/>
                    <a:pt x="7" y="444"/>
                  </a:cubicBezTo>
                  <a:cubicBezTo>
                    <a:pt x="65" y="433"/>
                    <a:pt x="65" y="433"/>
                    <a:pt x="65" y="433"/>
                  </a:cubicBezTo>
                  <a:cubicBezTo>
                    <a:pt x="65" y="436"/>
                    <a:pt x="65" y="438"/>
                    <a:pt x="66" y="440"/>
                  </a:cubicBezTo>
                  <a:lnTo>
                    <a:pt x="9" y="453"/>
                  </a:lnTo>
                  <a:close/>
                  <a:moveTo>
                    <a:pt x="742" y="445"/>
                  </a:moveTo>
                  <a:cubicBezTo>
                    <a:pt x="684" y="434"/>
                    <a:pt x="684" y="434"/>
                    <a:pt x="684" y="434"/>
                  </a:cubicBezTo>
                  <a:cubicBezTo>
                    <a:pt x="685" y="432"/>
                    <a:pt x="685" y="429"/>
                    <a:pt x="686" y="427"/>
                  </a:cubicBezTo>
                  <a:cubicBezTo>
                    <a:pt x="743" y="437"/>
                    <a:pt x="743" y="437"/>
                    <a:pt x="743" y="437"/>
                  </a:cubicBezTo>
                  <a:cubicBezTo>
                    <a:pt x="743" y="440"/>
                    <a:pt x="742" y="443"/>
                    <a:pt x="742" y="445"/>
                  </a:cubicBezTo>
                  <a:close/>
                  <a:moveTo>
                    <a:pt x="6" y="437"/>
                  </a:moveTo>
                  <a:cubicBezTo>
                    <a:pt x="5" y="434"/>
                    <a:pt x="5" y="431"/>
                    <a:pt x="4" y="429"/>
                  </a:cubicBezTo>
                  <a:cubicBezTo>
                    <a:pt x="62" y="420"/>
                    <a:pt x="62" y="420"/>
                    <a:pt x="62" y="420"/>
                  </a:cubicBezTo>
                  <a:cubicBezTo>
                    <a:pt x="63" y="422"/>
                    <a:pt x="63" y="425"/>
                    <a:pt x="63" y="427"/>
                  </a:cubicBezTo>
                  <a:lnTo>
                    <a:pt x="6" y="437"/>
                  </a:lnTo>
                  <a:close/>
                  <a:moveTo>
                    <a:pt x="744" y="430"/>
                  </a:moveTo>
                  <a:cubicBezTo>
                    <a:pt x="687" y="421"/>
                    <a:pt x="687" y="421"/>
                    <a:pt x="687" y="421"/>
                  </a:cubicBezTo>
                  <a:cubicBezTo>
                    <a:pt x="687" y="419"/>
                    <a:pt x="687" y="416"/>
                    <a:pt x="688" y="414"/>
                  </a:cubicBezTo>
                  <a:cubicBezTo>
                    <a:pt x="746" y="421"/>
                    <a:pt x="746" y="421"/>
                    <a:pt x="746" y="421"/>
                  </a:cubicBezTo>
                  <a:cubicBezTo>
                    <a:pt x="745" y="424"/>
                    <a:pt x="745" y="427"/>
                    <a:pt x="744" y="430"/>
                  </a:cubicBezTo>
                  <a:close/>
                  <a:moveTo>
                    <a:pt x="3" y="421"/>
                  </a:moveTo>
                  <a:cubicBezTo>
                    <a:pt x="3" y="418"/>
                    <a:pt x="3" y="416"/>
                    <a:pt x="2" y="413"/>
                  </a:cubicBezTo>
                  <a:cubicBezTo>
                    <a:pt x="61" y="407"/>
                    <a:pt x="61" y="407"/>
                    <a:pt x="61" y="407"/>
                  </a:cubicBezTo>
                  <a:cubicBezTo>
                    <a:pt x="61" y="409"/>
                    <a:pt x="61" y="412"/>
                    <a:pt x="61" y="414"/>
                  </a:cubicBezTo>
                  <a:lnTo>
                    <a:pt x="3" y="421"/>
                  </a:lnTo>
                  <a:close/>
                  <a:moveTo>
                    <a:pt x="746" y="414"/>
                  </a:moveTo>
                  <a:cubicBezTo>
                    <a:pt x="688" y="408"/>
                    <a:pt x="688" y="408"/>
                    <a:pt x="688" y="408"/>
                  </a:cubicBezTo>
                  <a:cubicBezTo>
                    <a:pt x="689" y="405"/>
                    <a:pt x="689" y="403"/>
                    <a:pt x="689" y="400"/>
                  </a:cubicBezTo>
                  <a:cubicBezTo>
                    <a:pt x="747" y="405"/>
                    <a:pt x="747" y="405"/>
                    <a:pt x="747" y="405"/>
                  </a:cubicBezTo>
                  <a:cubicBezTo>
                    <a:pt x="747" y="408"/>
                    <a:pt x="747" y="411"/>
                    <a:pt x="746" y="414"/>
                  </a:cubicBezTo>
                  <a:close/>
                  <a:moveTo>
                    <a:pt x="2" y="406"/>
                  </a:moveTo>
                  <a:cubicBezTo>
                    <a:pt x="2" y="403"/>
                    <a:pt x="1" y="400"/>
                    <a:pt x="1" y="397"/>
                  </a:cubicBezTo>
                  <a:cubicBezTo>
                    <a:pt x="60" y="393"/>
                    <a:pt x="60" y="393"/>
                    <a:pt x="60" y="393"/>
                  </a:cubicBezTo>
                  <a:cubicBezTo>
                    <a:pt x="60" y="396"/>
                    <a:pt x="60" y="398"/>
                    <a:pt x="60" y="401"/>
                  </a:cubicBezTo>
                  <a:lnTo>
                    <a:pt x="2" y="406"/>
                  </a:lnTo>
                  <a:close/>
                  <a:moveTo>
                    <a:pt x="748" y="398"/>
                  </a:moveTo>
                  <a:cubicBezTo>
                    <a:pt x="689" y="394"/>
                    <a:pt x="689" y="394"/>
                    <a:pt x="689" y="394"/>
                  </a:cubicBezTo>
                  <a:cubicBezTo>
                    <a:pt x="690" y="392"/>
                    <a:pt x="690" y="390"/>
                    <a:pt x="690" y="387"/>
                  </a:cubicBezTo>
                  <a:cubicBezTo>
                    <a:pt x="748" y="390"/>
                    <a:pt x="748" y="390"/>
                    <a:pt x="748" y="390"/>
                  </a:cubicBezTo>
                  <a:cubicBezTo>
                    <a:pt x="748" y="392"/>
                    <a:pt x="748" y="395"/>
                    <a:pt x="748" y="398"/>
                  </a:cubicBezTo>
                  <a:close/>
                  <a:moveTo>
                    <a:pt x="1" y="390"/>
                  </a:moveTo>
                  <a:cubicBezTo>
                    <a:pt x="1" y="387"/>
                    <a:pt x="1" y="384"/>
                    <a:pt x="1" y="381"/>
                  </a:cubicBezTo>
                  <a:cubicBezTo>
                    <a:pt x="59" y="380"/>
                    <a:pt x="59" y="380"/>
                    <a:pt x="59" y="380"/>
                  </a:cubicBezTo>
                  <a:cubicBezTo>
                    <a:pt x="59" y="382"/>
                    <a:pt x="59" y="385"/>
                    <a:pt x="59" y="387"/>
                  </a:cubicBezTo>
                  <a:lnTo>
                    <a:pt x="1" y="390"/>
                  </a:lnTo>
                  <a:close/>
                  <a:moveTo>
                    <a:pt x="748" y="382"/>
                  </a:moveTo>
                  <a:cubicBezTo>
                    <a:pt x="690" y="381"/>
                    <a:pt x="690" y="381"/>
                    <a:pt x="690" y="381"/>
                  </a:cubicBezTo>
                  <a:cubicBezTo>
                    <a:pt x="690" y="379"/>
                    <a:pt x="690" y="376"/>
                    <a:pt x="690" y="374"/>
                  </a:cubicBezTo>
                  <a:cubicBezTo>
                    <a:pt x="690" y="373"/>
                    <a:pt x="690" y="373"/>
                    <a:pt x="690" y="373"/>
                  </a:cubicBezTo>
                  <a:cubicBezTo>
                    <a:pt x="749" y="373"/>
                    <a:pt x="749" y="373"/>
                    <a:pt x="749" y="373"/>
                  </a:cubicBezTo>
                  <a:cubicBezTo>
                    <a:pt x="749" y="374"/>
                    <a:pt x="749" y="374"/>
                    <a:pt x="749" y="374"/>
                  </a:cubicBezTo>
                  <a:cubicBezTo>
                    <a:pt x="749" y="377"/>
                    <a:pt x="749" y="379"/>
                    <a:pt x="748" y="382"/>
                  </a:cubicBezTo>
                  <a:close/>
                  <a:moveTo>
                    <a:pt x="59" y="374"/>
                  </a:moveTo>
                  <a:cubicBezTo>
                    <a:pt x="42" y="374"/>
                    <a:pt x="42" y="374"/>
                    <a:pt x="42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1"/>
                    <a:pt x="0" y="368"/>
                    <a:pt x="1" y="365"/>
                  </a:cubicBezTo>
                  <a:cubicBezTo>
                    <a:pt x="59" y="367"/>
                    <a:pt x="59" y="367"/>
                    <a:pt x="59" y="367"/>
                  </a:cubicBezTo>
                  <a:cubicBezTo>
                    <a:pt x="59" y="369"/>
                    <a:pt x="59" y="371"/>
                    <a:pt x="59" y="374"/>
                  </a:cubicBezTo>
                  <a:close/>
                  <a:moveTo>
                    <a:pt x="690" y="367"/>
                  </a:moveTo>
                  <a:cubicBezTo>
                    <a:pt x="690" y="365"/>
                    <a:pt x="690" y="362"/>
                    <a:pt x="690" y="360"/>
                  </a:cubicBezTo>
                  <a:cubicBezTo>
                    <a:pt x="748" y="357"/>
                    <a:pt x="748" y="357"/>
                    <a:pt x="748" y="357"/>
                  </a:cubicBezTo>
                  <a:cubicBezTo>
                    <a:pt x="748" y="360"/>
                    <a:pt x="748" y="363"/>
                    <a:pt x="748" y="366"/>
                  </a:cubicBezTo>
                  <a:lnTo>
                    <a:pt x="690" y="367"/>
                  </a:lnTo>
                  <a:close/>
                  <a:moveTo>
                    <a:pt x="59" y="360"/>
                  </a:moveTo>
                  <a:cubicBezTo>
                    <a:pt x="1" y="358"/>
                    <a:pt x="1" y="358"/>
                    <a:pt x="1" y="358"/>
                  </a:cubicBezTo>
                  <a:cubicBezTo>
                    <a:pt x="1" y="355"/>
                    <a:pt x="1" y="352"/>
                    <a:pt x="1" y="349"/>
                  </a:cubicBezTo>
                  <a:cubicBezTo>
                    <a:pt x="60" y="353"/>
                    <a:pt x="60" y="353"/>
                    <a:pt x="60" y="353"/>
                  </a:cubicBezTo>
                  <a:cubicBezTo>
                    <a:pt x="59" y="356"/>
                    <a:pt x="59" y="358"/>
                    <a:pt x="59" y="360"/>
                  </a:cubicBezTo>
                  <a:close/>
                  <a:moveTo>
                    <a:pt x="689" y="354"/>
                  </a:moveTo>
                  <a:cubicBezTo>
                    <a:pt x="689" y="351"/>
                    <a:pt x="689" y="349"/>
                    <a:pt x="689" y="346"/>
                  </a:cubicBezTo>
                  <a:cubicBezTo>
                    <a:pt x="747" y="342"/>
                    <a:pt x="747" y="342"/>
                    <a:pt x="747" y="342"/>
                  </a:cubicBezTo>
                  <a:cubicBezTo>
                    <a:pt x="747" y="344"/>
                    <a:pt x="748" y="347"/>
                    <a:pt x="748" y="350"/>
                  </a:cubicBezTo>
                  <a:lnTo>
                    <a:pt x="689" y="354"/>
                  </a:lnTo>
                  <a:close/>
                  <a:moveTo>
                    <a:pt x="60" y="347"/>
                  </a:moveTo>
                  <a:cubicBezTo>
                    <a:pt x="2" y="342"/>
                    <a:pt x="2" y="342"/>
                    <a:pt x="2" y="342"/>
                  </a:cubicBezTo>
                  <a:cubicBezTo>
                    <a:pt x="2" y="339"/>
                    <a:pt x="2" y="336"/>
                    <a:pt x="3" y="334"/>
                  </a:cubicBezTo>
                  <a:cubicBezTo>
                    <a:pt x="61" y="340"/>
                    <a:pt x="61" y="340"/>
                    <a:pt x="61" y="340"/>
                  </a:cubicBezTo>
                  <a:cubicBezTo>
                    <a:pt x="60" y="342"/>
                    <a:pt x="60" y="345"/>
                    <a:pt x="60" y="347"/>
                  </a:cubicBezTo>
                  <a:close/>
                  <a:moveTo>
                    <a:pt x="688" y="340"/>
                  </a:moveTo>
                  <a:cubicBezTo>
                    <a:pt x="688" y="338"/>
                    <a:pt x="688" y="336"/>
                    <a:pt x="688" y="333"/>
                  </a:cubicBezTo>
                  <a:cubicBezTo>
                    <a:pt x="746" y="326"/>
                    <a:pt x="746" y="326"/>
                    <a:pt x="746" y="326"/>
                  </a:cubicBezTo>
                  <a:cubicBezTo>
                    <a:pt x="746" y="329"/>
                    <a:pt x="746" y="331"/>
                    <a:pt x="747" y="334"/>
                  </a:cubicBezTo>
                  <a:lnTo>
                    <a:pt x="688" y="340"/>
                  </a:lnTo>
                  <a:close/>
                  <a:moveTo>
                    <a:pt x="61" y="334"/>
                  </a:moveTo>
                  <a:cubicBezTo>
                    <a:pt x="3" y="326"/>
                    <a:pt x="3" y="326"/>
                    <a:pt x="3" y="326"/>
                  </a:cubicBezTo>
                  <a:cubicBezTo>
                    <a:pt x="4" y="324"/>
                    <a:pt x="4" y="321"/>
                    <a:pt x="5" y="318"/>
                  </a:cubicBezTo>
                  <a:cubicBezTo>
                    <a:pt x="62" y="327"/>
                    <a:pt x="62" y="327"/>
                    <a:pt x="62" y="327"/>
                  </a:cubicBezTo>
                  <a:cubicBezTo>
                    <a:pt x="62" y="329"/>
                    <a:pt x="62" y="331"/>
                    <a:pt x="61" y="334"/>
                  </a:cubicBezTo>
                  <a:close/>
                  <a:moveTo>
                    <a:pt x="687" y="327"/>
                  </a:moveTo>
                  <a:cubicBezTo>
                    <a:pt x="686" y="325"/>
                    <a:pt x="686" y="322"/>
                    <a:pt x="686" y="320"/>
                  </a:cubicBezTo>
                  <a:cubicBezTo>
                    <a:pt x="743" y="310"/>
                    <a:pt x="743" y="310"/>
                    <a:pt x="743" y="310"/>
                  </a:cubicBezTo>
                  <a:cubicBezTo>
                    <a:pt x="744" y="313"/>
                    <a:pt x="744" y="316"/>
                    <a:pt x="745" y="319"/>
                  </a:cubicBezTo>
                  <a:lnTo>
                    <a:pt x="687" y="327"/>
                  </a:lnTo>
                  <a:close/>
                  <a:moveTo>
                    <a:pt x="63" y="320"/>
                  </a:moveTo>
                  <a:cubicBezTo>
                    <a:pt x="6" y="311"/>
                    <a:pt x="6" y="311"/>
                    <a:pt x="6" y="311"/>
                  </a:cubicBezTo>
                  <a:cubicBezTo>
                    <a:pt x="6" y="308"/>
                    <a:pt x="7" y="305"/>
                    <a:pt x="7" y="302"/>
                  </a:cubicBezTo>
                  <a:cubicBezTo>
                    <a:pt x="65" y="313"/>
                    <a:pt x="65" y="313"/>
                    <a:pt x="65" y="313"/>
                  </a:cubicBezTo>
                  <a:cubicBezTo>
                    <a:pt x="64" y="316"/>
                    <a:pt x="64" y="318"/>
                    <a:pt x="63" y="320"/>
                  </a:cubicBezTo>
                  <a:close/>
                  <a:moveTo>
                    <a:pt x="684" y="314"/>
                  </a:moveTo>
                  <a:cubicBezTo>
                    <a:pt x="684" y="312"/>
                    <a:pt x="683" y="309"/>
                    <a:pt x="683" y="307"/>
                  </a:cubicBezTo>
                  <a:cubicBezTo>
                    <a:pt x="740" y="294"/>
                    <a:pt x="740" y="294"/>
                    <a:pt x="740" y="294"/>
                  </a:cubicBezTo>
                  <a:cubicBezTo>
                    <a:pt x="741" y="297"/>
                    <a:pt x="741" y="300"/>
                    <a:pt x="742" y="303"/>
                  </a:cubicBezTo>
                  <a:lnTo>
                    <a:pt x="684" y="314"/>
                  </a:lnTo>
                  <a:close/>
                  <a:moveTo>
                    <a:pt x="66" y="307"/>
                  </a:moveTo>
                  <a:cubicBezTo>
                    <a:pt x="9" y="295"/>
                    <a:pt x="9" y="295"/>
                    <a:pt x="9" y="295"/>
                  </a:cubicBezTo>
                  <a:cubicBezTo>
                    <a:pt x="9" y="292"/>
                    <a:pt x="10" y="289"/>
                    <a:pt x="11" y="287"/>
                  </a:cubicBezTo>
                  <a:cubicBezTo>
                    <a:pt x="68" y="300"/>
                    <a:pt x="68" y="300"/>
                    <a:pt x="68" y="300"/>
                  </a:cubicBezTo>
                  <a:cubicBezTo>
                    <a:pt x="67" y="303"/>
                    <a:pt x="66" y="305"/>
                    <a:pt x="66" y="307"/>
                  </a:cubicBezTo>
                  <a:close/>
                  <a:moveTo>
                    <a:pt x="682" y="301"/>
                  </a:moveTo>
                  <a:cubicBezTo>
                    <a:pt x="681" y="298"/>
                    <a:pt x="680" y="296"/>
                    <a:pt x="680" y="294"/>
                  </a:cubicBezTo>
                  <a:cubicBezTo>
                    <a:pt x="736" y="279"/>
                    <a:pt x="736" y="279"/>
                    <a:pt x="736" y="279"/>
                  </a:cubicBezTo>
                  <a:cubicBezTo>
                    <a:pt x="737" y="282"/>
                    <a:pt x="738" y="285"/>
                    <a:pt x="739" y="287"/>
                  </a:cubicBezTo>
                  <a:lnTo>
                    <a:pt x="682" y="301"/>
                  </a:lnTo>
                  <a:close/>
                  <a:moveTo>
                    <a:pt x="69" y="294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3" y="277"/>
                    <a:pt x="14" y="274"/>
                    <a:pt x="15" y="271"/>
                  </a:cubicBezTo>
                  <a:cubicBezTo>
                    <a:pt x="71" y="287"/>
                    <a:pt x="71" y="287"/>
                    <a:pt x="71" y="287"/>
                  </a:cubicBezTo>
                  <a:cubicBezTo>
                    <a:pt x="70" y="290"/>
                    <a:pt x="70" y="292"/>
                    <a:pt x="69" y="294"/>
                  </a:cubicBezTo>
                  <a:close/>
                  <a:moveTo>
                    <a:pt x="678" y="288"/>
                  </a:moveTo>
                  <a:cubicBezTo>
                    <a:pt x="678" y="286"/>
                    <a:pt x="677" y="283"/>
                    <a:pt x="676" y="281"/>
                  </a:cubicBezTo>
                  <a:cubicBezTo>
                    <a:pt x="732" y="264"/>
                    <a:pt x="732" y="264"/>
                    <a:pt x="732" y="264"/>
                  </a:cubicBezTo>
                  <a:cubicBezTo>
                    <a:pt x="733" y="266"/>
                    <a:pt x="734" y="269"/>
                    <a:pt x="735" y="272"/>
                  </a:cubicBezTo>
                  <a:lnTo>
                    <a:pt x="678" y="288"/>
                  </a:lnTo>
                  <a:close/>
                  <a:moveTo>
                    <a:pt x="73" y="281"/>
                  </a:moveTo>
                  <a:cubicBezTo>
                    <a:pt x="17" y="264"/>
                    <a:pt x="17" y="264"/>
                    <a:pt x="17" y="264"/>
                  </a:cubicBezTo>
                  <a:cubicBezTo>
                    <a:pt x="18" y="262"/>
                    <a:pt x="18" y="259"/>
                    <a:pt x="19" y="256"/>
                  </a:cubicBezTo>
                  <a:cubicBezTo>
                    <a:pt x="75" y="274"/>
                    <a:pt x="75" y="274"/>
                    <a:pt x="75" y="274"/>
                  </a:cubicBezTo>
                  <a:cubicBezTo>
                    <a:pt x="74" y="277"/>
                    <a:pt x="73" y="279"/>
                    <a:pt x="73" y="281"/>
                  </a:cubicBezTo>
                  <a:close/>
                  <a:moveTo>
                    <a:pt x="674" y="275"/>
                  </a:moveTo>
                  <a:cubicBezTo>
                    <a:pt x="674" y="273"/>
                    <a:pt x="673" y="270"/>
                    <a:pt x="672" y="268"/>
                  </a:cubicBezTo>
                  <a:cubicBezTo>
                    <a:pt x="727" y="249"/>
                    <a:pt x="727" y="249"/>
                    <a:pt x="727" y="249"/>
                  </a:cubicBezTo>
                  <a:cubicBezTo>
                    <a:pt x="728" y="251"/>
                    <a:pt x="729" y="254"/>
                    <a:pt x="730" y="257"/>
                  </a:cubicBezTo>
                  <a:lnTo>
                    <a:pt x="674" y="275"/>
                  </a:lnTo>
                  <a:close/>
                  <a:moveTo>
                    <a:pt x="77" y="269"/>
                  </a:moveTo>
                  <a:cubicBezTo>
                    <a:pt x="22" y="249"/>
                    <a:pt x="22" y="249"/>
                    <a:pt x="22" y="249"/>
                  </a:cubicBezTo>
                  <a:cubicBezTo>
                    <a:pt x="23" y="246"/>
                    <a:pt x="24" y="244"/>
                    <a:pt x="25" y="241"/>
                  </a:cubicBezTo>
                  <a:cubicBezTo>
                    <a:pt x="79" y="262"/>
                    <a:pt x="79" y="262"/>
                    <a:pt x="79" y="262"/>
                  </a:cubicBezTo>
                  <a:cubicBezTo>
                    <a:pt x="78" y="264"/>
                    <a:pt x="78" y="266"/>
                    <a:pt x="77" y="269"/>
                  </a:cubicBezTo>
                  <a:close/>
                  <a:moveTo>
                    <a:pt x="670" y="262"/>
                  </a:moveTo>
                  <a:cubicBezTo>
                    <a:pt x="669" y="260"/>
                    <a:pt x="668" y="258"/>
                    <a:pt x="667" y="256"/>
                  </a:cubicBezTo>
                  <a:cubicBezTo>
                    <a:pt x="722" y="234"/>
                    <a:pt x="722" y="234"/>
                    <a:pt x="722" y="234"/>
                  </a:cubicBezTo>
                  <a:cubicBezTo>
                    <a:pt x="723" y="236"/>
                    <a:pt x="724" y="239"/>
                    <a:pt x="725" y="242"/>
                  </a:cubicBezTo>
                  <a:lnTo>
                    <a:pt x="670" y="262"/>
                  </a:lnTo>
                  <a:close/>
                  <a:moveTo>
                    <a:pt x="82" y="256"/>
                  </a:moveTo>
                  <a:cubicBezTo>
                    <a:pt x="27" y="234"/>
                    <a:pt x="27" y="234"/>
                    <a:pt x="27" y="234"/>
                  </a:cubicBezTo>
                  <a:cubicBezTo>
                    <a:pt x="28" y="232"/>
                    <a:pt x="29" y="229"/>
                    <a:pt x="31" y="226"/>
                  </a:cubicBezTo>
                  <a:cubicBezTo>
                    <a:pt x="84" y="249"/>
                    <a:pt x="84" y="249"/>
                    <a:pt x="84" y="249"/>
                  </a:cubicBezTo>
                  <a:cubicBezTo>
                    <a:pt x="83" y="252"/>
                    <a:pt x="82" y="254"/>
                    <a:pt x="82" y="256"/>
                  </a:cubicBezTo>
                  <a:close/>
                  <a:moveTo>
                    <a:pt x="665" y="250"/>
                  </a:moveTo>
                  <a:cubicBezTo>
                    <a:pt x="664" y="248"/>
                    <a:pt x="663" y="246"/>
                    <a:pt x="662" y="243"/>
                  </a:cubicBezTo>
                  <a:cubicBezTo>
                    <a:pt x="715" y="219"/>
                    <a:pt x="715" y="219"/>
                    <a:pt x="715" y="219"/>
                  </a:cubicBezTo>
                  <a:cubicBezTo>
                    <a:pt x="716" y="222"/>
                    <a:pt x="718" y="224"/>
                    <a:pt x="719" y="227"/>
                  </a:cubicBezTo>
                  <a:lnTo>
                    <a:pt x="665" y="250"/>
                  </a:lnTo>
                  <a:close/>
                  <a:moveTo>
                    <a:pt x="87" y="244"/>
                  </a:moveTo>
                  <a:cubicBezTo>
                    <a:pt x="34" y="220"/>
                    <a:pt x="34" y="220"/>
                    <a:pt x="34" y="220"/>
                  </a:cubicBezTo>
                  <a:cubicBezTo>
                    <a:pt x="35" y="217"/>
                    <a:pt x="36" y="214"/>
                    <a:pt x="37" y="212"/>
                  </a:cubicBezTo>
                  <a:cubicBezTo>
                    <a:pt x="90" y="237"/>
                    <a:pt x="90" y="237"/>
                    <a:pt x="90" y="237"/>
                  </a:cubicBezTo>
                  <a:cubicBezTo>
                    <a:pt x="89" y="239"/>
                    <a:pt x="88" y="242"/>
                    <a:pt x="87" y="244"/>
                  </a:cubicBezTo>
                  <a:close/>
                  <a:moveTo>
                    <a:pt x="659" y="238"/>
                  </a:moveTo>
                  <a:cubicBezTo>
                    <a:pt x="658" y="236"/>
                    <a:pt x="657" y="234"/>
                    <a:pt x="656" y="231"/>
                  </a:cubicBezTo>
                  <a:cubicBezTo>
                    <a:pt x="708" y="205"/>
                    <a:pt x="708" y="205"/>
                    <a:pt x="708" y="205"/>
                  </a:cubicBezTo>
                  <a:cubicBezTo>
                    <a:pt x="710" y="208"/>
                    <a:pt x="711" y="210"/>
                    <a:pt x="712" y="213"/>
                  </a:cubicBezTo>
                  <a:lnTo>
                    <a:pt x="659" y="238"/>
                  </a:lnTo>
                  <a:close/>
                  <a:moveTo>
                    <a:pt x="93" y="232"/>
                  </a:moveTo>
                  <a:cubicBezTo>
                    <a:pt x="40" y="205"/>
                    <a:pt x="40" y="205"/>
                    <a:pt x="40" y="205"/>
                  </a:cubicBezTo>
                  <a:cubicBezTo>
                    <a:pt x="42" y="203"/>
                    <a:pt x="43" y="200"/>
                    <a:pt x="44" y="198"/>
                  </a:cubicBezTo>
                  <a:cubicBezTo>
                    <a:pt x="96" y="225"/>
                    <a:pt x="96" y="225"/>
                    <a:pt x="96" y="225"/>
                  </a:cubicBezTo>
                  <a:cubicBezTo>
                    <a:pt x="95" y="227"/>
                    <a:pt x="94" y="229"/>
                    <a:pt x="93" y="232"/>
                  </a:cubicBezTo>
                  <a:close/>
                  <a:moveTo>
                    <a:pt x="653" y="226"/>
                  </a:moveTo>
                  <a:cubicBezTo>
                    <a:pt x="652" y="224"/>
                    <a:pt x="651" y="222"/>
                    <a:pt x="650" y="220"/>
                  </a:cubicBezTo>
                  <a:cubicBezTo>
                    <a:pt x="701" y="191"/>
                    <a:pt x="701" y="191"/>
                    <a:pt x="701" y="191"/>
                  </a:cubicBezTo>
                  <a:cubicBezTo>
                    <a:pt x="702" y="193"/>
                    <a:pt x="704" y="196"/>
                    <a:pt x="705" y="199"/>
                  </a:cubicBezTo>
                  <a:lnTo>
                    <a:pt x="653" y="226"/>
                  </a:lnTo>
                  <a:close/>
                  <a:moveTo>
                    <a:pt x="99" y="220"/>
                  </a:moveTo>
                  <a:cubicBezTo>
                    <a:pt x="48" y="191"/>
                    <a:pt x="48" y="191"/>
                    <a:pt x="48" y="191"/>
                  </a:cubicBezTo>
                  <a:cubicBezTo>
                    <a:pt x="49" y="189"/>
                    <a:pt x="51" y="186"/>
                    <a:pt x="52" y="184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1" y="216"/>
                    <a:pt x="100" y="218"/>
                    <a:pt x="99" y="220"/>
                  </a:cubicBezTo>
                  <a:close/>
                  <a:moveTo>
                    <a:pt x="647" y="214"/>
                  </a:moveTo>
                  <a:cubicBezTo>
                    <a:pt x="646" y="212"/>
                    <a:pt x="644" y="210"/>
                    <a:pt x="643" y="208"/>
                  </a:cubicBezTo>
                  <a:cubicBezTo>
                    <a:pt x="693" y="177"/>
                    <a:pt x="693" y="177"/>
                    <a:pt x="693" y="177"/>
                  </a:cubicBezTo>
                  <a:cubicBezTo>
                    <a:pt x="694" y="180"/>
                    <a:pt x="696" y="182"/>
                    <a:pt x="697" y="185"/>
                  </a:cubicBezTo>
                  <a:lnTo>
                    <a:pt x="647" y="214"/>
                  </a:lnTo>
                  <a:close/>
                  <a:moveTo>
                    <a:pt x="106" y="208"/>
                  </a:moveTo>
                  <a:cubicBezTo>
                    <a:pt x="56" y="178"/>
                    <a:pt x="56" y="178"/>
                    <a:pt x="56" y="178"/>
                  </a:cubicBezTo>
                  <a:cubicBezTo>
                    <a:pt x="57" y="175"/>
                    <a:pt x="59" y="173"/>
                    <a:pt x="61" y="170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4"/>
                    <a:pt x="107" y="206"/>
                    <a:pt x="106" y="208"/>
                  </a:cubicBezTo>
                  <a:close/>
                  <a:moveTo>
                    <a:pt x="640" y="203"/>
                  </a:moveTo>
                  <a:cubicBezTo>
                    <a:pt x="639" y="201"/>
                    <a:pt x="637" y="199"/>
                    <a:pt x="636" y="197"/>
                  </a:cubicBezTo>
                  <a:cubicBezTo>
                    <a:pt x="684" y="164"/>
                    <a:pt x="684" y="164"/>
                    <a:pt x="684" y="164"/>
                  </a:cubicBezTo>
                  <a:cubicBezTo>
                    <a:pt x="686" y="166"/>
                    <a:pt x="688" y="169"/>
                    <a:pt x="689" y="171"/>
                  </a:cubicBezTo>
                  <a:lnTo>
                    <a:pt x="640" y="203"/>
                  </a:lnTo>
                  <a:close/>
                  <a:moveTo>
                    <a:pt x="113" y="197"/>
                  </a:moveTo>
                  <a:cubicBezTo>
                    <a:pt x="65" y="164"/>
                    <a:pt x="65" y="164"/>
                    <a:pt x="65" y="164"/>
                  </a:cubicBezTo>
                  <a:cubicBezTo>
                    <a:pt x="66" y="162"/>
                    <a:pt x="68" y="159"/>
                    <a:pt x="70" y="157"/>
                  </a:cubicBezTo>
                  <a:cubicBezTo>
                    <a:pt x="117" y="191"/>
                    <a:pt x="117" y="191"/>
                    <a:pt x="117" y="191"/>
                  </a:cubicBezTo>
                  <a:cubicBezTo>
                    <a:pt x="116" y="193"/>
                    <a:pt x="114" y="195"/>
                    <a:pt x="113" y="197"/>
                  </a:cubicBezTo>
                  <a:close/>
                  <a:moveTo>
                    <a:pt x="632" y="192"/>
                  </a:moveTo>
                  <a:cubicBezTo>
                    <a:pt x="631" y="190"/>
                    <a:pt x="630" y="188"/>
                    <a:pt x="628" y="186"/>
                  </a:cubicBezTo>
                  <a:cubicBezTo>
                    <a:pt x="675" y="151"/>
                    <a:pt x="675" y="151"/>
                    <a:pt x="675" y="151"/>
                  </a:cubicBezTo>
                  <a:cubicBezTo>
                    <a:pt x="677" y="153"/>
                    <a:pt x="679" y="156"/>
                    <a:pt x="680" y="158"/>
                  </a:cubicBezTo>
                  <a:lnTo>
                    <a:pt x="632" y="192"/>
                  </a:lnTo>
                  <a:close/>
                  <a:moveTo>
                    <a:pt x="121" y="186"/>
                  </a:moveTo>
                  <a:cubicBezTo>
                    <a:pt x="74" y="151"/>
                    <a:pt x="74" y="151"/>
                    <a:pt x="74" y="151"/>
                  </a:cubicBezTo>
                  <a:cubicBezTo>
                    <a:pt x="75" y="149"/>
                    <a:pt x="77" y="147"/>
                    <a:pt x="79" y="144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4" y="182"/>
                    <a:pt x="122" y="184"/>
                    <a:pt x="121" y="186"/>
                  </a:cubicBezTo>
                  <a:close/>
                  <a:moveTo>
                    <a:pt x="624" y="181"/>
                  </a:moveTo>
                  <a:cubicBezTo>
                    <a:pt x="623" y="179"/>
                    <a:pt x="622" y="177"/>
                    <a:pt x="620" y="175"/>
                  </a:cubicBezTo>
                  <a:cubicBezTo>
                    <a:pt x="665" y="139"/>
                    <a:pt x="665" y="139"/>
                    <a:pt x="665" y="139"/>
                  </a:cubicBezTo>
                  <a:cubicBezTo>
                    <a:pt x="667" y="141"/>
                    <a:pt x="669" y="143"/>
                    <a:pt x="671" y="145"/>
                  </a:cubicBezTo>
                  <a:lnTo>
                    <a:pt x="624" y="181"/>
                  </a:lnTo>
                  <a:close/>
                  <a:moveTo>
                    <a:pt x="129" y="175"/>
                  </a:moveTo>
                  <a:cubicBezTo>
                    <a:pt x="83" y="139"/>
                    <a:pt x="83" y="139"/>
                    <a:pt x="83" y="139"/>
                  </a:cubicBezTo>
                  <a:cubicBezTo>
                    <a:pt x="85" y="136"/>
                    <a:pt x="87" y="134"/>
                    <a:pt x="89" y="132"/>
                  </a:cubicBezTo>
                  <a:cubicBezTo>
                    <a:pt x="134" y="170"/>
                    <a:pt x="134" y="170"/>
                    <a:pt x="134" y="170"/>
                  </a:cubicBezTo>
                  <a:cubicBezTo>
                    <a:pt x="132" y="172"/>
                    <a:pt x="130" y="174"/>
                    <a:pt x="129" y="175"/>
                  </a:cubicBezTo>
                  <a:close/>
                  <a:moveTo>
                    <a:pt x="616" y="171"/>
                  </a:moveTo>
                  <a:cubicBezTo>
                    <a:pt x="615" y="169"/>
                    <a:pt x="613" y="167"/>
                    <a:pt x="611" y="165"/>
                  </a:cubicBezTo>
                  <a:cubicBezTo>
                    <a:pt x="655" y="126"/>
                    <a:pt x="655" y="126"/>
                    <a:pt x="655" y="126"/>
                  </a:cubicBezTo>
                  <a:cubicBezTo>
                    <a:pt x="657" y="129"/>
                    <a:pt x="659" y="131"/>
                    <a:pt x="661" y="133"/>
                  </a:cubicBezTo>
                  <a:lnTo>
                    <a:pt x="616" y="171"/>
                  </a:lnTo>
                  <a:close/>
                  <a:moveTo>
                    <a:pt x="138" y="165"/>
                  </a:moveTo>
                  <a:cubicBezTo>
                    <a:pt x="94" y="127"/>
                    <a:pt x="94" y="127"/>
                    <a:pt x="94" y="127"/>
                  </a:cubicBezTo>
                  <a:cubicBezTo>
                    <a:pt x="96" y="124"/>
                    <a:pt x="98" y="122"/>
                    <a:pt x="100" y="12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41" y="162"/>
                    <a:pt x="139" y="163"/>
                    <a:pt x="138" y="165"/>
                  </a:cubicBezTo>
                  <a:close/>
                  <a:moveTo>
                    <a:pt x="607" y="161"/>
                  </a:moveTo>
                  <a:cubicBezTo>
                    <a:pt x="606" y="159"/>
                    <a:pt x="604" y="157"/>
                    <a:pt x="602" y="155"/>
                  </a:cubicBezTo>
                  <a:cubicBezTo>
                    <a:pt x="644" y="115"/>
                    <a:pt x="644" y="115"/>
                    <a:pt x="644" y="115"/>
                  </a:cubicBezTo>
                  <a:cubicBezTo>
                    <a:pt x="646" y="117"/>
                    <a:pt x="648" y="119"/>
                    <a:pt x="650" y="121"/>
                  </a:cubicBezTo>
                  <a:lnTo>
                    <a:pt x="607" y="161"/>
                  </a:lnTo>
                  <a:close/>
                  <a:moveTo>
                    <a:pt x="147" y="155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6" y="113"/>
                    <a:pt x="108" y="111"/>
                    <a:pt x="111" y="109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50" y="152"/>
                    <a:pt x="148" y="154"/>
                    <a:pt x="147" y="155"/>
                  </a:cubicBezTo>
                  <a:close/>
                  <a:moveTo>
                    <a:pt x="598" y="151"/>
                  </a:moveTo>
                  <a:cubicBezTo>
                    <a:pt x="596" y="149"/>
                    <a:pt x="595" y="147"/>
                    <a:pt x="593" y="146"/>
                  </a:cubicBezTo>
                  <a:cubicBezTo>
                    <a:pt x="633" y="104"/>
                    <a:pt x="633" y="104"/>
                    <a:pt x="633" y="104"/>
                  </a:cubicBezTo>
                  <a:cubicBezTo>
                    <a:pt x="635" y="106"/>
                    <a:pt x="637" y="108"/>
                    <a:pt x="639" y="110"/>
                  </a:cubicBezTo>
                  <a:lnTo>
                    <a:pt x="598" y="151"/>
                  </a:lnTo>
                  <a:close/>
                  <a:moveTo>
                    <a:pt x="156" y="146"/>
                  </a:moveTo>
                  <a:cubicBezTo>
                    <a:pt x="116" y="104"/>
                    <a:pt x="116" y="104"/>
                    <a:pt x="116" y="104"/>
                  </a:cubicBezTo>
                  <a:cubicBezTo>
                    <a:pt x="118" y="102"/>
                    <a:pt x="120" y="100"/>
                    <a:pt x="122" y="98"/>
                  </a:cubicBezTo>
                  <a:cubicBezTo>
                    <a:pt x="161" y="141"/>
                    <a:pt x="161" y="141"/>
                    <a:pt x="161" y="141"/>
                  </a:cubicBezTo>
                  <a:cubicBezTo>
                    <a:pt x="160" y="142"/>
                    <a:pt x="158" y="144"/>
                    <a:pt x="156" y="146"/>
                  </a:cubicBezTo>
                  <a:close/>
                  <a:moveTo>
                    <a:pt x="588" y="142"/>
                  </a:moveTo>
                  <a:cubicBezTo>
                    <a:pt x="587" y="140"/>
                    <a:pt x="585" y="138"/>
                    <a:pt x="583" y="137"/>
                  </a:cubicBezTo>
                  <a:cubicBezTo>
                    <a:pt x="622" y="93"/>
                    <a:pt x="622" y="93"/>
                    <a:pt x="622" y="93"/>
                  </a:cubicBezTo>
                  <a:cubicBezTo>
                    <a:pt x="624" y="95"/>
                    <a:pt x="626" y="97"/>
                    <a:pt x="628" y="99"/>
                  </a:cubicBezTo>
                  <a:lnTo>
                    <a:pt x="588" y="142"/>
                  </a:lnTo>
                  <a:close/>
                  <a:moveTo>
                    <a:pt x="166" y="137"/>
                  </a:moveTo>
                  <a:cubicBezTo>
                    <a:pt x="127" y="93"/>
                    <a:pt x="127" y="93"/>
                    <a:pt x="127" y="93"/>
                  </a:cubicBezTo>
                  <a:cubicBezTo>
                    <a:pt x="130" y="91"/>
                    <a:pt x="132" y="89"/>
                    <a:pt x="134" y="87"/>
                  </a:cubicBezTo>
                  <a:cubicBezTo>
                    <a:pt x="172" y="132"/>
                    <a:pt x="172" y="132"/>
                    <a:pt x="172" y="132"/>
                  </a:cubicBezTo>
                  <a:cubicBezTo>
                    <a:pt x="170" y="134"/>
                    <a:pt x="168" y="135"/>
                    <a:pt x="166" y="137"/>
                  </a:cubicBezTo>
                  <a:close/>
                  <a:moveTo>
                    <a:pt x="578" y="133"/>
                  </a:moveTo>
                  <a:cubicBezTo>
                    <a:pt x="576" y="131"/>
                    <a:pt x="575" y="130"/>
                    <a:pt x="573" y="128"/>
                  </a:cubicBezTo>
                  <a:cubicBezTo>
                    <a:pt x="609" y="83"/>
                    <a:pt x="609" y="83"/>
                    <a:pt x="609" y="83"/>
                  </a:cubicBezTo>
                  <a:cubicBezTo>
                    <a:pt x="612" y="84"/>
                    <a:pt x="614" y="86"/>
                    <a:pt x="616" y="88"/>
                  </a:cubicBezTo>
                  <a:lnTo>
                    <a:pt x="578" y="133"/>
                  </a:lnTo>
                  <a:close/>
                  <a:moveTo>
                    <a:pt x="176" y="128"/>
                  </a:moveTo>
                  <a:cubicBezTo>
                    <a:pt x="139" y="83"/>
                    <a:pt x="139" y="83"/>
                    <a:pt x="139" y="83"/>
                  </a:cubicBezTo>
                  <a:cubicBezTo>
                    <a:pt x="142" y="81"/>
                    <a:pt x="144" y="79"/>
                    <a:pt x="146" y="77"/>
                  </a:cubicBezTo>
                  <a:cubicBezTo>
                    <a:pt x="182" y="124"/>
                    <a:pt x="182" y="124"/>
                    <a:pt x="182" y="124"/>
                  </a:cubicBezTo>
                  <a:cubicBezTo>
                    <a:pt x="180" y="125"/>
                    <a:pt x="178" y="127"/>
                    <a:pt x="176" y="128"/>
                  </a:cubicBezTo>
                  <a:close/>
                  <a:moveTo>
                    <a:pt x="568" y="124"/>
                  </a:moveTo>
                  <a:cubicBezTo>
                    <a:pt x="566" y="123"/>
                    <a:pt x="564" y="121"/>
                    <a:pt x="562" y="120"/>
                  </a:cubicBezTo>
                  <a:cubicBezTo>
                    <a:pt x="597" y="73"/>
                    <a:pt x="597" y="73"/>
                    <a:pt x="597" y="73"/>
                  </a:cubicBezTo>
                  <a:cubicBezTo>
                    <a:pt x="599" y="75"/>
                    <a:pt x="601" y="76"/>
                    <a:pt x="604" y="78"/>
                  </a:cubicBezTo>
                  <a:lnTo>
                    <a:pt x="568" y="124"/>
                  </a:lnTo>
                  <a:close/>
                  <a:moveTo>
                    <a:pt x="187" y="120"/>
                  </a:moveTo>
                  <a:cubicBezTo>
                    <a:pt x="152" y="73"/>
                    <a:pt x="152" y="73"/>
                    <a:pt x="152" y="73"/>
                  </a:cubicBezTo>
                  <a:cubicBezTo>
                    <a:pt x="154" y="71"/>
                    <a:pt x="157" y="70"/>
                    <a:pt x="159" y="68"/>
                  </a:cubicBezTo>
                  <a:cubicBezTo>
                    <a:pt x="193" y="116"/>
                    <a:pt x="193" y="116"/>
                    <a:pt x="193" y="116"/>
                  </a:cubicBezTo>
                  <a:cubicBezTo>
                    <a:pt x="191" y="117"/>
                    <a:pt x="189" y="118"/>
                    <a:pt x="187" y="120"/>
                  </a:cubicBezTo>
                  <a:close/>
                  <a:moveTo>
                    <a:pt x="557" y="116"/>
                  </a:moveTo>
                  <a:cubicBezTo>
                    <a:pt x="555" y="115"/>
                    <a:pt x="553" y="113"/>
                    <a:pt x="551" y="112"/>
                  </a:cubicBezTo>
                  <a:cubicBezTo>
                    <a:pt x="584" y="64"/>
                    <a:pt x="584" y="64"/>
                    <a:pt x="584" y="64"/>
                  </a:cubicBezTo>
                  <a:cubicBezTo>
                    <a:pt x="586" y="65"/>
                    <a:pt x="589" y="67"/>
                    <a:pt x="591" y="69"/>
                  </a:cubicBezTo>
                  <a:lnTo>
                    <a:pt x="557" y="116"/>
                  </a:lnTo>
                  <a:close/>
                  <a:moveTo>
                    <a:pt x="198" y="112"/>
                  </a:moveTo>
                  <a:cubicBezTo>
                    <a:pt x="165" y="64"/>
                    <a:pt x="165" y="64"/>
                    <a:pt x="165" y="64"/>
                  </a:cubicBezTo>
                  <a:cubicBezTo>
                    <a:pt x="167" y="62"/>
                    <a:pt x="170" y="61"/>
                    <a:pt x="172" y="59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2" y="109"/>
                    <a:pt x="200" y="111"/>
                    <a:pt x="198" y="112"/>
                  </a:cubicBezTo>
                  <a:close/>
                  <a:moveTo>
                    <a:pt x="546" y="109"/>
                  </a:moveTo>
                  <a:cubicBezTo>
                    <a:pt x="544" y="107"/>
                    <a:pt x="542" y="106"/>
                    <a:pt x="540" y="105"/>
                  </a:cubicBezTo>
                  <a:cubicBezTo>
                    <a:pt x="571" y="55"/>
                    <a:pt x="571" y="55"/>
                    <a:pt x="571" y="55"/>
                  </a:cubicBezTo>
                  <a:cubicBezTo>
                    <a:pt x="573" y="57"/>
                    <a:pt x="575" y="58"/>
                    <a:pt x="578" y="60"/>
                  </a:cubicBezTo>
                  <a:lnTo>
                    <a:pt x="546" y="109"/>
                  </a:lnTo>
                  <a:close/>
                  <a:moveTo>
                    <a:pt x="209" y="105"/>
                  </a:moveTo>
                  <a:cubicBezTo>
                    <a:pt x="178" y="55"/>
                    <a:pt x="178" y="55"/>
                    <a:pt x="178" y="55"/>
                  </a:cubicBezTo>
                  <a:cubicBezTo>
                    <a:pt x="181" y="54"/>
                    <a:pt x="183" y="52"/>
                    <a:pt x="186" y="51"/>
                  </a:cubicBezTo>
                  <a:cubicBezTo>
                    <a:pt x="215" y="101"/>
                    <a:pt x="215" y="101"/>
                    <a:pt x="215" y="101"/>
                  </a:cubicBezTo>
                  <a:cubicBezTo>
                    <a:pt x="213" y="102"/>
                    <a:pt x="211" y="104"/>
                    <a:pt x="209" y="105"/>
                  </a:cubicBezTo>
                  <a:close/>
                  <a:moveTo>
                    <a:pt x="535" y="102"/>
                  </a:moveTo>
                  <a:cubicBezTo>
                    <a:pt x="533" y="100"/>
                    <a:pt x="530" y="99"/>
                    <a:pt x="528" y="98"/>
                  </a:cubicBezTo>
                  <a:cubicBezTo>
                    <a:pt x="557" y="47"/>
                    <a:pt x="557" y="47"/>
                    <a:pt x="557" y="47"/>
                  </a:cubicBezTo>
                  <a:cubicBezTo>
                    <a:pt x="559" y="48"/>
                    <a:pt x="562" y="50"/>
                    <a:pt x="564" y="51"/>
                  </a:cubicBezTo>
                  <a:lnTo>
                    <a:pt x="535" y="102"/>
                  </a:lnTo>
                  <a:close/>
                  <a:moveTo>
                    <a:pt x="220" y="98"/>
                  </a:moveTo>
                  <a:cubicBezTo>
                    <a:pt x="192" y="47"/>
                    <a:pt x="192" y="47"/>
                    <a:pt x="192" y="47"/>
                  </a:cubicBezTo>
                  <a:cubicBezTo>
                    <a:pt x="194" y="46"/>
                    <a:pt x="197" y="44"/>
                    <a:pt x="199" y="43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5" y="96"/>
                    <a:pt x="223" y="97"/>
                    <a:pt x="220" y="98"/>
                  </a:cubicBezTo>
                  <a:close/>
                  <a:moveTo>
                    <a:pt x="523" y="95"/>
                  </a:moveTo>
                  <a:cubicBezTo>
                    <a:pt x="521" y="94"/>
                    <a:pt x="519" y="93"/>
                    <a:pt x="516" y="92"/>
                  </a:cubicBezTo>
                  <a:cubicBezTo>
                    <a:pt x="543" y="40"/>
                    <a:pt x="543" y="40"/>
                    <a:pt x="543" y="40"/>
                  </a:cubicBezTo>
                  <a:cubicBezTo>
                    <a:pt x="545" y="41"/>
                    <a:pt x="548" y="42"/>
                    <a:pt x="550" y="44"/>
                  </a:cubicBezTo>
                  <a:lnTo>
                    <a:pt x="523" y="95"/>
                  </a:lnTo>
                  <a:close/>
                  <a:moveTo>
                    <a:pt x="232" y="92"/>
                  </a:moveTo>
                  <a:cubicBezTo>
                    <a:pt x="206" y="40"/>
                    <a:pt x="206" y="40"/>
                    <a:pt x="206" y="40"/>
                  </a:cubicBezTo>
                  <a:cubicBezTo>
                    <a:pt x="208" y="38"/>
                    <a:pt x="211" y="37"/>
                    <a:pt x="214" y="36"/>
                  </a:cubicBezTo>
                  <a:cubicBezTo>
                    <a:pt x="239" y="89"/>
                    <a:pt x="239" y="89"/>
                    <a:pt x="239" y="89"/>
                  </a:cubicBezTo>
                  <a:cubicBezTo>
                    <a:pt x="237" y="90"/>
                    <a:pt x="234" y="91"/>
                    <a:pt x="232" y="92"/>
                  </a:cubicBezTo>
                  <a:close/>
                  <a:moveTo>
                    <a:pt x="511" y="89"/>
                  </a:moveTo>
                  <a:cubicBezTo>
                    <a:pt x="509" y="88"/>
                    <a:pt x="507" y="87"/>
                    <a:pt x="504" y="86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31" y="34"/>
                    <a:pt x="534" y="35"/>
                    <a:pt x="536" y="36"/>
                  </a:cubicBezTo>
                  <a:lnTo>
                    <a:pt x="511" y="89"/>
                  </a:lnTo>
                  <a:close/>
                  <a:moveTo>
                    <a:pt x="244" y="86"/>
                  </a:moveTo>
                  <a:cubicBezTo>
                    <a:pt x="220" y="33"/>
                    <a:pt x="220" y="33"/>
                    <a:pt x="220" y="33"/>
                  </a:cubicBezTo>
                  <a:cubicBezTo>
                    <a:pt x="223" y="32"/>
                    <a:pt x="225" y="31"/>
                    <a:pt x="228" y="29"/>
                  </a:cubicBezTo>
                  <a:cubicBezTo>
                    <a:pt x="251" y="83"/>
                    <a:pt x="251" y="83"/>
                    <a:pt x="251" y="83"/>
                  </a:cubicBezTo>
                  <a:cubicBezTo>
                    <a:pt x="249" y="84"/>
                    <a:pt x="247" y="85"/>
                    <a:pt x="244" y="86"/>
                  </a:cubicBezTo>
                  <a:close/>
                  <a:moveTo>
                    <a:pt x="499" y="83"/>
                  </a:moveTo>
                  <a:cubicBezTo>
                    <a:pt x="496" y="83"/>
                    <a:pt x="494" y="82"/>
                    <a:pt x="492" y="81"/>
                  </a:cubicBezTo>
                  <a:cubicBezTo>
                    <a:pt x="514" y="26"/>
                    <a:pt x="514" y="26"/>
                    <a:pt x="514" y="26"/>
                  </a:cubicBezTo>
                  <a:cubicBezTo>
                    <a:pt x="516" y="27"/>
                    <a:pt x="519" y="29"/>
                    <a:pt x="522" y="30"/>
                  </a:cubicBezTo>
                  <a:lnTo>
                    <a:pt x="499" y="83"/>
                  </a:lnTo>
                  <a:close/>
                  <a:moveTo>
                    <a:pt x="257" y="81"/>
                  </a:moveTo>
                  <a:cubicBezTo>
                    <a:pt x="235" y="27"/>
                    <a:pt x="235" y="27"/>
                    <a:pt x="235" y="27"/>
                  </a:cubicBezTo>
                  <a:cubicBezTo>
                    <a:pt x="237" y="26"/>
                    <a:pt x="240" y="24"/>
                    <a:pt x="243" y="23"/>
                  </a:cubicBezTo>
                  <a:cubicBezTo>
                    <a:pt x="263" y="78"/>
                    <a:pt x="263" y="78"/>
                    <a:pt x="263" y="78"/>
                  </a:cubicBezTo>
                  <a:cubicBezTo>
                    <a:pt x="261" y="79"/>
                    <a:pt x="259" y="80"/>
                    <a:pt x="257" y="81"/>
                  </a:cubicBezTo>
                  <a:close/>
                  <a:moveTo>
                    <a:pt x="486" y="78"/>
                  </a:moveTo>
                  <a:cubicBezTo>
                    <a:pt x="484" y="78"/>
                    <a:pt x="482" y="77"/>
                    <a:pt x="479" y="76"/>
                  </a:cubicBezTo>
                  <a:cubicBezTo>
                    <a:pt x="499" y="21"/>
                    <a:pt x="499" y="21"/>
                    <a:pt x="499" y="21"/>
                  </a:cubicBezTo>
                  <a:cubicBezTo>
                    <a:pt x="502" y="22"/>
                    <a:pt x="504" y="23"/>
                    <a:pt x="507" y="24"/>
                  </a:cubicBezTo>
                  <a:lnTo>
                    <a:pt x="486" y="78"/>
                  </a:lnTo>
                  <a:close/>
                  <a:moveTo>
                    <a:pt x="269" y="76"/>
                  </a:moveTo>
                  <a:cubicBezTo>
                    <a:pt x="250" y="21"/>
                    <a:pt x="250" y="21"/>
                    <a:pt x="250" y="21"/>
                  </a:cubicBezTo>
                  <a:cubicBezTo>
                    <a:pt x="252" y="20"/>
                    <a:pt x="255" y="19"/>
                    <a:pt x="258" y="18"/>
                  </a:cubicBezTo>
                  <a:cubicBezTo>
                    <a:pt x="276" y="74"/>
                    <a:pt x="276" y="74"/>
                    <a:pt x="276" y="74"/>
                  </a:cubicBezTo>
                  <a:cubicBezTo>
                    <a:pt x="274" y="75"/>
                    <a:pt x="271" y="75"/>
                    <a:pt x="269" y="76"/>
                  </a:cubicBezTo>
                  <a:close/>
                  <a:moveTo>
                    <a:pt x="474" y="74"/>
                  </a:moveTo>
                  <a:cubicBezTo>
                    <a:pt x="471" y="73"/>
                    <a:pt x="469" y="72"/>
                    <a:pt x="467" y="72"/>
                  </a:cubicBezTo>
                  <a:cubicBezTo>
                    <a:pt x="484" y="16"/>
                    <a:pt x="484" y="16"/>
                    <a:pt x="484" y="16"/>
                  </a:cubicBezTo>
                  <a:cubicBezTo>
                    <a:pt x="486" y="17"/>
                    <a:pt x="489" y="18"/>
                    <a:pt x="492" y="18"/>
                  </a:cubicBezTo>
                  <a:lnTo>
                    <a:pt x="474" y="74"/>
                  </a:lnTo>
                  <a:close/>
                  <a:moveTo>
                    <a:pt x="282" y="72"/>
                  </a:moveTo>
                  <a:cubicBezTo>
                    <a:pt x="265" y="16"/>
                    <a:pt x="265" y="16"/>
                    <a:pt x="265" y="16"/>
                  </a:cubicBezTo>
                  <a:cubicBezTo>
                    <a:pt x="267" y="15"/>
                    <a:pt x="270" y="14"/>
                    <a:pt x="273" y="14"/>
                  </a:cubicBezTo>
                  <a:cubicBezTo>
                    <a:pt x="289" y="70"/>
                    <a:pt x="289" y="70"/>
                    <a:pt x="289" y="70"/>
                  </a:cubicBezTo>
                  <a:cubicBezTo>
                    <a:pt x="286" y="71"/>
                    <a:pt x="284" y="71"/>
                    <a:pt x="282" y="72"/>
                  </a:cubicBezTo>
                  <a:close/>
                  <a:moveTo>
                    <a:pt x="461" y="70"/>
                  </a:moveTo>
                  <a:cubicBezTo>
                    <a:pt x="458" y="69"/>
                    <a:pt x="456" y="69"/>
                    <a:pt x="454" y="68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1" y="12"/>
                    <a:pt x="474" y="13"/>
                    <a:pt x="477" y="14"/>
                  </a:cubicBezTo>
                  <a:lnTo>
                    <a:pt x="461" y="70"/>
                  </a:lnTo>
                  <a:close/>
                  <a:moveTo>
                    <a:pt x="295" y="68"/>
                  </a:moveTo>
                  <a:cubicBezTo>
                    <a:pt x="280" y="12"/>
                    <a:pt x="280" y="12"/>
                    <a:pt x="280" y="12"/>
                  </a:cubicBezTo>
                  <a:cubicBezTo>
                    <a:pt x="283" y="11"/>
                    <a:pt x="286" y="10"/>
                    <a:pt x="288" y="10"/>
                  </a:cubicBezTo>
                  <a:cubicBezTo>
                    <a:pt x="302" y="67"/>
                    <a:pt x="302" y="67"/>
                    <a:pt x="302" y="67"/>
                  </a:cubicBezTo>
                  <a:cubicBezTo>
                    <a:pt x="299" y="67"/>
                    <a:pt x="297" y="68"/>
                    <a:pt x="295" y="68"/>
                  </a:cubicBezTo>
                  <a:close/>
                  <a:moveTo>
                    <a:pt x="448" y="67"/>
                  </a:moveTo>
                  <a:cubicBezTo>
                    <a:pt x="445" y="66"/>
                    <a:pt x="443" y="66"/>
                    <a:pt x="441" y="65"/>
                  </a:cubicBezTo>
                  <a:cubicBezTo>
                    <a:pt x="453" y="8"/>
                    <a:pt x="453" y="8"/>
                    <a:pt x="453" y="8"/>
                  </a:cubicBezTo>
                  <a:cubicBezTo>
                    <a:pt x="456" y="8"/>
                    <a:pt x="459" y="9"/>
                    <a:pt x="461" y="10"/>
                  </a:cubicBezTo>
                  <a:lnTo>
                    <a:pt x="448" y="67"/>
                  </a:lnTo>
                  <a:close/>
                  <a:moveTo>
                    <a:pt x="308" y="65"/>
                  </a:moveTo>
                  <a:cubicBezTo>
                    <a:pt x="295" y="8"/>
                    <a:pt x="295" y="8"/>
                    <a:pt x="295" y="8"/>
                  </a:cubicBezTo>
                  <a:cubicBezTo>
                    <a:pt x="298" y="7"/>
                    <a:pt x="301" y="7"/>
                    <a:pt x="304" y="6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2" y="64"/>
                    <a:pt x="310" y="65"/>
                    <a:pt x="308" y="65"/>
                  </a:cubicBezTo>
                  <a:close/>
                  <a:moveTo>
                    <a:pt x="435" y="64"/>
                  </a:moveTo>
                  <a:cubicBezTo>
                    <a:pt x="432" y="63"/>
                    <a:pt x="430" y="63"/>
                    <a:pt x="428" y="63"/>
                  </a:cubicBezTo>
                  <a:cubicBezTo>
                    <a:pt x="437" y="5"/>
                    <a:pt x="437" y="5"/>
                    <a:pt x="437" y="5"/>
                  </a:cubicBezTo>
                  <a:cubicBezTo>
                    <a:pt x="440" y="5"/>
                    <a:pt x="443" y="6"/>
                    <a:pt x="446" y="6"/>
                  </a:cubicBezTo>
                  <a:lnTo>
                    <a:pt x="435" y="64"/>
                  </a:lnTo>
                  <a:close/>
                  <a:moveTo>
                    <a:pt x="321" y="63"/>
                  </a:moveTo>
                  <a:cubicBezTo>
                    <a:pt x="311" y="5"/>
                    <a:pt x="311" y="5"/>
                    <a:pt x="311" y="5"/>
                  </a:cubicBezTo>
                  <a:cubicBezTo>
                    <a:pt x="314" y="5"/>
                    <a:pt x="317" y="4"/>
                    <a:pt x="320" y="4"/>
                  </a:cubicBezTo>
                  <a:cubicBezTo>
                    <a:pt x="328" y="61"/>
                    <a:pt x="328" y="61"/>
                    <a:pt x="328" y="61"/>
                  </a:cubicBezTo>
                  <a:cubicBezTo>
                    <a:pt x="326" y="62"/>
                    <a:pt x="323" y="62"/>
                    <a:pt x="321" y="63"/>
                  </a:cubicBezTo>
                  <a:close/>
                  <a:moveTo>
                    <a:pt x="422" y="62"/>
                  </a:moveTo>
                  <a:cubicBezTo>
                    <a:pt x="419" y="61"/>
                    <a:pt x="417" y="61"/>
                    <a:pt x="414" y="61"/>
                  </a:cubicBezTo>
                  <a:cubicBezTo>
                    <a:pt x="422" y="3"/>
                    <a:pt x="422" y="3"/>
                    <a:pt x="422" y="3"/>
                  </a:cubicBezTo>
                  <a:cubicBezTo>
                    <a:pt x="424" y="3"/>
                    <a:pt x="427" y="3"/>
                    <a:pt x="430" y="4"/>
                  </a:cubicBezTo>
                  <a:lnTo>
                    <a:pt x="422" y="62"/>
                  </a:lnTo>
                  <a:close/>
                  <a:moveTo>
                    <a:pt x="334" y="61"/>
                  </a:moveTo>
                  <a:cubicBezTo>
                    <a:pt x="327" y="3"/>
                    <a:pt x="327" y="3"/>
                    <a:pt x="327" y="3"/>
                  </a:cubicBezTo>
                  <a:cubicBezTo>
                    <a:pt x="330" y="2"/>
                    <a:pt x="332" y="2"/>
                    <a:pt x="335" y="2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60"/>
                    <a:pt x="337" y="60"/>
                    <a:pt x="334" y="61"/>
                  </a:cubicBezTo>
                  <a:close/>
                  <a:moveTo>
                    <a:pt x="408" y="60"/>
                  </a:moveTo>
                  <a:cubicBezTo>
                    <a:pt x="406" y="60"/>
                    <a:pt x="403" y="59"/>
                    <a:pt x="401" y="59"/>
                  </a:cubicBezTo>
                  <a:cubicBezTo>
                    <a:pt x="406" y="1"/>
                    <a:pt x="406" y="1"/>
                    <a:pt x="406" y="1"/>
                  </a:cubicBezTo>
                  <a:cubicBezTo>
                    <a:pt x="409" y="1"/>
                    <a:pt x="412" y="1"/>
                    <a:pt x="414" y="2"/>
                  </a:cubicBezTo>
                  <a:lnTo>
                    <a:pt x="408" y="60"/>
                  </a:lnTo>
                  <a:close/>
                  <a:moveTo>
                    <a:pt x="347" y="59"/>
                  </a:moveTo>
                  <a:cubicBezTo>
                    <a:pt x="342" y="1"/>
                    <a:pt x="342" y="1"/>
                    <a:pt x="342" y="1"/>
                  </a:cubicBezTo>
                  <a:cubicBezTo>
                    <a:pt x="345" y="1"/>
                    <a:pt x="348" y="1"/>
                    <a:pt x="351" y="0"/>
                  </a:cubicBezTo>
                  <a:cubicBezTo>
                    <a:pt x="355" y="59"/>
                    <a:pt x="355" y="59"/>
                    <a:pt x="355" y="59"/>
                  </a:cubicBezTo>
                  <a:cubicBezTo>
                    <a:pt x="352" y="59"/>
                    <a:pt x="350" y="59"/>
                    <a:pt x="347" y="59"/>
                  </a:cubicBezTo>
                  <a:close/>
                  <a:moveTo>
                    <a:pt x="395" y="59"/>
                  </a:moveTo>
                  <a:cubicBezTo>
                    <a:pt x="392" y="59"/>
                    <a:pt x="390" y="58"/>
                    <a:pt x="388" y="58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393" y="0"/>
                    <a:pt x="396" y="0"/>
                    <a:pt x="399" y="0"/>
                  </a:cubicBezTo>
                  <a:lnTo>
                    <a:pt x="395" y="59"/>
                  </a:lnTo>
                  <a:close/>
                  <a:moveTo>
                    <a:pt x="361" y="58"/>
                  </a:moveTo>
                  <a:cubicBezTo>
                    <a:pt x="358" y="0"/>
                    <a:pt x="358" y="0"/>
                    <a:pt x="358" y="0"/>
                  </a:cubicBezTo>
                  <a:cubicBezTo>
                    <a:pt x="361" y="0"/>
                    <a:pt x="364" y="0"/>
                    <a:pt x="367" y="0"/>
                  </a:cubicBezTo>
                  <a:cubicBezTo>
                    <a:pt x="368" y="58"/>
                    <a:pt x="368" y="58"/>
                    <a:pt x="368" y="58"/>
                  </a:cubicBezTo>
                  <a:cubicBezTo>
                    <a:pt x="366" y="58"/>
                    <a:pt x="363" y="58"/>
                    <a:pt x="361" y="58"/>
                  </a:cubicBezTo>
                  <a:close/>
                  <a:moveTo>
                    <a:pt x="382" y="58"/>
                  </a:moveTo>
                  <a:cubicBezTo>
                    <a:pt x="379" y="58"/>
                    <a:pt x="377" y="58"/>
                    <a:pt x="375" y="58"/>
                  </a:cubicBezTo>
                  <a:cubicBezTo>
                    <a:pt x="374" y="58"/>
                    <a:pt x="374" y="58"/>
                    <a:pt x="374" y="58"/>
                  </a:cubicBezTo>
                  <a:cubicBezTo>
                    <a:pt x="374" y="23"/>
                    <a:pt x="374" y="23"/>
                    <a:pt x="374" y="23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7" y="0"/>
                    <a:pt x="380" y="0"/>
                    <a:pt x="383" y="0"/>
                  </a:cubicBezTo>
                  <a:lnTo>
                    <a:pt x="382" y="58"/>
                  </a:lnTo>
                  <a:close/>
                  <a:moveTo>
                    <a:pt x="374" y="23"/>
                  </a:moveTo>
                  <a:cubicBezTo>
                    <a:pt x="374" y="29"/>
                    <a:pt x="374" y="29"/>
                    <a:pt x="374" y="29"/>
                  </a:cubicBezTo>
                  <a:cubicBezTo>
                    <a:pt x="374" y="24"/>
                    <a:pt x="374" y="24"/>
                    <a:pt x="374" y="24"/>
                  </a:cubicBezTo>
                  <a:lnTo>
                    <a:pt x="374" y="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5734050" y="4329113"/>
              <a:ext cx="985838" cy="987424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293" y="585"/>
                  </a:moveTo>
                  <a:cubicBezTo>
                    <a:pt x="131" y="585"/>
                    <a:pt x="0" y="454"/>
                    <a:pt x="0" y="293"/>
                  </a:cubicBezTo>
                  <a:cubicBezTo>
                    <a:pt x="0" y="131"/>
                    <a:pt x="131" y="0"/>
                    <a:pt x="293" y="0"/>
                  </a:cubicBezTo>
                  <a:cubicBezTo>
                    <a:pt x="454" y="0"/>
                    <a:pt x="585" y="131"/>
                    <a:pt x="585" y="293"/>
                  </a:cubicBezTo>
                  <a:cubicBezTo>
                    <a:pt x="585" y="454"/>
                    <a:pt x="454" y="585"/>
                    <a:pt x="293" y="585"/>
                  </a:cubicBezTo>
                  <a:close/>
                  <a:moveTo>
                    <a:pt x="293" y="5"/>
                  </a:moveTo>
                  <a:cubicBezTo>
                    <a:pt x="134" y="5"/>
                    <a:pt x="5" y="134"/>
                    <a:pt x="5" y="293"/>
                  </a:cubicBezTo>
                  <a:cubicBezTo>
                    <a:pt x="5" y="451"/>
                    <a:pt x="134" y="580"/>
                    <a:pt x="293" y="580"/>
                  </a:cubicBezTo>
                  <a:cubicBezTo>
                    <a:pt x="451" y="580"/>
                    <a:pt x="580" y="451"/>
                    <a:pt x="580" y="293"/>
                  </a:cubicBezTo>
                  <a:cubicBezTo>
                    <a:pt x="580" y="134"/>
                    <a:pt x="451" y="5"/>
                    <a:pt x="293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5738813" y="4333875"/>
              <a:ext cx="974725" cy="976313"/>
            </a:xfrm>
            <a:custGeom>
              <a:avLst/>
              <a:gdLst/>
              <a:ahLst/>
              <a:cxnLst/>
              <a:rect l="l" t="t" r="r" b="b"/>
              <a:pathLst>
                <a:path w="578" h="579" extrusionOk="0">
                  <a:moveTo>
                    <a:pt x="290" y="0"/>
                  </a:move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8" y="0"/>
                    <a:pt x="287" y="0"/>
                    <a:pt x="287" y="0"/>
                  </a:cubicBezTo>
                  <a:cubicBezTo>
                    <a:pt x="287" y="49"/>
                    <a:pt x="287" y="49"/>
                    <a:pt x="287" y="49"/>
                  </a:cubicBezTo>
                  <a:cubicBezTo>
                    <a:pt x="288" y="49"/>
                    <a:pt x="289" y="49"/>
                    <a:pt x="290" y="49"/>
                  </a:cubicBezTo>
                  <a:lnTo>
                    <a:pt x="290" y="0"/>
                  </a:lnTo>
                  <a:close/>
                  <a:moveTo>
                    <a:pt x="234" y="5"/>
                  </a:moveTo>
                  <a:cubicBezTo>
                    <a:pt x="233" y="6"/>
                    <a:pt x="233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241" y="54"/>
                    <a:pt x="241" y="54"/>
                    <a:pt x="241" y="54"/>
                  </a:cubicBezTo>
                  <a:cubicBezTo>
                    <a:pt x="242" y="54"/>
                    <a:pt x="243" y="54"/>
                    <a:pt x="243" y="54"/>
                  </a:cubicBezTo>
                  <a:lnTo>
                    <a:pt x="234" y="5"/>
                  </a:lnTo>
                  <a:close/>
                  <a:moveTo>
                    <a:pt x="181" y="21"/>
                  </a:moveTo>
                  <a:cubicBezTo>
                    <a:pt x="180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8" y="22"/>
                    <a:pt x="178" y="22"/>
                    <a:pt x="178" y="22"/>
                  </a:cubicBezTo>
                  <a:cubicBezTo>
                    <a:pt x="197" y="68"/>
                    <a:pt x="197" y="68"/>
                    <a:pt x="197" y="68"/>
                  </a:cubicBezTo>
                  <a:cubicBezTo>
                    <a:pt x="198" y="67"/>
                    <a:pt x="198" y="67"/>
                    <a:pt x="199" y="67"/>
                  </a:cubicBezTo>
                  <a:lnTo>
                    <a:pt x="181" y="21"/>
                  </a:lnTo>
                  <a:close/>
                  <a:moveTo>
                    <a:pt x="131" y="47"/>
                  </a:moveTo>
                  <a:cubicBezTo>
                    <a:pt x="131" y="47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7" y="89"/>
                    <a:pt x="157" y="89"/>
                    <a:pt x="158" y="88"/>
                  </a:cubicBezTo>
                  <a:lnTo>
                    <a:pt x="131" y="47"/>
                  </a:lnTo>
                  <a:close/>
                  <a:moveTo>
                    <a:pt x="88" y="82"/>
                  </a:moveTo>
                  <a:cubicBezTo>
                    <a:pt x="87" y="82"/>
                    <a:pt x="87" y="83"/>
                    <a:pt x="87" y="83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21" y="118"/>
                    <a:pt x="121" y="118"/>
                    <a:pt x="122" y="117"/>
                  </a:cubicBezTo>
                  <a:lnTo>
                    <a:pt x="88" y="82"/>
                  </a:lnTo>
                  <a:close/>
                  <a:moveTo>
                    <a:pt x="52" y="125"/>
                  </a:move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91" y="154"/>
                    <a:pt x="92" y="153"/>
                    <a:pt x="92" y="153"/>
                  </a:cubicBezTo>
                  <a:lnTo>
                    <a:pt x="52" y="125"/>
                  </a:lnTo>
                  <a:close/>
                  <a:moveTo>
                    <a:pt x="24" y="173"/>
                  </a:moveTo>
                  <a:cubicBezTo>
                    <a:pt x="24" y="173"/>
                    <a:pt x="24" y="173"/>
                    <a:pt x="24" y="173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4"/>
                    <a:pt x="24" y="175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68" y="195"/>
                    <a:pt x="68" y="195"/>
                    <a:pt x="68" y="195"/>
                  </a:cubicBezTo>
                  <a:cubicBezTo>
                    <a:pt x="69" y="194"/>
                    <a:pt x="69" y="194"/>
                    <a:pt x="69" y="193"/>
                  </a:cubicBezTo>
                  <a:lnTo>
                    <a:pt x="24" y="173"/>
                  </a:lnTo>
                  <a:close/>
                  <a:moveTo>
                    <a:pt x="7" y="226"/>
                  </a:moveTo>
                  <a:cubicBezTo>
                    <a:pt x="7" y="227"/>
                    <a:pt x="7" y="227"/>
                    <a:pt x="7" y="228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55" y="238"/>
                    <a:pt x="55" y="238"/>
                    <a:pt x="55" y="237"/>
                  </a:cubicBezTo>
                  <a:cubicBezTo>
                    <a:pt x="7" y="226"/>
                    <a:pt x="7" y="226"/>
                    <a:pt x="7" y="226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49" y="285"/>
                    <a:pt x="49" y="285"/>
                    <a:pt x="49" y="285"/>
                  </a:cubicBezTo>
                  <a:cubicBezTo>
                    <a:pt x="49" y="284"/>
                    <a:pt x="49" y="284"/>
                    <a:pt x="49" y="283"/>
                  </a:cubicBezTo>
                  <a:lnTo>
                    <a:pt x="0" y="281"/>
                  </a:lnTo>
                  <a:close/>
                  <a:moveTo>
                    <a:pt x="52" y="329"/>
                  </a:moveTo>
                  <a:cubicBezTo>
                    <a:pt x="4" y="337"/>
                    <a:pt x="4" y="337"/>
                    <a:pt x="4" y="337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9"/>
                    <a:pt x="4" y="339"/>
                    <a:pt x="4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53" y="331"/>
                    <a:pt x="53" y="331"/>
                    <a:pt x="53" y="331"/>
                  </a:cubicBezTo>
                  <a:cubicBezTo>
                    <a:pt x="53" y="331"/>
                    <a:pt x="52" y="330"/>
                    <a:pt x="52" y="329"/>
                  </a:cubicBezTo>
                  <a:close/>
                  <a:moveTo>
                    <a:pt x="64" y="374"/>
                  </a:moveTo>
                  <a:cubicBezTo>
                    <a:pt x="18" y="391"/>
                    <a:pt x="18" y="391"/>
                    <a:pt x="18" y="391"/>
                  </a:cubicBezTo>
                  <a:cubicBezTo>
                    <a:pt x="19" y="392"/>
                    <a:pt x="19" y="393"/>
                    <a:pt x="19" y="394"/>
                  </a:cubicBezTo>
                  <a:cubicBezTo>
                    <a:pt x="65" y="376"/>
                    <a:pt x="65" y="376"/>
                    <a:pt x="65" y="376"/>
                  </a:cubicBezTo>
                  <a:cubicBezTo>
                    <a:pt x="65" y="375"/>
                    <a:pt x="64" y="374"/>
                    <a:pt x="64" y="374"/>
                  </a:cubicBezTo>
                  <a:close/>
                  <a:moveTo>
                    <a:pt x="84" y="415"/>
                  </a:moveTo>
                  <a:cubicBezTo>
                    <a:pt x="43" y="441"/>
                    <a:pt x="43" y="441"/>
                    <a:pt x="43" y="441"/>
                  </a:cubicBezTo>
                  <a:cubicBezTo>
                    <a:pt x="43" y="441"/>
                    <a:pt x="43" y="442"/>
                    <a:pt x="44" y="442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86" y="417"/>
                    <a:pt x="86" y="417"/>
                    <a:pt x="86" y="417"/>
                  </a:cubicBezTo>
                  <a:cubicBezTo>
                    <a:pt x="85" y="417"/>
                    <a:pt x="85" y="416"/>
                    <a:pt x="84" y="415"/>
                  </a:cubicBezTo>
                  <a:close/>
                  <a:moveTo>
                    <a:pt x="112" y="452"/>
                  </a:moveTo>
                  <a:cubicBezTo>
                    <a:pt x="76" y="485"/>
                    <a:pt x="76" y="485"/>
                    <a:pt x="76" y="485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7"/>
                    <a:pt x="78" y="487"/>
                    <a:pt x="78" y="487"/>
                  </a:cubicBezTo>
                  <a:cubicBezTo>
                    <a:pt x="78" y="487"/>
                    <a:pt x="78" y="487"/>
                    <a:pt x="78" y="487"/>
                  </a:cubicBezTo>
                  <a:cubicBezTo>
                    <a:pt x="78" y="487"/>
                    <a:pt x="78" y="487"/>
                    <a:pt x="78" y="487"/>
                  </a:cubicBezTo>
                  <a:cubicBezTo>
                    <a:pt x="78" y="488"/>
                    <a:pt x="78" y="488"/>
                    <a:pt x="78" y="488"/>
                  </a:cubicBezTo>
                  <a:cubicBezTo>
                    <a:pt x="78" y="488"/>
                    <a:pt x="78" y="488"/>
                    <a:pt x="78" y="488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3" y="453"/>
                    <a:pt x="113" y="453"/>
                    <a:pt x="112" y="452"/>
                  </a:cubicBezTo>
                  <a:close/>
                  <a:moveTo>
                    <a:pt x="147" y="483"/>
                  </a:moveTo>
                  <a:cubicBezTo>
                    <a:pt x="118" y="523"/>
                    <a:pt x="118" y="523"/>
                    <a:pt x="118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4"/>
                    <a:pt x="119" y="524"/>
                    <a:pt x="119" y="524"/>
                  </a:cubicBezTo>
                  <a:cubicBezTo>
                    <a:pt x="119" y="524"/>
                    <a:pt x="119" y="524"/>
                    <a:pt x="119" y="524"/>
                  </a:cubicBezTo>
                  <a:cubicBezTo>
                    <a:pt x="120" y="524"/>
                    <a:pt x="120" y="524"/>
                    <a:pt x="120" y="524"/>
                  </a:cubicBezTo>
                  <a:cubicBezTo>
                    <a:pt x="120" y="524"/>
                    <a:pt x="120" y="524"/>
                    <a:pt x="120" y="524"/>
                  </a:cubicBezTo>
                  <a:cubicBezTo>
                    <a:pt x="149" y="485"/>
                    <a:pt x="149" y="485"/>
                    <a:pt x="149" y="485"/>
                  </a:cubicBezTo>
                  <a:cubicBezTo>
                    <a:pt x="148" y="484"/>
                    <a:pt x="147" y="484"/>
                    <a:pt x="147" y="483"/>
                  </a:cubicBezTo>
                  <a:close/>
                  <a:moveTo>
                    <a:pt x="187" y="507"/>
                  </a:moveTo>
                  <a:cubicBezTo>
                    <a:pt x="165" y="551"/>
                    <a:pt x="165" y="551"/>
                    <a:pt x="165" y="551"/>
                  </a:cubicBezTo>
                  <a:cubicBezTo>
                    <a:pt x="166" y="552"/>
                    <a:pt x="167" y="552"/>
                    <a:pt x="167" y="552"/>
                  </a:cubicBezTo>
                  <a:cubicBezTo>
                    <a:pt x="167" y="552"/>
                    <a:pt x="167" y="552"/>
                    <a:pt x="167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3"/>
                    <a:pt x="168" y="553"/>
                    <a:pt x="168" y="553"/>
                  </a:cubicBezTo>
                  <a:cubicBezTo>
                    <a:pt x="189" y="508"/>
                    <a:pt x="189" y="508"/>
                    <a:pt x="189" y="508"/>
                  </a:cubicBezTo>
                  <a:cubicBezTo>
                    <a:pt x="188" y="508"/>
                    <a:pt x="187" y="507"/>
                    <a:pt x="187" y="507"/>
                  </a:cubicBezTo>
                  <a:close/>
                  <a:moveTo>
                    <a:pt x="230" y="523"/>
                  </a:move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20" y="571"/>
                    <a:pt x="220" y="571"/>
                    <a:pt x="221" y="571"/>
                  </a:cubicBezTo>
                  <a:cubicBezTo>
                    <a:pt x="232" y="523"/>
                    <a:pt x="232" y="523"/>
                    <a:pt x="232" y="523"/>
                  </a:cubicBezTo>
                  <a:cubicBezTo>
                    <a:pt x="232" y="523"/>
                    <a:pt x="231" y="523"/>
                    <a:pt x="230" y="523"/>
                  </a:cubicBezTo>
                  <a:close/>
                  <a:moveTo>
                    <a:pt x="276" y="530"/>
                  </a:moveTo>
                  <a:cubicBezTo>
                    <a:pt x="273" y="579"/>
                    <a:pt x="273" y="579"/>
                    <a:pt x="273" y="579"/>
                  </a:cubicBezTo>
                  <a:cubicBezTo>
                    <a:pt x="273" y="579"/>
                    <a:pt x="273" y="579"/>
                    <a:pt x="273" y="579"/>
                  </a:cubicBezTo>
                  <a:cubicBezTo>
                    <a:pt x="273" y="579"/>
                    <a:pt x="273" y="579"/>
                    <a:pt x="273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5" y="579"/>
                    <a:pt x="276" y="579"/>
                  </a:cubicBezTo>
                  <a:cubicBezTo>
                    <a:pt x="278" y="530"/>
                    <a:pt x="278" y="530"/>
                    <a:pt x="278" y="530"/>
                  </a:cubicBezTo>
                  <a:cubicBezTo>
                    <a:pt x="277" y="530"/>
                    <a:pt x="277" y="530"/>
                    <a:pt x="276" y="530"/>
                  </a:cubicBezTo>
                  <a:close/>
                  <a:moveTo>
                    <a:pt x="325" y="528"/>
                  </a:moveTo>
                  <a:cubicBezTo>
                    <a:pt x="324" y="528"/>
                    <a:pt x="323" y="528"/>
                    <a:pt x="322" y="528"/>
                  </a:cubicBezTo>
                  <a:cubicBezTo>
                    <a:pt x="329" y="577"/>
                    <a:pt x="329" y="577"/>
                    <a:pt x="329" y="577"/>
                  </a:cubicBezTo>
                  <a:cubicBezTo>
                    <a:pt x="329" y="577"/>
                    <a:pt x="329" y="577"/>
                    <a:pt x="329" y="577"/>
                  </a:cubicBezTo>
                  <a:cubicBezTo>
                    <a:pt x="330" y="576"/>
                    <a:pt x="331" y="576"/>
                    <a:pt x="332" y="576"/>
                  </a:cubicBezTo>
                  <a:lnTo>
                    <a:pt x="325" y="528"/>
                  </a:lnTo>
                  <a:close/>
                  <a:moveTo>
                    <a:pt x="369" y="516"/>
                  </a:moveTo>
                  <a:cubicBezTo>
                    <a:pt x="369" y="517"/>
                    <a:pt x="368" y="517"/>
                    <a:pt x="367" y="517"/>
                  </a:cubicBezTo>
                  <a:cubicBezTo>
                    <a:pt x="383" y="564"/>
                    <a:pt x="383" y="564"/>
                    <a:pt x="383" y="564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5" y="563"/>
                    <a:pt x="385" y="563"/>
                    <a:pt x="386" y="563"/>
                  </a:cubicBezTo>
                  <a:lnTo>
                    <a:pt x="369" y="516"/>
                  </a:lnTo>
                  <a:close/>
                  <a:moveTo>
                    <a:pt x="411" y="497"/>
                  </a:moveTo>
                  <a:cubicBezTo>
                    <a:pt x="411" y="497"/>
                    <a:pt x="410" y="498"/>
                    <a:pt x="409" y="498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5" y="540"/>
                    <a:pt x="436" y="540"/>
                    <a:pt x="436" y="539"/>
                  </a:cubicBezTo>
                  <a:lnTo>
                    <a:pt x="411" y="497"/>
                  </a:lnTo>
                  <a:close/>
                  <a:moveTo>
                    <a:pt x="449" y="470"/>
                  </a:moveTo>
                  <a:cubicBezTo>
                    <a:pt x="448" y="470"/>
                    <a:pt x="448" y="471"/>
                    <a:pt x="447" y="471"/>
                  </a:cubicBezTo>
                  <a:cubicBezTo>
                    <a:pt x="479" y="508"/>
                    <a:pt x="479" y="508"/>
                    <a:pt x="479" y="508"/>
                  </a:cubicBezTo>
                  <a:cubicBezTo>
                    <a:pt x="480" y="508"/>
                    <a:pt x="480" y="508"/>
                    <a:pt x="480" y="508"/>
                  </a:cubicBezTo>
                  <a:cubicBezTo>
                    <a:pt x="480" y="507"/>
                    <a:pt x="480" y="507"/>
                    <a:pt x="480" y="507"/>
                  </a:cubicBezTo>
                  <a:cubicBezTo>
                    <a:pt x="480" y="507"/>
                    <a:pt x="480" y="507"/>
                    <a:pt x="480" y="507"/>
                  </a:cubicBezTo>
                  <a:cubicBezTo>
                    <a:pt x="481" y="507"/>
                    <a:pt x="481" y="507"/>
                    <a:pt x="481" y="507"/>
                  </a:cubicBezTo>
                  <a:lnTo>
                    <a:pt x="449" y="470"/>
                  </a:lnTo>
                  <a:close/>
                  <a:moveTo>
                    <a:pt x="480" y="436"/>
                  </a:moveTo>
                  <a:cubicBezTo>
                    <a:pt x="480" y="437"/>
                    <a:pt x="479" y="437"/>
                    <a:pt x="479" y="438"/>
                  </a:cubicBezTo>
                  <a:cubicBezTo>
                    <a:pt x="518" y="468"/>
                    <a:pt x="518" y="468"/>
                    <a:pt x="518" y="468"/>
                  </a:cubicBezTo>
                  <a:cubicBezTo>
                    <a:pt x="518" y="467"/>
                    <a:pt x="519" y="467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lnTo>
                    <a:pt x="480" y="436"/>
                  </a:lnTo>
                  <a:close/>
                  <a:moveTo>
                    <a:pt x="505" y="397"/>
                  </a:moveTo>
                  <a:cubicBezTo>
                    <a:pt x="505" y="397"/>
                    <a:pt x="504" y="398"/>
                    <a:pt x="504" y="399"/>
                  </a:cubicBezTo>
                  <a:cubicBezTo>
                    <a:pt x="548" y="421"/>
                    <a:pt x="548" y="421"/>
                    <a:pt x="548" y="421"/>
                  </a:cubicBezTo>
                  <a:cubicBezTo>
                    <a:pt x="548" y="421"/>
                    <a:pt x="548" y="420"/>
                    <a:pt x="548" y="420"/>
                  </a:cubicBezTo>
                  <a:cubicBezTo>
                    <a:pt x="548" y="420"/>
                    <a:pt x="548" y="420"/>
                    <a:pt x="548" y="420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9" y="418"/>
                    <a:pt x="549" y="418"/>
                    <a:pt x="549" y="418"/>
                  </a:cubicBezTo>
                  <a:lnTo>
                    <a:pt x="505" y="397"/>
                  </a:lnTo>
                  <a:close/>
                  <a:moveTo>
                    <a:pt x="521" y="353"/>
                  </a:moveTo>
                  <a:cubicBezTo>
                    <a:pt x="521" y="354"/>
                    <a:pt x="521" y="355"/>
                    <a:pt x="521" y="356"/>
                  </a:cubicBezTo>
                  <a:cubicBezTo>
                    <a:pt x="568" y="369"/>
                    <a:pt x="568" y="369"/>
                    <a:pt x="568" y="369"/>
                  </a:cubicBezTo>
                  <a:cubicBezTo>
                    <a:pt x="568" y="368"/>
                    <a:pt x="568" y="367"/>
                    <a:pt x="569" y="366"/>
                  </a:cubicBezTo>
                  <a:lnTo>
                    <a:pt x="521" y="353"/>
                  </a:lnTo>
                  <a:close/>
                  <a:moveTo>
                    <a:pt x="529" y="308"/>
                  </a:moveTo>
                  <a:cubicBezTo>
                    <a:pt x="529" y="309"/>
                    <a:pt x="529" y="309"/>
                    <a:pt x="529" y="310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3"/>
                    <a:pt x="578" y="312"/>
                    <a:pt x="578" y="311"/>
                  </a:cubicBezTo>
                  <a:lnTo>
                    <a:pt x="529" y="308"/>
                  </a:lnTo>
                  <a:close/>
                  <a:moveTo>
                    <a:pt x="577" y="256"/>
                  </a:moveTo>
                  <a:cubicBezTo>
                    <a:pt x="528" y="261"/>
                    <a:pt x="528" y="261"/>
                    <a:pt x="528" y="261"/>
                  </a:cubicBezTo>
                  <a:cubicBezTo>
                    <a:pt x="528" y="262"/>
                    <a:pt x="528" y="263"/>
                    <a:pt x="529" y="264"/>
                  </a:cubicBezTo>
                  <a:cubicBezTo>
                    <a:pt x="577" y="259"/>
                    <a:pt x="577" y="259"/>
                    <a:pt x="577" y="259"/>
                  </a:cubicBezTo>
                  <a:cubicBezTo>
                    <a:pt x="577" y="258"/>
                    <a:pt x="577" y="257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lose/>
                  <a:moveTo>
                    <a:pt x="565" y="201"/>
                  </a:moveTo>
                  <a:cubicBezTo>
                    <a:pt x="519" y="216"/>
                    <a:pt x="519" y="216"/>
                    <a:pt x="519" y="216"/>
                  </a:cubicBezTo>
                  <a:cubicBezTo>
                    <a:pt x="519" y="217"/>
                    <a:pt x="519" y="218"/>
                    <a:pt x="519" y="219"/>
                  </a:cubicBezTo>
                  <a:cubicBezTo>
                    <a:pt x="566" y="204"/>
                    <a:pt x="566" y="204"/>
                    <a:pt x="566" y="204"/>
                  </a:cubicBezTo>
                  <a:cubicBezTo>
                    <a:pt x="566" y="203"/>
                    <a:pt x="566" y="202"/>
                    <a:pt x="565" y="201"/>
                  </a:cubicBezTo>
                  <a:close/>
                  <a:moveTo>
                    <a:pt x="543" y="150"/>
                  </a:moveTo>
                  <a:cubicBezTo>
                    <a:pt x="500" y="174"/>
                    <a:pt x="500" y="174"/>
                    <a:pt x="500" y="174"/>
                  </a:cubicBezTo>
                  <a:cubicBezTo>
                    <a:pt x="501" y="175"/>
                    <a:pt x="501" y="175"/>
                    <a:pt x="501" y="176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4" y="152"/>
                    <a:pt x="544" y="151"/>
                    <a:pt x="543" y="150"/>
                  </a:cubicBezTo>
                  <a:close/>
                  <a:moveTo>
                    <a:pt x="512" y="104"/>
                  </a:moveTo>
                  <a:cubicBezTo>
                    <a:pt x="474" y="136"/>
                    <a:pt x="474" y="136"/>
                    <a:pt x="474" y="136"/>
                  </a:cubicBezTo>
                  <a:cubicBezTo>
                    <a:pt x="475" y="136"/>
                    <a:pt x="475" y="137"/>
                    <a:pt x="476" y="137"/>
                  </a:cubicBezTo>
                  <a:cubicBezTo>
                    <a:pt x="514" y="106"/>
                    <a:pt x="514" y="106"/>
                    <a:pt x="514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5"/>
                    <a:pt x="512" y="105"/>
                    <a:pt x="512" y="104"/>
                  </a:cubicBezTo>
                  <a:close/>
                  <a:moveTo>
                    <a:pt x="472" y="65"/>
                  </a:moveTo>
                  <a:cubicBezTo>
                    <a:pt x="441" y="103"/>
                    <a:pt x="441" y="103"/>
                    <a:pt x="441" y="103"/>
                  </a:cubicBezTo>
                  <a:cubicBezTo>
                    <a:pt x="442" y="104"/>
                    <a:pt x="442" y="104"/>
                    <a:pt x="443" y="105"/>
                  </a:cubicBezTo>
                  <a:cubicBezTo>
                    <a:pt x="474" y="67"/>
                    <a:pt x="474" y="67"/>
                    <a:pt x="474" y="67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5"/>
                    <a:pt x="473" y="65"/>
                    <a:pt x="473" y="65"/>
                  </a:cubicBezTo>
                  <a:cubicBezTo>
                    <a:pt x="473" y="65"/>
                    <a:pt x="473" y="65"/>
                    <a:pt x="473" y="65"/>
                  </a:cubicBezTo>
                  <a:lnTo>
                    <a:pt x="472" y="65"/>
                  </a:lnTo>
                  <a:close/>
                  <a:moveTo>
                    <a:pt x="426" y="34"/>
                  </a:moveTo>
                  <a:cubicBezTo>
                    <a:pt x="403" y="77"/>
                    <a:pt x="403" y="77"/>
                    <a:pt x="403" y="77"/>
                  </a:cubicBezTo>
                  <a:cubicBezTo>
                    <a:pt x="403" y="78"/>
                    <a:pt x="404" y="78"/>
                    <a:pt x="405" y="79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7" y="35"/>
                    <a:pt x="426" y="35"/>
                    <a:pt x="426" y="34"/>
                  </a:cubicBezTo>
                  <a:close/>
                  <a:moveTo>
                    <a:pt x="374" y="13"/>
                  </a:moveTo>
                  <a:cubicBezTo>
                    <a:pt x="360" y="60"/>
                    <a:pt x="360" y="60"/>
                    <a:pt x="360" y="60"/>
                  </a:cubicBezTo>
                  <a:cubicBezTo>
                    <a:pt x="361" y="60"/>
                    <a:pt x="361" y="60"/>
                    <a:pt x="362" y="60"/>
                  </a:cubicBezTo>
                  <a:cubicBezTo>
                    <a:pt x="377" y="14"/>
                    <a:pt x="377" y="14"/>
                    <a:pt x="377" y="14"/>
                  </a:cubicBezTo>
                  <a:cubicBezTo>
                    <a:pt x="376" y="13"/>
                    <a:pt x="376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lnTo>
                    <a:pt x="374" y="13"/>
                  </a:lnTo>
                  <a:close/>
                  <a:moveTo>
                    <a:pt x="320" y="2"/>
                  </a:moveTo>
                  <a:cubicBezTo>
                    <a:pt x="315" y="51"/>
                    <a:pt x="315" y="51"/>
                    <a:pt x="315" y="51"/>
                  </a:cubicBezTo>
                  <a:cubicBezTo>
                    <a:pt x="315" y="51"/>
                    <a:pt x="316" y="51"/>
                    <a:pt x="317" y="51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2"/>
                    <a:pt x="321" y="2"/>
                    <a:pt x="320" y="2"/>
                  </a:cubicBezTo>
                  <a:cubicBezTo>
                    <a:pt x="320" y="2"/>
                    <a:pt x="320" y="2"/>
                    <a:pt x="32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5867400" y="4462463"/>
              <a:ext cx="720725" cy="722312"/>
            </a:xfrm>
            <a:custGeom>
              <a:avLst/>
              <a:gdLst/>
              <a:ahLst/>
              <a:cxnLst/>
              <a:rect l="l" t="t" r="r" b="b"/>
              <a:pathLst>
                <a:path w="428" h="428" extrusionOk="0">
                  <a:moveTo>
                    <a:pt x="214" y="422"/>
                  </a:moveTo>
                  <a:cubicBezTo>
                    <a:pt x="214" y="419"/>
                    <a:pt x="217" y="416"/>
                    <a:pt x="220" y="416"/>
                  </a:cubicBezTo>
                  <a:cubicBezTo>
                    <a:pt x="223" y="416"/>
                    <a:pt x="226" y="418"/>
                    <a:pt x="226" y="422"/>
                  </a:cubicBezTo>
                  <a:cubicBezTo>
                    <a:pt x="226" y="425"/>
                    <a:pt x="223" y="428"/>
                    <a:pt x="220" y="428"/>
                  </a:cubicBezTo>
                  <a:cubicBezTo>
                    <a:pt x="220" y="428"/>
                    <a:pt x="220" y="428"/>
                    <a:pt x="220" y="428"/>
                  </a:cubicBezTo>
                  <a:cubicBezTo>
                    <a:pt x="217" y="428"/>
                    <a:pt x="214" y="425"/>
                    <a:pt x="214" y="422"/>
                  </a:cubicBezTo>
                  <a:close/>
                  <a:moveTo>
                    <a:pt x="187" y="426"/>
                  </a:moveTo>
                  <a:cubicBezTo>
                    <a:pt x="187" y="426"/>
                    <a:pt x="187" y="426"/>
                    <a:pt x="187" y="426"/>
                  </a:cubicBezTo>
                  <a:cubicBezTo>
                    <a:pt x="184" y="426"/>
                    <a:pt x="182" y="423"/>
                    <a:pt x="182" y="420"/>
                  </a:cubicBezTo>
                  <a:cubicBezTo>
                    <a:pt x="182" y="416"/>
                    <a:pt x="185" y="414"/>
                    <a:pt x="189" y="415"/>
                  </a:cubicBezTo>
                  <a:cubicBezTo>
                    <a:pt x="189" y="415"/>
                    <a:pt x="189" y="415"/>
                    <a:pt x="189" y="415"/>
                  </a:cubicBezTo>
                  <a:cubicBezTo>
                    <a:pt x="192" y="415"/>
                    <a:pt x="194" y="418"/>
                    <a:pt x="194" y="421"/>
                  </a:cubicBezTo>
                  <a:cubicBezTo>
                    <a:pt x="193" y="424"/>
                    <a:pt x="191" y="426"/>
                    <a:pt x="188" y="426"/>
                  </a:cubicBezTo>
                  <a:lnTo>
                    <a:pt x="187" y="426"/>
                  </a:lnTo>
                  <a:close/>
                  <a:moveTo>
                    <a:pt x="246" y="419"/>
                  </a:moveTo>
                  <a:cubicBezTo>
                    <a:pt x="245" y="416"/>
                    <a:pt x="248" y="413"/>
                    <a:pt x="251" y="413"/>
                  </a:cubicBezTo>
                  <a:cubicBezTo>
                    <a:pt x="254" y="412"/>
                    <a:pt x="257" y="414"/>
                    <a:pt x="257" y="417"/>
                  </a:cubicBezTo>
                  <a:cubicBezTo>
                    <a:pt x="258" y="420"/>
                    <a:pt x="256" y="424"/>
                    <a:pt x="253" y="424"/>
                  </a:cubicBezTo>
                  <a:cubicBezTo>
                    <a:pt x="252" y="424"/>
                    <a:pt x="252" y="424"/>
                    <a:pt x="252" y="424"/>
                  </a:cubicBezTo>
                  <a:cubicBezTo>
                    <a:pt x="249" y="424"/>
                    <a:pt x="247" y="422"/>
                    <a:pt x="246" y="419"/>
                  </a:cubicBezTo>
                  <a:close/>
                  <a:moveTo>
                    <a:pt x="155" y="420"/>
                  </a:moveTo>
                  <a:cubicBezTo>
                    <a:pt x="152" y="419"/>
                    <a:pt x="150" y="415"/>
                    <a:pt x="151" y="412"/>
                  </a:cubicBezTo>
                  <a:cubicBezTo>
                    <a:pt x="152" y="409"/>
                    <a:pt x="155" y="407"/>
                    <a:pt x="158" y="408"/>
                  </a:cubicBezTo>
                  <a:cubicBezTo>
                    <a:pt x="158" y="408"/>
                    <a:pt x="158" y="408"/>
                    <a:pt x="158" y="408"/>
                  </a:cubicBezTo>
                  <a:cubicBezTo>
                    <a:pt x="161" y="409"/>
                    <a:pt x="163" y="412"/>
                    <a:pt x="162" y="416"/>
                  </a:cubicBezTo>
                  <a:cubicBezTo>
                    <a:pt x="161" y="418"/>
                    <a:pt x="159" y="420"/>
                    <a:pt x="157" y="420"/>
                  </a:cubicBezTo>
                  <a:cubicBezTo>
                    <a:pt x="156" y="420"/>
                    <a:pt x="155" y="420"/>
                    <a:pt x="155" y="420"/>
                  </a:cubicBezTo>
                  <a:close/>
                  <a:moveTo>
                    <a:pt x="277" y="412"/>
                  </a:moveTo>
                  <a:cubicBezTo>
                    <a:pt x="276" y="409"/>
                    <a:pt x="278" y="406"/>
                    <a:pt x="281" y="405"/>
                  </a:cubicBezTo>
                  <a:cubicBezTo>
                    <a:pt x="284" y="404"/>
                    <a:pt x="287" y="405"/>
                    <a:pt x="288" y="408"/>
                  </a:cubicBezTo>
                  <a:cubicBezTo>
                    <a:pt x="289" y="411"/>
                    <a:pt x="288" y="415"/>
                    <a:pt x="285" y="416"/>
                  </a:cubicBezTo>
                  <a:cubicBezTo>
                    <a:pt x="284" y="416"/>
                    <a:pt x="283" y="416"/>
                    <a:pt x="283" y="416"/>
                  </a:cubicBezTo>
                  <a:cubicBezTo>
                    <a:pt x="280" y="416"/>
                    <a:pt x="278" y="414"/>
                    <a:pt x="277" y="412"/>
                  </a:cubicBezTo>
                  <a:close/>
                  <a:moveTo>
                    <a:pt x="124" y="408"/>
                  </a:moveTo>
                  <a:cubicBezTo>
                    <a:pt x="121" y="407"/>
                    <a:pt x="120" y="403"/>
                    <a:pt x="121" y="400"/>
                  </a:cubicBezTo>
                  <a:cubicBezTo>
                    <a:pt x="122" y="397"/>
                    <a:pt x="126" y="396"/>
                    <a:pt x="129" y="398"/>
                  </a:cubicBezTo>
                  <a:cubicBezTo>
                    <a:pt x="132" y="399"/>
                    <a:pt x="133" y="402"/>
                    <a:pt x="132" y="405"/>
                  </a:cubicBezTo>
                  <a:cubicBezTo>
                    <a:pt x="131" y="407"/>
                    <a:pt x="129" y="409"/>
                    <a:pt x="126" y="409"/>
                  </a:cubicBezTo>
                  <a:cubicBezTo>
                    <a:pt x="126" y="409"/>
                    <a:pt x="125" y="409"/>
                    <a:pt x="124" y="408"/>
                  </a:cubicBezTo>
                  <a:close/>
                  <a:moveTo>
                    <a:pt x="307" y="400"/>
                  </a:moveTo>
                  <a:cubicBezTo>
                    <a:pt x="305" y="397"/>
                    <a:pt x="306" y="394"/>
                    <a:pt x="309" y="392"/>
                  </a:cubicBezTo>
                  <a:cubicBezTo>
                    <a:pt x="312" y="391"/>
                    <a:pt x="316" y="392"/>
                    <a:pt x="317" y="394"/>
                  </a:cubicBezTo>
                  <a:cubicBezTo>
                    <a:pt x="319" y="397"/>
                    <a:pt x="318" y="401"/>
                    <a:pt x="315" y="402"/>
                  </a:cubicBezTo>
                  <a:cubicBezTo>
                    <a:pt x="314" y="403"/>
                    <a:pt x="313" y="403"/>
                    <a:pt x="312" y="403"/>
                  </a:cubicBezTo>
                  <a:cubicBezTo>
                    <a:pt x="310" y="403"/>
                    <a:pt x="308" y="402"/>
                    <a:pt x="307" y="400"/>
                  </a:cubicBezTo>
                  <a:close/>
                  <a:moveTo>
                    <a:pt x="95" y="392"/>
                  </a:moveTo>
                  <a:cubicBezTo>
                    <a:pt x="93" y="390"/>
                    <a:pt x="92" y="387"/>
                    <a:pt x="94" y="384"/>
                  </a:cubicBezTo>
                  <a:cubicBezTo>
                    <a:pt x="95" y="381"/>
                    <a:pt x="99" y="381"/>
                    <a:pt x="102" y="382"/>
                  </a:cubicBezTo>
                  <a:cubicBezTo>
                    <a:pt x="104" y="384"/>
                    <a:pt x="105" y="388"/>
                    <a:pt x="103" y="390"/>
                  </a:cubicBezTo>
                  <a:cubicBezTo>
                    <a:pt x="102" y="392"/>
                    <a:pt x="100" y="393"/>
                    <a:pt x="98" y="393"/>
                  </a:cubicBezTo>
                  <a:cubicBezTo>
                    <a:pt x="97" y="393"/>
                    <a:pt x="96" y="393"/>
                    <a:pt x="95" y="392"/>
                  </a:cubicBezTo>
                  <a:close/>
                  <a:moveTo>
                    <a:pt x="334" y="383"/>
                  </a:moveTo>
                  <a:cubicBezTo>
                    <a:pt x="332" y="381"/>
                    <a:pt x="333" y="377"/>
                    <a:pt x="335" y="375"/>
                  </a:cubicBezTo>
                  <a:cubicBezTo>
                    <a:pt x="338" y="373"/>
                    <a:pt x="342" y="374"/>
                    <a:pt x="344" y="376"/>
                  </a:cubicBezTo>
                  <a:cubicBezTo>
                    <a:pt x="346" y="379"/>
                    <a:pt x="345" y="383"/>
                    <a:pt x="342" y="385"/>
                  </a:cubicBezTo>
                  <a:cubicBezTo>
                    <a:pt x="341" y="385"/>
                    <a:pt x="340" y="386"/>
                    <a:pt x="339" y="386"/>
                  </a:cubicBezTo>
                  <a:cubicBezTo>
                    <a:pt x="337" y="386"/>
                    <a:pt x="335" y="385"/>
                    <a:pt x="334" y="383"/>
                  </a:cubicBezTo>
                  <a:close/>
                  <a:moveTo>
                    <a:pt x="69" y="372"/>
                  </a:moveTo>
                  <a:cubicBezTo>
                    <a:pt x="69" y="372"/>
                    <a:pt x="69" y="372"/>
                    <a:pt x="69" y="372"/>
                  </a:cubicBezTo>
                  <a:cubicBezTo>
                    <a:pt x="67" y="370"/>
                    <a:pt x="67" y="366"/>
                    <a:pt x="69" y="364"/>
                  </a:cubicBezTo>
                  <a:cubicBezTo>
                    <a:pt x="71" y="361"/>
                    <a:pt x="75" y="361"/>
                    <a:pt x="77" y="363"/>
                  </a:cubicBezTo>
                  <a:cubicBezTo>
                    <a:pt x="79" y="365"/>
                    <a:pt x="80" y="369"/>
                    <a:pt x="77" y="371"/>
                  </a:cubicBezTo>
                  <a:cubicBezTo>
                    <a:pt x="76" y="373"/>
                    <a:pt x="75" y="373"/>
                    <a:pt x="73" y="373"/>
                  </a:cubicBezTo>
                  <a:cubicBezTo>
                    <a:pt x="72" y="373"/>
                    <a:pt x="70" y="373"/>
                    <a:pt x="69" y="372"/>
                  </a:cubicBezTo>
                  <a:close/>
                  <a:moveTo>
                    <a:pt x="359" y="363"/>
                  </a:moveTo>
                  <a:cubicBezTo>
                    <a:pt x="357" y="361"/>
                    <a:pt x="357" y="357"/>
                    <a:pt x="359" y="355"/>
                  </a:cubicBezTo>
                  <a:cubicBezTo>
                    <a:pt x="359" y="355"/>
                    <a:pt x="359" y="355"/>
                    <a:pt x="359" y="355"/>
                  </a:cubicBezTo>
                  <a:cubicBezTo>
                    <a:pt x="361" y="352"/>
                    <a:pt x="365" y="352"/>
                    <a:pt x="367" y="354"/>
                  </a:cubicBezTo>
                  <a:cubicBezTo>
                    <a:pt x="369" y="357"/>
                    <a:pt x="369" y="360"/>
                    <a:pt x="367" y="363"/>
                  </a:cubicBezTo>
                  <a:cubicBezTo>
                    <a:pt x="366" y="364"/>
                    <a:pt x="364" y="364"/>
                    <a:pt x="363" y="364"/>
                  </a:cubicBezTo>
                  <a:cubicBezTo>
                    <a:pt x="361" y="364"/>
                    <a:pt x="360" y="364"/>
                    <a:pt x="359" y="363"/>
                  </a:cubicBezTo>
                  <a:close/>
                  <a:moveTo>
                    <a:pt x="47" y="348"/>
                  </a:moveTo>
                  <a:cubicBezTo>
                    <a:pt x="45" y="345"/>
                    <a:pt x="45" y="342"/>
                    <a:pt x="48" y="340"/>
                  </a:cubicBezTo>
                  <a:cubicBezTo>
                    <a:pt x="50" y="338"/>
                    <a:pt x="54" y="338"/>
                    <a:pt x="56" y="340"/>
                  </a:cubicBezTo>
                  <a:cubicBezTo>
                    <a:pt x="58" y="343"/>
                    <a:pt x="57" y="347"/>
                    <a:pt x="55" y="349"/>
                  </a:cubicBezTo>
                  <a:cubicBezTo>
                    <a:pt x="54" y="350"/>
                    <a:pt x="53" y="350"/>
                    <a:pt x="51" y="350"/>
                  </a:cubicBezTo>
                  <a:cubicBezTo>
                    <a:pt x="50" y="350"/>
                    <a:pt x="48" y="349"/>
                    <a:pt x="47" y="348"/>
                  </a:cubicBezTo>
                  <a:close/>
                  <a:moveTo>
                    <a:pt x="380" y="339"/>
                  </a:moveTo>
                  <a:cubicBezTo>
                    <a:pt x="377" y="337"/>
                    <a:pt x="377" y="333"/>
                    <a:pt x="379" y="331"/>
                  </a:cubicBezTo>
                  <a:cubicBezTo>
                    <a:pt x="381" y="328"/>
                    <a:pt x="384" y="327"/>
                    <a:pt x="387" y="329"/>
                  </a:cubicBezTo>
                  <a:cubicBezTo>
                    <a:pt x="389" y="331"/>
                    <a:pt x="390" y="335"/>
                    <a:pt x="388" y="337"/>
                  </a:cubicBezTo>
                  <a:cubicBezTo>
                    <a:pt x="387" y="339"/>
                    <a:pt x="385" y="340"/>
                    <a:pt x="383" y="340"/>
                  </a:cubicBezTo>
                  <a:cubicBezTo>
                    <a:pt x="382" y="340"/>
                    <a:pt x="381" y="339"/>
                    <a:pt x="380" y="339"/>
                  </a:cubicBezTo>
                  <a:close/>
                  <a:moveTo>
                    <a:pt x="28" y="321"/>
                  </a:moveTo>
                  <a:cubicBezTo>
                    <a:pt x="26" y="318"/>
                    <a:pt x="27" y="314"/>
                    <a:pt x="30" y="313"/>
                  </a:cubicBezTo>
                  <a:cubicBezTo>
                    <a:pt x="33" y="311"/>
                    <a:pt x="37" y="312"/>
                    <a:pt x="38" y="315"/>
                  </a:cubicBezTo>
                  <a:cubicBezTo>
                    <a:pt x="40" y="318"/>
                    <a:pt x="39" y="321"/>
                    <a:pt x="36" y="323"/>
                  </a:cubicBezTo>
                  <a:cubicBezTo>
                    <a:pt x="35" y="323"/>
                    <a:pt x="34" y="324"/>
                    <a:pt x="33" y="324"/>
                  </a:cubicBezTo>
                  <a:cubicBezTo>
                    <a:pt x="31" y="324"/>
                    <a:pt x="29" y="323"/>
                    <a:pt x="28" y="321"/>
                  </a:cubicBezTo>
                  <a:close/>
                  <a:moveTo>
                    <a:pt x="397" y="312"/>
                  </a:moveTo>
                  <a:cubicBezTo>
                    <a:pt x="394" y="310"/>
                    <a:pt x="393" y="307"/>
                    <a:pt x="395" y="304"/>
                  </a:cubicBezTo>
                  <a:cubicBezTo>
                    <a:pt x="396" y="301"/>
                    <a:pt x="400" y="300"/>
                    <a:pt x="403" y="301"/>
                  </a:cubicBezTo>
                  <a:cubicBezTo>
                    <a:pt x="405" y="303"/>
                    <a:pt x="407" y="306"/>
                    <a:pt x="405" y="309"/>
                  </a:cubicBezTo>
                  <a:cubicBezTo>
                    <a:pt x="404" y="311"/>
                    <a:pt x="402" y="312"/>
                    <a:pt x="400" y="312"/>
                  </a:cubicBezTo>
                  <a:cubicBezTo>
                    <a:pt x="399" y="312"/>
                    <a:pt x="398" y="312"/>
                    <a:pt x="397" y="312"/>
                  </a:cubicBezTo>
                  <a:close/>
                  <a:moveTo>
                    <a:pt x="14" y="291"/>
                  </a:moveTo>
                  <a:cubicBezTo>
                    <a:pt x="13" y="288"/>
                    <a:pt x="14" y="285"/>
                    <a:pt x="17" y="283"/>
                  </a:cubicBezTo>
                  <a:cubicBezTo>
                    <a:pt x="20" y="282"/>
                    <a:pt x="24" y="284"/>
                    <a:pt x="25" y="287"/>
                  </a:cubicBezTo>
                  <a:cubicBezTo>
                    <a:pt x="26" y="290"/>
                    <a:pt x="24" y="293"/>
                    <a:pt x="21" y="294"/>
                  </a:cubicBezTo>
                  <a:cubicBezTo>
                    <a:pt x="21" y="295"/>
                    <a:pt x="20" y="295"/>
                    <a:pt x="19" y="295"/>
                  </a:cubicBezTo>
                  <a:cubicBezTo>
                    <a:pt x="17" y="295"/>
                    <a:pt x="15" y="293"/>
                    <a:pt x="14" y="291"/>
                  </a:cubicBezTo>
                  <a:close/>
                  <a:moveTo>
                    <a:pt x="410" y="282"/>
                  </a:moveTo>
                  <a:cubicBezTo>
                    <a:pt x="407" y="281"/>
                    <a:pt x="405" y="278"/>
                    <a:pt x="406" y="275"/>
                  </a:cubicBezTo>
                  <a:cubicBezTo>
                    <a:pt x="407" y="272"/>
                    <a:pt x="411" y="270"/>
                    <a:pt x="414" y="271"/>
                  </a:cubicBezTo>
                  <a:cubicBezTo>
                    <a:pt x="417" y="272"/>
                    <a:pt x="419" y="275"/>
                    <a:pt x="418" y="279"/>
                  </a:cubicBezTo>
                  <a:cubicBezTo>
                    <a:pt x="417" y="281"/>
                    <a:pt x="414" y="283"/>
                    <a:pt x="412" y="283"/>
                  </a:cubicBezTo>
                  <a:cubicBezTo>
                    <a:pt x="411" y="283"/>
                    <a:pt x="411" y="283"/>
                    <a:pt x="410" y="282"/>
                  </a:cubicBezTo>
                  <a:close/>
                  <a:moveTo>
                    <a:pt x="4" y="259"/>
                  </a:moveTo>
                  <a:cubicBezTo>
                    <a:pt x="4" y="256"/>
                    <a:pt x="6" y="253"/>
                    <a:pt x="9" y="252"/>
                  </a:cubicBezTo>
                  <a:cubicBezTo>
                    <a:pt x="12" y="252"/>
                    <a:pt x="15" y="254"/>
                    <a:pt x="16" y="257"/>
                  </a:cubicBezTo>
                  <a:cubicBezTo>
                    <a:pt x="16" y="260"/>
                    <a:pt x="14" y="263"/>
                    <a:pt x="11" y="264"/>
                  </a:cubicBezTo>
                  <a:cubicBezTo>
                    <a:pt x="11" y="264"/>
                    <a:pt x="10" y="264"/>
                    <a:pt x="10" y="264"/>
                  </a:cubicBezTo>
                  <a:cubicBezTo>
                    <a:pt x="7" y="264"/>
                    <a:pt x="5" y="262"/>
                    <a:pt x="4" y="259"/>
                  </a:cubicBezTo>
                  <a:close/>
                  <a:moveTo>
                    <a:pt x="418" y="251"/>
                  </a:moveTo>
                  <a:cubicBezTo>
                    <a:pt x="415" y="251"/>
                    <a:pt x="413" y="248"/>
                    <a:pt x="414" y="245"/>
                  </a:cubicBezTo>
                  <a:cubicBezTo>
                    <a:pt x="414" y="242"/>
                    <a:pt x="417" y="239"/>
                    <a:pt x="420" y="240"/>
                  </a:cubicBezTo>
                  <a:cubicBezTo>
                    <a:pt x="423" y="240"/>
                    <a:pt x="426" y="243"/>
                    <a:pt x="425" y="246"/>
                  </a:cubicBezTo>
                  <a:cubicBezTo>
                    <a:pt x="425" y="249"/>
                    <a:pt x="422" y="251"/>
                    <a:pt x="419" y="251"/>
                  </a:cubicBezTo>
                  <a:lnTo>
                    <a:pt x="418" y="251"/>
                  </a:lnTo>
                  <a:close/>
                  <a:moveTo>
                    <a:pt x="0" y="227"/>
                  </a:moveTo>
                  <a:cubicBezTo>
                    <a:pt x="0" y="227"/>
                    <a:pt x="0" y="227"/>
                    <a:pt x="0" y="227"/>
                  </a:cubicBezTo>
                  <a:cubicBezTo>
                    <a:pt x="0" y="224"/>
                    <a:pt x="2" y="221"/>
                    <a:pt x="5" y="221"/>
                  </a:cubicBezTo>
                  <a:cubicBezTo>
                    <a:pt x="9" y="220"/>
                    <a:pt x="11" y="223"/>
                    <a:pt x="11" y="226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2" y="229"/>
                    <a:pt x="9" y="232"/>
                    <a:pt x="6" y="232"/>
                  </a:cubicBezTo>
                  <a:cubicBezTo>
                    <a:pt x="6" y="232"/>
                    <a:pt x="6" y="232"/>
                    <a:pt x="6" y="232"/>
                  </a:cubicBezTo>
                  <a:cubicBezTo>
                    <a:pt x="3" y="232"/>
                    <a:pt x="0" y="230"/>
                    <a:pt x="0" y="227"/>
                  </a:cubicBezTo>
                  <a:close/>
                  <a:moveTo>
                    <a:pt x="416" y="214"/>
                  </a:moveTo>
                  <a:cubicBezTo>
                    <a:pt x="416" y="210"/>
                    <a:pt x="419" y="208"/>
                    <a:pt x="422" y="208"/>
                  </a:cubicBezTo>
                  <a:cubicBezTo>
                    <a:pt x="425" y="208"/>
                    <a:pt x="428" y="210"/>
                    <a:pt x="428" y="214"/>
                  </a:cubicBezTo>
                  <a:cubicBezTo>
                    <a:pt x="428" y="217"/>
                    <a:pt x="425" y="219"/>
                    <a:pt x="422" y="219"/>
                  </a:cubicBezTo>
                  <a:cubicBezTo>
                    <a:pt x="419" y="219"/>
                    <a:pt x="416" y="217"/>
                    <a:pt x="416" y="214"/>
                  </a:cubicBezTo>
                  <a:close/>
                  <a:moveTo>
                    <a:pt x="6" y="200"/>
                  </a:moveTo>
                  <a:cubicBezTo>
                    <a:pt x="2" y="200"/>
                    <a:pt x="0" y="197"/>
                    <a:pt x="0" y="194"/>
                  </a:cubicBezTo>
                  <a:cubicBezTo>
                    <a:pt x="1" y="191"/>
                    <a:pt x="3" y="188"/>
                    <a:pt x="7" y="189"/>
                  </a:cubicBezTo>
                  <a:cubicBezTo>
                    <a:pt x="10" y="189"/>
                    <a:pt x="12" y="192"/>
                    <a:pt x="12" y="195"/>
                  </a:cubicBezTo>
                  <a:cubicBezTo>
                    <a:pt x="12" y="198"/>
                    <a:pt x="9" y="200"/>
                    <a:pt x="6" y="200"/>
                  </a:cubicBezTo>
                  <a:close/>
                  <a:moveTo>
                    <a:pt x="414" y="189"/>
                  </a:moveTo>
                  <a:cubicBezTo>
                    <a:pt x="414" y="189"/>
                    <a:pt x="414" y="189"/>
                    <a:pt x="414" y="189"/>
                  </a:cubicBezTo>
                  <a:cubicBezTo>
                    <a:pt x="414" y="186"/>
                    <a:pt x="416" y="183"/>
                    <a:pt x="419" y="182"/>
                  </a:cubicBezTo>
                  <a:cubicBezTo>
                    <a:pt x="423" y="182"/>
                    <a:pt x="426" y="184"/>
                    <a:pt x="426" y="187"/>
                  </a:cubicBezTo>
                  <a:cubicBezTo>
                    <a:pt x="426" y="191"/>
                    <a:pt x="424" y="194"/>
                    <a:pt x="421" y="194"/>
                  </a:cubicBezTo>
                  <a:cubicBezTo>
                    <a:pt x="420" y="194"/>
                    <a:pt x="420" y="194"/>
                    <a:pt x="420" y="194"/>
                  </a:cubicBezTo>
                  <a:cubicBezTo>
                    <a:pt x="417" y="194"/>
                    <a:pt x="415" y="192"/>
                    <a:pt x="414" y="189"/>
                  </a:cubicBezTo>
                  <a:close/>
                  <a:moveTo>
                    <a:pt x="10" y="168"/>
                  </a:moveTo>
                  <a:cubicBezTo>
                    <a:pt x="7" y="168"/>
                    <a:pt x="5" y="165"/>
                    <a:pt x="6" y="161"/>
                  </a:cubicBezTo>
                  <a:cubicBezTo>
                    <a:pt x="7" y="158"/>
                    <a:pt x="10" y="156"/>
                    <a:pt x="13" y="157"/>
                  </a:cubicBezTo>
                  <a:cubicBezTo>
                    <a:pt x="16" y="158"/>
                    <a:pt x="18" y="161"/>
                    <a:pt x="17" y="164"/>
                  </a:cubicBezTo>
                  <a:cubicBezTo>
                    <a:pt x="17" y="167"/>
                    <a:pt x="14" y="169"/>
                    <a:pt x="12" y="169"/>
                  </a:cubicBezTo>
                  <a:cubicBezTo>
                    <a:pt x="11" y="169"/>
                    <a:pt x="11" y="169"/>
                    <a:pt x="10" y="168"/>
                  </a:cubicBezTo>
                  <a:close/>
                  <a:moveTo>
                    <a:pt x="408" y="158"/>
                  </a:moveTo>
                  <a:cubicBezTo>
                    <a:pt x="408" y="158"/>
                    <a:pt x="408" y="158"/>
                    <a:pt x="408" y="158"/>
                  </a:cubicBezTo>
                  <a:cubicBezTo>
                    <a:pt x="407" y="155"/>
                    <a:pt x="409" y="152"/>
                    <a:pt x="412" y="151"/>
                  </a:cubicBezTo>
                  <a:cubicBezTo>
                    <a:pt x="415" y="150"/>
                    <a:pt x="419" y="152"/>
                    <a:pt x="419" y="155"/>
                  </a:cubicBezTo>
                  <a:cubicBezTo>
                    <a:pt x="420" y="158"/>
                    <a:pt x="419" y="162"/>
                    <a:pt x="415" y="162"/>
                  </a:cubicBezTo>
                  <a:cubicBezTo>
                    <a:pt x="415" y="163"/>
                    <a:pt x="414" y="163"/>
                    <a:pt x="414" y="163"/>
                  </a:cubicBezTo>
                  <a:cubicBezTo>
                    <a:pt x="411" y="163"/>
                    <a:pt x="409" y="161"/>
                    <a:pt x="408" y="158"/>
                  </a:cubicBezTo>
                  <a:close/>
                  <a:moveTo>
                    <a:pt x="19" y="138"/>
                  </a:moveTo>
                  <a:cubicBezTo>
                    <a:pt x="16" y="137"/>
                    <a:pt x="15" y="133"/>
                    <a:pt x="16" y="130"/>
                  </a:cubicBezTo>
                  <a:cubicBezTo>
                    <a:pt x="18" y="127"/>
                    <a:pt x="21" y="126"/>
                    <a:pt x="24" y="127"/>
                  </a:cubicBezTo>
                  <a:cubicBezTo>
                    <a:pt x="27" y="128"/>
                    <a:pt x="28" y="132"/>
                    <a:pt x="27" y="135"/>
                  </a:cubicBezTo>
                  <a:cubicBezTo>
                    <a:pt x="26" y="137"/>
                    <a:pt x="24" y="138"/>
                    <a:pt x="22" y="138"/>
                  </a:cubicBezTo>
                  <a:cubicBezTo>
                    <a:pt x="21" y="138"/>
                    <a:pt x="20" y="138"/>
                    <a:pt x="19" y="138"/>
                  </a:cubicBezTo>
                  <a:close/>
                  <a:moveTo>
                    <a:pt x="397" y="129"/>
                  </a:moveTo>
                  <a:cubicBezTo>
                    <a:pt x="396" y="126"/>
                    <a:pt x="397" y="123"/>
                    <a:pt x="400" y="121"/>
                  </a:cubicBezTo>
                  <a:cubicBezTo>
                    <a:pt x="403" y="120"/>
                    <a:pt x="407" y="121"/>
                    <a:pt x="408" y="124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9" y="127"/>
                    <a:pt x="408" y="131"/>
                    <a:pt x="405" y="132"/>
                  </a:cubicBezTo>
                  <a:cubicBezTo>
                    <a:pt x="404" y="132"/>
                    <a:pt x="404" y="133"/>
                    <a:pt x="403" y="133"/>
                  </a:cubicBezTo>
                  <a:cubicBezTo>
                    <a:pt x="401" y="133"/>
                    <a:pt x="398" y="131"/>
                    <a:pt x="397" y="129"/>
                  </a:cubicBezTo>
                  <a:close/>
                  <a:moveTo>
                    <a:pt x="33" y="109"/>
                  </a:moveTo>
                  <a:cubicBezTo>
                    <a:pt x="31" y="107"/>
                    <a:pt x="30" y="104"/>
                    <a:pt x="32" y="101"/>
                  </a:cubicBezTo>
                  <a:cubicBezTo>
                    <a:pt x="33" y="98"/>
                    <a:pt x="37" y="97"/>
                    <a:pt x="40" y="99"/>
                  </a:cubicBezTo>
                  <a:cubicBezTo>
                    <a:pt x="42" y="101"/>
                    <a:pt x="43" y="104"/>
                    <a:pt x="41" y="107"/>
                  </a:cubicBezTo>
                  <a:cubicBezTo>
                    <a:pt x="40" y="109"/>
                    <a:pt x="38" y="110"/>
                    <a:pt x="36" y="110"/>
                  </a:cubicBezTo>
                  <a:cubicBezTo>
                    <a:pt x="35" y="110"/>
                    <a:pt x="34" y="110"/>
                    <a:pt x="33" y="109"/>
                  </a:cubicBezTo>
                  <a:close/>
                  <a:moveTo>
                    <a:pt x="382" y="102"/>
                  </a:moveTo>
                  <a:cubicBezTo>
                    <a:pt x="381" y="99"/>
                    <a:pt x="381" y="96"/>
                    <a:pt x="384" y="94"/>
                  </a:cubicBezTo>
                  <a:cubicBezTo>
                    <a:pt x="387" y="92"/>
                    <a:pt x="390" y="93"/>
                    <a:pt x="392" y="96"/>
                  </a:cubicBezTo>
                  <a:cubicBezTo>
                    <a:pt x="394" y="98"/>
                    <a:pt x="393" y="102"/>
                    <a:pt x="390" y="104"/>
                  </a:cubicBezTo>
                  <a:cubicBezTo>
                    <a:pt x="389" y="104"/>
                    <a:pt x="388" y="105"/>
                    <a:pt x="387" y="105"/>
                  </a:cubicBezTo>
                  <a:cubicBezTo>
                    <a:pt x="385" y="105"/>
                    <a:pt x="383" y="104"/>
                    <a:pt x="382" y="102"/>
                  </a:cubicBezTo>
                  <a:close/>
                  <a:moveTo>
                    <a:pt x="52" y="83"/>
                  </a:moveTo>
                  <a:cubicBezTo>
                    <a:pt x="49" y="80"/>
                    <a:pt x="49" y="77"/>
                    <a:pt x="51" y="74"/>
                  </a:cubicBezTo>
                  <a:cubicBezTo>
                    <a:pt x="53" y="72"/>
                    <a:pt x="57" y="72"/>
                    <a:pt x="59" y="74"/>
                  </a:cubicBezTo>
                  <a:cubicBezTo>
                    <a:pt x="62" y="76"/>
                    <a:pt x="62" y="79"/>
                    <a:pt x="60" y="82"/>
                  </a:cubicBezTo>
                  <a:cubicBezTo>
                    <a:pt x="59" y="83"/>
                    <a:pt x="57" y="84"/>
                    <a:pt x="55" y="84"/>
                  </a:cubicBezTo>
                  <a:cubicBezTo>
                    <a:pt x="54" y="84"/>
                    <a:pt x="53" y="83"/>
                    <a:pt x="52" y="83"/>
                  </a:cubicBezTo>
                  <a:close/>
                  <a:moveTo>
                    <a:pt x="363" y="77"/>
                  </a:moveTo>
                  <a:cubicBezTo>
                    <a:pt x="363" y="77"/>
                    <a:pt x="363" y="77"/>
                    <a:pt x="363" y="77"/>
                  </a:cubicBezTo>
                  <a:cubicBezTo>
                    <a:pt x="361" y="75"/>
                    <a:pt x="361" y="71"/>
                    <a:pt x="364" y="69"/>
                  </a:cubicBezTo>
                  <a:cubicBezTo>
                    <a:pt x="366" y="67"/>
                    <a:pt x="370" y="67"/>
                    <a:pt x="372" y="70"/>
                  </a:cubicBezTo>
                  <a:cubicBezTo>
                    <a:pt x="374" y="72"/>
                    <a:pt x="374" y="76"/>
                    <a:pt x="371" y="78"/>
                  </a:cubicBezTo>
                  <a:cubicBezTo>
                    <a:pt x="370" y="79"/>
                    <a:pt x="369" y="79"/>
                    <a:pt x="367" y="79"/>
                  </a:cubicBezTo>
                  <a:cubicBezTo>
                    <a:pt x="366" y="79"/>
                    <a:pt x="364" y="79"/>
                    <a:pt x="363" y="77"/>
                  </a:cubicBezTo>
                  <a:close/>
                  <a:moveTo>
                    <a:pt x="74" y="59"/>
                  </a:moveTo>
                  <a:cubicBezTo>
                    <a:pt x="72" y="57"/>
                    <a:pt x="72" y="53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7" y="49"/>
                    <a:pt x="80" y="49"/>
                    <a:pt x="83" y="52"/>
                  </a:cubicBezTo>
                  <a:cubicBezTo>
                    <a:pt x="85" y="54"/>
                    <a:pt x="84" y="58"/>
                    <a:pt x="82" y="60"/>
                  </a:cubicBezTo>
                  <a:cubicBezTo>
                    <a:pt x="81" y="61"/>
                    <a:pt x="79" y="61"/>
                    <a:pt x="78" y="61"/>
                  </a:cubicBezTo>
                  <a:cubicBezTo>
                    <a:pt x="76" y="61"/>
                    <a:pt x="75" y="61"/>
                    <a:pt x="74" y="59"/>
                  </a:cubicBezTo>
                  <a:close/>
                  <a:moveTo>
                    <a:pt x="340" y="56"/>
                  </a:moveTo>
                  <a:cubicBezTo>
                    <a:pt x="338" y="54"/>
                    <a:pt x="338" y="50"/>
                    <a:pt x="340" y="48"/>
                  </a:cubicBezTo>
                  <a:cubicBezTo>
                    <a:pt x="342" y="45"/>
                    <a:pt x="345" y="45"/>
                    <a:pt x="348" y="47"/>
                  </a:cubicBezTo>
                  <a:cubicBezTo>
                    <a:pt x="350" y="49"/>
                    <a:pt x="351" y="53"/>
                    <a:pt x="349" y="55"/>
                  </a:cubicBezTo>
                  <a:cubicBezTo>
                    <a:pt x="348" y="57"/>
                    <a:pt x="346" y="57"/>
                    <a:pt x="344" y="57"/>
                  </a:cubicBezTo>
                  <a:cubicBezTo>
                    <a:pt x="343" y="57"/>
                    <a:pt x="342" y="57"/>
                    <a:pt x="340" y="56"/>
                  </a:cubicBezTo>
                  <a:close/>
                  <a:moveTo>
                    <a:pt x="99" y="40"/>
                  </a:moveTo>
                  <a:cubicBezTo>
                    <a:pt x="97" y="37"/>
                    <a:pt x="98" y="33"/>
                    <a:pt x="101" y="32"/>
                  </a:cubicBezTo>
                  <a:cubicBezTo>
                    <a:pt x="104" y="30"/>
                    <a:pt x="107" y="31"/>
                    <a:pt x="109" y="33"/>
                  </a:cubicBezTo>
                  <a:cubicBezTo>
                    <a:pt x="111" y="36"/>
                    <a:pt x="110" y="40"/>
                    <a:pt x="107" y="42"/>
                  </a:cubicBezTo>
                  <a:cubicBezTo>
                    <a:pt x="106" y="42"/>
                    <a:pt x="105" y="42"/>
                    <a:pt x="104" y="42"/>
                  </a:cubicBezTo>
                  <a:cubicBezTo>
                    <a:pt x="102" y="42"/>
                    <a:pt x="100" y="41"/>
                    <a:pt x="99" y="40"/>
                  </a:cubicBezTo>
                  <a:close/>
                  <a:moveTo>
                    <a:pt x="315" y="38"/>
                  </a:moveTo>
                  <a:cubicBezTo>
                    <a:pt x="312" y="37"/>
                    <a:pt x="311" y="33"/>
                    <a:pt x="313" y="30"/>
                  </a:cubicBezTo>
                  <a:cubicBezTo>
                    <a:pt x="314" y="28"/>
                    <a:pt x="318" y="27"/>
                    <a:pt x="321" y="28"/>
                  </a:cubicBezTo>
                  <a:cubicBezTo>
                    <a:pt x="323" y="30"/>
                    <a:pt x="324" y="33"/>
                    <a:pt x="323" y="36"/>
                  </a:cubicBezTo>
                  <a:cubicBezTo>
                    <a:pt x="322" y="38"/>
                    <a:pt x="320" y="39"/>
                    <a:pt x="318" y="39"/>
                  </a:cubicBezTo>
                  <a:cubicBezTo>
                    <a:pt x="317" y="39"/>
                    <a:pt x="316" y="39"/>
                    <a:pt x="315" y="38"/>
                  </a:cubicBezTo>
                  <a:close/>
                  <a:moveTo>
                    <a:pt x="127" y="24"/>
                  </a:moveTo>
                  <a:cubicBezTo>
                    <a:pt x="126" y="21"/>
                    <a:pt x="127" y="18"/>
                    <a:pt x="130" y="16"/>
                  </a:cubicBezTo>
                  <a:cubicBezTo>
                    <a:pt x="133" y="15"/>
                    <a:pt x="136" y="17"/>
                    <a:pt x="138" y="20"/>
                  </a:cubicBezTo>
                  <a:cubicBezTo>
                    <a:pt x="139" y="23"/>
                    <a:pt x="138" y="26"/>
                    <a:pt x="135" y="27"/>
                  </a:cubicBezTo>
                  <a:cubicBezTo>
                    <a:pt x="134" y="28"/>
                    <a:pt x="133" y="28"/>
                    <a:pt x="132" y="28"/>
                  </a:cubicBezTo>
                  <a:cubicBezTo>
                    <a:pt x="130" y="28"/>
                    <a:pt x="128" y="26"/>
                    <a:pt x="127" y="24"/>
                  </a:cubicBezTo>
                  <a:close/>
                  <a:moveTo>
                    <a:pt x="287" y="25"/>
                  </a:moveTo>
                  <a:cubicBezTo>
                    <a:pt x="284" y="24"/>
                    <a:pt x="282" y="20"/>
                    <a:pt x="283" y="17"/>
                  </a:cubicBezTo>
                  <a:cubicBezTo>
                    <a:pt x="285" y="14"/>
                    <a:pt x="288" y="13"/>
                    <a:pt x="291" y="14"/>
                  </a:cubicBezTo>
                  <a:cubicBezTo>
                    <a:pt x="294" y="15"/>
                    <a:pt x="295" y="19"/>
                    <a:pt x="294" y="22"/>
                  </a:cubicBezTo>
                  <a:cubicBezTo>
                    <a:pt x="293" y="24"/>
                    <a:pt x="291" y="25"/>
                    <a:pt x="289" y="25"/>
                  </a:cubicBezTo>
                  <a:cubicBezTo>
                    <a:pt x="288" y="25"/>
                    <a:pt x="287" y="25"/>
                    <a:pt x="287" y="25"/>
                  </a:cubicBezTo>
                  <a:close/>
                  <a:moveTo>
                    <a:pt x="157" y="13"/>
                  </a:moveTo>
                  <a:cubicBezTo>
                    <a:pt x="156" y="10"/>
                    <a:pt x="158" y="7"/>
                    <a:pt x="161" y="6"/>
                  </a:cubicBezTo>
                  <a:cubicBezTo>
                    <a:pt x="164" y="5"/>
                    <a:pt x="168" y="7"/>
                    <a:pt x="168" y="10"/>
                  </a:cubicBezTo>
                  <a:cubicBezTo>
                    <a:pt x="169" y="13"/>
                    <a:pt x="167" y="17"/>
                    <a:pt x="164" y="17"/>
                  </a:cubicBezTo>
                  <a:cubicBezTo>
                    <a:pt x="164" y="17"/>
                    <a:pt x="163" y="17"/>
                    <a:pt x="163" y="17"/>
                  </a:cubicBezTo>
                  <a:cubicBezTo>
                    <a:pt x="160" y="17"/>
                    <a:pt x="158" y="16"/>
                    <a:pt x="157" y="13"/>
                  </a:cubicBezTo>
                  <a:close/>
                  <a:moveTo>
                    <a:pt x="257" y="16"/>
                  </a:moveTo>
                  <a:cubicBezTo>
                    <a:pt x="254" y="15"/>
                    <a:pt x="252" y="12"/>
                    <a:pt x="252" y="9"/>
                  </a:cubicBezTo>
                  <a:cubicBezTo>
                    <a:pt x="253" y="6"/>
                    <a:pt x="256" y="4"/>
                    <a:pt x="259" y="5"/>
                  </a:cubicBezTo>
                  <a:cubicBezTo>
                    <a:pt x="263" y="5"/>
                    <a:pt x="265" y="8"/>
                    <a:pt x="264" y="11"/>
                  </a:cubicBezTo>
                  <a:cubicBezTo>
                    <a:pt x="263" y="14"/>
                    <a:pt x="261" y="16"/>
                    <a:pt x="258" y="16"/>
                  </a:cubicBezTo>
                  <a:cubicBezTo>
                    <a:pt x="258" y="16"/>
                    <a:pt x="257" y="16"/>
                    <a:pt x="257" y="16"/>
                  </a:cubicBezTo>
                  <a:close/>
                  <a:moveTo>
                    <a:pt x="189" y="7"/>
                  </a:moveTo>
                  <a:cubicBezTo>
                    <a:pt x="188" y="4"/>
                    <a:pt x="191" y="1"/>
                    <a:pt x="194" y="0"/>
                  </a:cubicBezTo>
                  <a:cubicBezTo>
                    <a:pt x="197" y="0"/>
                    <a:pt x="200" y="3"/>
                    <a:pt x="200" y="6"/>
                  </a:cubicBezTo>
                  <a:cubicBezTo>
                    <a:pt x="200" y="9"/>
                    <a:pt x="198" y="12"/>
                    <a:pt x="195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1" y="12"/>
                    <a:pt x="189" y="10"/>
                    <a:pt x="189" y="7"/>
                  </a:cubicBezTo>
                  <a:close/>
                  <a:moveTo>
                    <a:pt x="226" y="12"/>
                  </a:moveTo>
                  <a:cubicBezTo>
                    <a:pt x="223" y="11"/>
                    <a:pt x="220" y="9"/>
                    <a:pt x="221" y="5"/>
                  </a:cubicBezTo>
                  <a:cubicBezTo>
                    <a:pt x="221" y="2"/>
                    <a:pt x="224" y="0"/>
                    <a:pt x="227" y="0"/>
                  </a:cubicBezTo>
                  <a:cubicBezTo>
                    <a:pt x="230" y="0"/>
                    <a:pt x="232" y="3"/>
                    <a:pt x="232" y="6"/>
                  </a:cubicBezTo>
                  <a:cubicBezTo>
                    <a:pt x="232" y="9"/>
                    <a:pt x="229" y="12"/>
                    <a:pt x="226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5913438" y="4510088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6" y="371"/>
                  </a:moveTo>
                  <a:cubicBezTo>
                    <a:pt x="83" y="371"/>
                    <a:pt x="0" y="288"/>
                    <a:pt x="0" y="186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6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"/>
                  </a:moveTo>
                  <a:cubicBezTo>
                    <a:pt x="88" y="8"/>
                    <a:pt x="8" y="88"/>
                    <a:pt x="8" y="186"/>
                  </a:cubicBezTo>
                  <a:cubicBezTo>
                    <a:pt x="8" y="283"/>
                    <a:pt x="88" y="363"/>
                    <a:pt x="186" y="363"/>
                  </a:cubicBezTo>
                  <a:cubicBezTo>
                    <a:pt x="283" y="363"/>
                    <a:pt x="363" y="283"/>
                    <a:pt x="363" y="186"/>
                  </a:cubicBezTo>
                  <a:cubicBezTo>
                    <a:pt x="363" y="88"/>
                    <a:pt x="283" y="8"/>
                    <a:pt x="186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5978525" y="4573588"/>
              <a:ext cx="496888" cy="49847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148" y="295"/>
                  </a:moveTo>
                  <a:cubicBezTo>
                    <a:pt x="66" y="295"/>
                    <a:pt x="0" y="229"/>
                    <a:pt x="0" y="148"/>
                  </a:cubicBezTo>
                  <a:cubicBezTo>
                    <a:pt x="0" y="66"/>
                    <a:pt x="66" y="0"/>
                    <a:pt x="148" y="0"/>
                  </a:cubicBezTo>
                  <a:cubicBezTo>
                    <a:pt x="229" y="0"/>
                    <a:pt x="295" y="66"/>
                    <a:pt x="295" y="148"/>
                  </a:cubicBezTo>
                  <a:cubicBezTo>
                    <a:pt x="295" y="229"/>
                    <a:pt x="229" y="295"/>
                    <a:pt x="148" y="295"/>
                  </a:cubicBezTo>
                  <a:close/>
                  <a:moveTo>
                    <a:pt x="148" y="31"/>
                  </a:moveTo>
                  <a:cubicBezTo>
                    <a:pt x="83" y="31"/>
                    <a:pt x="31" y="83"/>
                    <a:pt x="31" y="148"/>
                  </a:cubicBezTo>
                  <a:cubicBezTo>
                    <a:pt x="31" y="212"/>
                    <a:pt x="83" y="264"/>
                    <a:pt x="148" y="264"/>
                  </a:cubicBezTo>
                  <a:cubicBezTo>
                    <a:pt x="212" y="264"/>
                    <a:pt x="264" y="212"/>
                    <a:pt x="264" y="148"/>
                  </a:cubicBezTo>
                  <a:cubicBezTo>
                    <a:pt x="264" y="83"/>
                    <a:pt x="212" y="31"/>
                    <a:pt x="148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9" name="Google Shape;399;p9"/>
          <p:cNvGrpSpPr/>
          <p:nvPr/>
        </p:nvGrpSpPr>
        <p:grpSpPr>
          <a:xfrm flipH="1">
            <a:off x="713228" y="145611"/>
            <a:ext cx="8230511" cy="4728089"/>
            <a:chOff x="200264" y="145611"/>
            <a:chExt cx="8230511" cy="4728089"/>
          </a:xfrm>
        </p:grpSpPr>
        <p:grpSp>
          <p:nvGrpSpPr>
            <p:cNvPr id="400" name="Google Shape;400;p9"/>
            <p:cNvGrpSpPr/>
            <p:nvPr/>
          </p:nvGrpSpPr>
          <p:grpSpPr>
            <a:xfrm>
              <a:off x="200264" y="145611"/>
              <a:ext cx="1025928" cy="248431"/>
              <a:chOff x="4287838" y="1025525"/>
              <a:chExt cx="708025" cy="171450"/>
            </a:xfrm>
          </p:grpSpPr>
          <p:sp>
            <p:nvSpPr>
              <p:cNvPr id="401" name="Google Shape;401;p9"/>
              <p:cNvSpPr/>
              <p:nvPr/>
            </p:nvSpPr>
            <p:spPr>
              <a:xfrm>
                <a:off x="4914900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8" y="0"/>
                    </a:moveTo>
                    <a:lnTo>
                      <a:pt x="51" y="10"/>
                    </a:lnTo>
                    <a:lnTo>
                      <a:pt x="21" y="54"/>
                    </a:lnTo>
                    <a:lnTo>
                      <a:pt x="51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48466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47767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47069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46370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4568825" y="1025525"/>
                <a:ext cx="77788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8" extrusionOk="0">
                    <a:moveTo>
                      <a:pt x="37" y="0"/>
                    </a:moveTo>
                    <a:lnTo>
                      <a:pt x="49" y="10"/>
                    </a:lnTo>
                    <a:lnTo>
                      <a:pt x="19" y="54"/>
                    </a:lnTo>
                    <a:lnTo>
                      <a:pt x="49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449738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442753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8" y="0"/>
                    </a:moveTo>
                    <a:lnTo>
                      <a:pt x="50" y="10"/>
                    </a:lnTo>
                    <a:lnTo>
                      <a:pt x="20" y="54"/>
                    </a:lnTo>
                    <a:lnTo>
                      <a:pt x="50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4359275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42878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11" name="Google Shape;411;p9"/>
            <p:cNvCxnSpPr/>
            <p:nvPr/>
          </p:nvCxnSpPr>
          <p:spPr>
            <a:xfrm>
              <a:off x="5647675" y="4873700"/>
              <a:ext cx="27831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4" name="Google Shape;414;p10"/>
          <p:cNvSpPr txBox="1">
            <a:spLocks noGrp="1"/>
          </p:cNvSpPr>
          <p:nvPr>
            <p:ph type="title"/>
          </p:nvPr>
        </p:nvSpPr>
        <p:spPr>
          <a:xfrm>
            <a:off x="1948800" y="4014450"/>
            <a:ext cx="5246400" cy="441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11"/>
          <p:cNvGrpSpPr/>
          <p:nvPr/>
        </p:nvGrpSpPr>
        <p:grpSpPr>
          <a:xfrm>
            <a:off x="7706075" y="-184400"/>
            <a:ext cx="1449389" cy="1447800"/>
            <a:chOff x="5502275" y="4098925"/>
            <a:chExt cx="1449389" cy="1447800"/>
          </a:xfrm>
        </p:grpSpPr>
        <p:sp>
          <p:nvSpPr>
            <p:cNvPr id="417" name="Google Shape;417;p11"/>
            <p:cNvSpPr/>
            <p:nvPr/>
          </p:nvSpPr>
          <p:spPr>
            <a:xfrm>
              <a:off x="5502275" y="4098925"/>
              <a:ext cx="1449389" cy="1447800"/>
            </a:xfrm>
            <a:custGeom>
              <a:avLst/>
              <a:gdLst/>
              <a:ahLst/>
              <a:cxnLst/>
              <a:rect l="l" t="t" r="r" b="b"/>
              <a:pathLst>
                <a:path w="859" h="858" extrusionOk="0">
                  <a:moveTo>
                    <a:pt x="430" y="858"/>
                  </a:moveTo>
                  <a:cubicBezTo>
                    <a:pt x="193" y="858"/>
                    <a:pt x="0" y="665"/>
                    <a:pt x="0" y="429"/>
                  </a:cubicBezTo>
                  <a:cubicBezTo>
                    <a:pt x="0" y="192"/>
                    <a:pt x="193" y="0"/>
                    <a:pt x="430" y="0"/>
                  </a:cubicBezTo>
                  <a:cubicBezTo>
                    <a:pt x="666" y="0"/>
                    <a:pt x="859" y="192"/>
                    <a:pt x="859" y="429"/>
                  </a:cubicBezTo>
                  <a:cubicBezTo>
                    <a:pt x="859" y="665"/>
                    <a:pt x="666" y="858"/>
                    <a:pt x="430" y="858"/>
                  </a:cubicBezTo>
                  <a:close/>
                  <a:moveTo>
                    <a:pt x="430" y="10"/>
                  </a:moveTo>
                  <a:cubicBezTo>
                    <a:pt x="199" y="10"/>
                    <a:pt x="11" y="198"/>
                    <a:pt x="11" y="429"/>
                  </a:cubicBezTo>
                  <a:cubicBezTo>
                    <a:pt x="11" y="659"/>
                    <a:pt x="199" y="847"/>
                    <a:pt x="430" y="847"/>
                  </a:cubicBezTo>
                  <a:cubicBezTo>
                    <a:pt x="660" y="847"/>
                    <a:pt x="848" y="659"/>
                    <a:pt x="848" y="429"/>
                  </a:cubicBezTo>
                  <a:cubicBezTo>
                    <a:pt x="848" y="198"/>
                    <a:pt x="660" y="10"/>
                    <a:pt x="430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5548313" y="4143375"/>
              <a:ext cx="1357313" cy="1358900"/>
            </a:xfrm>
            <a:custGeom>
              <a:avLst/>
              <a:gdLst/>
              <a:ahLst/>
              <a:cxnLst/>
              <a:rect l="l" t="t" r="r" b="b"/>
              <a:pathLst>
                <a:path w="805" h="805" extrusionOk="0">
                  <a:moveTo>
                    <a:pt x="403" y="805"/>
                  </a:moveTo>
                  <a:cubicBezTo>
                    <a:pt x="180" y="805"/>
                    <a:pt x="0" y="625"/>
                    <a:pt x="0" y="403"/>
                  </a:cubicBezTo>
                  <a:cubicBezTo>
                    <a:pt x="0" y="181"/>
                    <a:pt x="180" y="0"/>
                    <a:pt x="403" y="0"/>
                  </a:cubicBezTo>
                  <a:cubicBezTo>
                    <a:pt x="625" y="0"/>
                    <a:pt x="805" y="181"/>
                    <a:pt x="805" y="403"/>
                  </a:cubicBezTo>
                  <a:cubicBezTo>
                    <a:pt x="805" y="625"/>
                    <a:pt x="625" y="805"/>
                    <a:pt x="403" y="805"/>
                  </a:cubicBezTo>
                  <a:close/>
                  <a:moveTo>
                    <a:pt x="403" y="7"/>
                  </a:moveTo>
                  <a:cubicBezTo>
                    <a:pt x="184" y="7"/>
                    <a:pt x="7" y="185"/>
                    <a:pt x="7" y="403"/>
                  </a:cubicBezTo>
                  <a:cubicBezTo>
                    <a:pt x="7" y="621"/>
                    <a:pt x="184" y="798"/>
                    <a:pt x="403" y="798"/>
                  </a:cubicBezTo>
                  <a:cubicBezTo>
                    <a:pt x="621" y="798"/>
                    <a:pt x="798" y="621"/>
                    <a:pt x="798" y="403"/>
                  </a:cubicBezTo>
                  <a:cubicBezTo>
                    <a:pt x="798" y="185"/>
                    <a:pt x="621" y="7"/>
                    <a:pt x="403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5595938" y="4192588"/>
              <a:ext cx="1262063" cy="1262063"/>
            </a:xfrm>
            <a:custGeom>
              <a:avLst/>
              <a:gdLst/>
              <a:ahLst/>
              <a:cxnLst/>
              <a:rect l="l" t="t" r="r" b="b"/>
              <a:pathLst>
                <a:path w="749" h="748" extrusionOk="0">
                  <a:moveTo>
                    <a:pt x="375" y="748"/>
                  </a:moveTo>
                  <a:cubicBezTo>
                    <a:pt x="375" y="748"/>
                    <a:pt x="375" y="748"/>
                    <a:pt x="375" y="748"/>
                  </a:cubicBezTo>
                  <a:cubicBezTo>
                    <a:pt x="372" y="748"/>
                    <a:pt x="369" y="748"/>
                    <a:pt x="366" y="748"/>
                  </a:cubicBezTo>
                  <a:cubicBezTo>
                    <a:pt x="367" y="689"/>
                    <a:pt x="367" y="689"/>
                    <a:pt x="367" y="689"/>
                  </a:cubicBezTo>
                  <a:cubicBezTo>
                    <a:pt x="370" y="689"/>
                    <a:pt x="372" y="689"/>
                    <a:pt x="375" y="689"/>
                  </a:cubicBezTo>
                  <a:lnTo>
                    <a:pt x="375" y="748"/>
                  </a:lnTo>
                  <a:close/>
                  <a:moveTo>
                    <a:pt x="382" y="748"/>
                  </a:moveTo>
                  <a:cubicBezTo>
                    <a:pt x="381" y="689"/>
                    <a:pt x="381" y="689"/>
                    <a:pt x="381" y="689"/>
                  </a:cubicBezTo>
                  <a:cubicBezTo>
                    <a:pt x="383" y="689"/>
                    <a:pt x="386" y="689"/>
                    <a:pt x="388" y="689"/>
                  </a:cubicBezTo>
                  <a:cubicBezTo>
                    <a:pt x="390" y="747"/>
                    <a:pt x="390" y="747"/>
                    <a:pt x="390" y="747"/>
                  </a:cubicBezTo>
                  <a:cubicBezTo>
                    <a:pt x="388" y="747"/>
                    <a:pt x="385" y="748"/>
                    <a:pt x="382" y="748"/>
                  </a:cubicBezTo>
                  <a:close/>
                  <a:moveTo>
                    <a:pt x="359" y="747"/>
                  </a:moveTo>
                  <a:cubicBezTo>
                    <a:pt x="356" y="747"/>
                    <a:pt x="353" y="747"/>
                    <a:pt x="350" y="747"/>
                  </a:cubicBezTo>
                  <a:cubicBezTo>
                    <a:pt x="354" y="689"/>
                    <a:pt x="354" y="689"/>
                    <a:pt x="354" y="689"/>
                  </a:cubicBezTo>
                  <a:cubicBezTo>
                    <a:pt x="356" y="689"/>
                    <a:pt x="359" y="689"/>
                    <a:pt x="361" y="689"/>
                  </a:cubicBezTo>
                  <a:lnTo>
                    <a:pt x="359" y="747"/>
                  </a:lnTo>
                  <a:close/>
                  <a:moveTo>
                    <a:pt x="398" y="747"/>
                  </a:moveTo>
                  <a:cubicBezTo>
                    <a:pt x="394" y="689"/>
                    <a:pt x="394" y="689"/>
                    <a:pt x="394" y="689"/>
                  </a:cubicBezTo>
                  <a:cubicBezTo>
                    <a:pt x="397" y="688"/>
                    <a:pt x="399" y="688"/>
                    <a:pt x="401" y="688"/>
                  </a:cubicBezTo>
                  <a:cubicBezTo>
                    <a:pt x="406" y="746"/>
                    <a:pt x="406" y="746"/>
                    <a:pt x="406" y="746"/>
                  </a:cubicBezTo>
                  <a:cubicBezTo>
                    <a:pt x="403" y="747"/>
                    <a:pt x="401" y="747"/>
                    <a:pt x="398" y="747"/>
                  </a:cubicBezTo>
                  <a:close/>
                  <a:moveTo>
                    <a:pt x="343" y="746"/>
                  </a:moveTo>
                  <a:cubicBezTo>
                    <a:pt x="340" y="746"/>
                    <a:pt x="337" y="746"/>
                    <a:pt x="334" y="746"/>
                  </a:cubicBezTo>
                  <a:cubicBezTo>
                    <a:pt x="341" y="687"/>
                    <a:pt x="341" y="687"/>
                    <a:pt x="341" y="687"/>
                  </a:cubicBezTo>
                  <a:cubicBezTo>
                    <a:pt x="343" y="688"/>
                    <a:pt x="345" y="688"/>
                    <a:pt x="348" y="688"/>
                  </a:cubicBezTo>
                  <a:lnTo>
                    <a:pt x="343" y="746"/>
                  </a:lnTo>
                  <a:close/>
                  <a:moveTo>
                    <a:pt x="414" y="746"/>
                  </a:moveTo>
                  <a:cubicBezTo>
                    <a:pt x="407" y="688"/>
                    <a:pt x="407" y="688"/>
                    <a:pt x="407" y="688"/>
                  </a:cubicBezTo>
                  <a:cubicBezTo>
                    <a:pt x="410" y="687"/>
                    <a:pt x="412" y="687"/>
                    <a:pt x="415" y="687"/>
                  </a:cubicBezTo>
                  <a:cubicBezTo>
                    <a:pt x="422" y="745"/>
                    <a:pt x="422" y="745"/>
                    <a:pt x="422" y="745"/>
                  </a:cubicBezTo>
                  <a:cubicBezTo>
                    <a:pt x="419" y="745"/>
                    <a:pt x="416" y="745"/>
                    <a:pt x="414" y="746"/>
                  </a:cubicBezTo>
                  <a:close/>
                  <a:moveTo>
                    <a:pt x="327" y="745"/>
                  </a:moveTo>
                  <a:cubicBezTo>
                    <a:pt x="324" y="744"/>
                    <a:pt x="321" y="744"/>
                    <a:pt x="319" y="744"/>
                  </a:cubicBezTo>
                  <a:cubicBezTo>
                    <a:pt x="327" y="686"/>
                    <a:pt x="327" y="686"/>
                    <a:pt x="327" y="686"/>
                  </a:cubicBezTo>
                  <a:cubicBezTo>
                    <a:pt x="330" y="686"/>
                    <a:pt x="332" y="686"/>
                    <a:pt x="334" y="687"/>
                  </a:cubicBezTo>
                  <a:lnTo>
                    <a:pt x="327" y="745"/>
                  </a:lnTo>
                  <a:close/>
                  <a:moveTo>
                    <a:pt x="429" y="744"/>
                  </a:moveTo>
                  <a:cubicBezTo>
                    <a:pt x="421" y="686"/>
                    <a:pt x="421" y="686"/>
                    <a:pt x="421" y="686"/>
                  </a:cubicBezTo>
                  <a:cubicBezTo>
                    <a:pt x="423" y="686"/>
                    <a:pt x="426" y="685"/>
                    <a:pt x="428" y="685"/>
                  </a:cubicBezTo>
                  <a:cubicBezTo>
                    <a:pt x="438" y="742"/>
                    <a:pt x="438" y="742"/>
                    <a:pt x="438" y="742"/>
                  </a:cubicBezTo>
                  <a:cubicBezTo>
                    <a:pt x="435" y="743"/>
                    <a:pt x="432" y="743"/>
                    <a:pt x="429" y="744"/>
                  </a:cubicBezTo>
                  <a:close/>
                  <a:moveTo>
                    <a:pt x="311" y="742"/>
                  </a:moveTo>
                  <a:cubicBezTo>
                    <a:pt x="309" y="742"/>
                    <a:pt x="306" y="741"/>
                    <a:pt x="303" y="741"/>
                  </a:cubicBezTo>
                  <a:cubicBezTo>
                    <a:pt x="314" y="683"/>
                    <a:pt x="314" y="683"/>
                    <a:pt x="314" y="683"/>
                  </a:cubicBezTo>
                  <a:cubicBezTo>
                    <a:pt x="316" y="684"/>
                    <a:pt x="319" y="684"/>
                    <a:pt x="321" y="685"/>
                  </a:cubicBezTo>
                  <a:lnTo>
                    <a:pt x="311" y="742"/>
                  </a:lnTo>
                  <a:close/>
                  <a:moveTo>
                    <a:pt x="445" y="741"/>
                  </a:moveTo>
                  <a:cubicBezTo>
                    <a:pt x="434" y="684"/>
                    <a:pt x="434" y="684"/>
                    <a:pt x="434" y="684"/>
                  </a:cubicBezTo>
                  <a:cubicBezTo>
                    <a:pt x="436" y="683"/>
                    <a:pt x="439" y="683"/>
                    <a:pt x="441" y="682"/>
                  </a:cubicBezTo>
                  <a:cubicBezTo>
                    <a:pt x="453" y="739"/>
                    <a:pt x="453" y="739"/>
                    <a:pt x="453" y="739"/>
                  </a:cubicBezTo>
                  <a:cubicBezTo>
                    <a:pt x="451" y="740"/>
                    <a:pt x="448" y="741"/>
                    <a:pt x="445" y="741"/>
                  </a:cubicBezTo>
                  <a:close/>
                  <a:moveTo>
                    <a:pt x="296" y="739"/>
                  </a:moveTo>
                  <a:cubicBezTo>
                    <a:pt x="293" y="739"/>
                    <a:pt x="290" y="738"/>
                    <a:pt x="287" y="737"/>
                  </a:cubicBezTo>
                  <a:cubicBezTo>
                    <a:pt x="301" y="681"/>
                    <a:pt x="301" y="681"/>
                    <a:pt x="301" y="681"/>
                  </a:cubicBezTo>
                  <a:cubicBezTo>
                    <a:pt x="303" y="681"/>
                    <a:pt x="306" y="682"/>
                    <a:pt x="308" y="682"/>
                  </a:cubicBezTo>
                  <a:lnTo>
                    <a:pt x="296" y="739"/>
                  </a:lnTo>
                  <a:close/>
                  <a:moveTo>
                    <a:pt x="460" y="738"/>
                  </a:moveTo>
                  <a:cubicBezTo>
                    <a:pt x="447" y="681"/>
                    <a:pt x="447" y="681"/>
                    <a:pt x="447" y="681"/>
                  </a:cubicBezTo>
                  <a:cubicBezTo>
                    <a:pt x="449" y="680"/>
                    <a:pt x="452" y="680"/>
                    <a:pt x="454" y="679"/>
                  </a:cubicBezTo>
                  <a:cubicBezTo>
                    <a:pt x="469" y="736"/>
                    <a:pt x="469" y="736"/>
                    <a:pt x="469" y="736"/>
                  </a:cubicBezTo>
                  <a:cubicBezTo>
                    <a:pt x="466" y="736"/>
                    <a:pt x="463" y="737"/>
                    <a:pt x="460" y="738"/>
                  </a:cubicBezTo>
                  <a:close/>
                  <a:moveTo>
                    <a:pt x="280" y="736"/>
                  </a:moveTo>
                  <a:cubicBezTo>
                    <a:pt x="278" y="735"/>
                    <a:pt x="275" y="734"/>
                    <a:pt x="272" y="733"/>
                  </a:cubicBezTo>
                  <a:cubicBezTo>
                    <a:pt x="288" y="677"/>
                    <a:pt x="288" y="677"/>
                    <a:pt x="288" y="677"/>
                  </a:cubicBezTo>
                  <a:cubicBezTo>
                    <a:pt x="290" y="678"/>
                    <a:pt x="293" y="679"/>
                    <a:pt x="295" y="679"/>
                  </a:cubicBezTo>
                  <a:lnTo>
                    <a:pt x="280" y="736"/>
                  </a:lnTo>
                  <a:close/>
                  <a:moveTo>
                    <a:pt x="476" y="734"/>
                  </a:moveTo>
                  <a:cubicBezTo>
                    <a:pt x="460" y="678"/>
                    <a:pt x="460" y="678"/>
                    <a:pt x="460" y="678"/>
                  </a:cubicBezTo>
                  <a:cubicBezTo>
                    <a:pt x="462" y="677"/>
                    <a:pt x="465" y="676"/>
                    <a:pt x="467" y="675"/>
                  </a:cubicBezTo>
                  <a:cubicBezTo>
                    <a:pt x="484" y="731"/>
                    <a:pt x="484" y="731"/>
                    <a:pt x="484" y="731"/>
                  </a:cubicBezTo>
                  <a:cubicBezTo>
                    <a:pt x="481" y="732"/>
                    <a:pt x="479" y="733"/>
                    <a:pt x="476" y="734"/>
                  </a:cubicBezTo>
                  <a:close/>
                  <a:moveTo>
                    <a:pt x="265" y="731"/>
                  </a:moveTo>
                  <a:cubicBezTo>
                    <a:pt x="262" y="731"/>
                    <a:pt x="260" y="730"/>
                    <a:pt x="257" y="729"/>
                  </a:cubicBezTo>
                  <a:cubicBezTo>
                    <a:pt x="275" y="673"/>
                    <a:pt x="275" y="673"/>
                    <a:pt x="275" y="673"/>
                  </a:cubicBezTo>
                  <a:cubicBezTo>
                    <a:pt x="278" y="674"/>
                    <a:pt x="280" y="675"/>
                    <a:pt x="282" y="676"/>
                  </a:cubicBezTo>
                  <a:lnTo>
                    <a:pt x="265" y="731"/>
                  </a:lnTo>
                  <a:close/>
                  <a:moveTo>
                    <a:pt x="491" y="729"/>
                  </a:moveTo>
                  <a:cubicBezTo>
                    <a:pt x="473" y="674"/>
                    <a:pt x="473" y="674"/>
                    <a:pt x="473" y="674"/>
                  </a:cubicBezTo>
                  <a:cubicBezTo>
                    <a:pt x="475" y="673"/>
                    <a:pt x="477" y="672"/>
                    <a:pt x="480" y="671"/>
                  </a:cubicBezTo>
                  <a:cubicBezTo>
                    <a:pt x="499" y="726"/>
                    <a:pt x="499" y="726"/>
                    <a:pt x="499" y="726"/>
                  </a:cubicBezTo>
                  <a:cubicBezTo>
                    <a:pt x="496" y="727"/>
                    <a:pt x="494" y="728"/>
                    <a:pt x="491" y="729"/>
                  </a:cubicBezTo>
                  <a:close/>
                  <a:moveTo>
                    <a:pt x="250" y="726"/>
                  </a:moveTo>
                  <a:cubicBezTo>
                    <a:pt x="247" y="725"/>
                    <a:pt x="244" y="724"/>
                    <a:pt x="242" y="723"/>
                  </a:cubicBezTo>
                  <a:cubicBezTo>
                    <a:pt x="263" y="669"/>
                    <a:pt x="263" y="669"/>
                    <a:pt x="263" y="669"/>
                  </a:cubicBezTo>
                  <a:cubicBezTo>
                    <a:pt x="265" y="670"/>
                    <a:pt x="267" y="671"/>
                    <a:pt x="269" y="671"/>
                  </a:cubicBezTo>
                  <a:lnTo>
                    <a:pt x="250" y="726"/>
                  </a:lnTo>
                  <a:close/>
                  <a:moveTo>
                    <a:pt x="506" y="724"/>
                  </a:moveTo>
                  <a:cubicBezTo>
                    <a:pt x="485" y="669"/>
                    <a:pt x="485" y="669"/>
                    <a:pt x="485" y="669"/>
                  </a:cubicBezTo>
                  <a:cubicBezTo>
                    <a:pt x="488" y="668"/>
                    <a:pt x="490" y="667"/>
                    <a:pt x="492" y="667"/>
                  </a:cubicBezTo>
                  <a:cubicBezTo>
                    <a:pt x="514" y="721"/>
                    <a:pt x="514" y="721"/>
                    <a:pt x="514" y="721"/>
                  </a:cubicBezTo>
                  <a:cubicBezTo>
                    <a:pt x="511" y="722"/>
                    <a:pt x="509" y="723"/>
                    <a:pt x="506" y="724"/>
                  </a:cubicBezTo>
                  <a:close/>
                  <a:moveTo>
                    <a:pt x="235" y="721"/>
                  </a:moveTo>
                  <a:cubicBezTo>
                    <a:pt x="232" y="720"/>
                    <a:pt x="230" y="719"/>
                    <a:pt x="227" y="718"/>
                  </a:cubicBezTo>
                  <a:cubicBezTo>
                    <a:pt x="250" y="664"/>
                    <a:pt x="250" y="664"/>
                    <a:pt x="250" y="664"/>
                  </a:cubicBezTo>
                  <a:cubicBezTo>
                    <a:pt x="252" y="665"/>
                    <a:pt x="255" y="666"/>
                    <a:pt x="257" y="667"/>
                  </a:cubicBezTo>
                  <a:lnTo>
                    <a:pt x="235" y="721"/>
                  </a:lnTo>
                  <a:close/>
                  <a:moveTo>
                    <a:pt x="521" y="718"/>
                  </a:moveTo>
                  <a:cubicBezTo>
                    <a:pt x="498" y="664"/>
                    <a:pt x="498" y="664"/>
                    <a:pt x="498" y="664"/>
                  </a:cubicBezTo>
                  <a:cubicBezTo>
                    <a:pt x="500" y="663"/>
                    <a:pt x="502" y="662"/>
                    <a:pt x="504" y="661"/>
                  </a:cubicBezTo>
                  <a:cubicBezTo>
                    <a:pt x="529" y="715"/>
                    <a:pt x="529" y="715"/>
                    <a:pt x="529" y="715"/>
                  </a:cubicBezTo>
                  <a:cubicBezTo>
                    <a:pt x="526" y="716"/>
                    <a:pt x="523" y="717"/>
                    <a:pt x="521" y="718"/>
                  </a:cubicBezTo>
                  <a:close/>
                  <a:moveTo>
                    <a:pt x="220" y="715"/>
                  </a:moveTo>
                  <a:cubicBezTo>
                    <a:pt x="218" y="713"/>
                    <a:pt x="215" y="712"/>
                    <a:pt x="213" y="711"/>
                  </a:cubicBezTo>
                  <a:cubicBezTo>
                    <a:pt x="238" y="658"/>
                    <a:pt x="238" y="658"/>
                    <a:pt x="238" y="658"/>
                  </a:cubicBezTo>
                  <a:cubicBezTo>
                    <a:pt x="240" y="659"/>
                    <a:pt x="242" y="660"/>
                    <a:pt x="245" y="661"/>
                  </a:cubicBezTo>
                  <a:lnTo>
                    <a:pt x="220" y="715"/>
                  </a:lnTo>
                  <a:close/>
                  <a:moveTo>
                    <a:pt x="535" y="712"/>
                  </a:moveTo>
                  <a:cubicBezTo>
                    <a:pt x="510" y="659"/>
                    <a:pt x="510" y="659"/>
                    <a:pt x="510" y="659"/>
                  </a:cubicBezTo>
                  <a:cubicBezTo>
                    <a:pt x="512" y="658"/>
                    <a:pt x="514" y="657"/>
                    <a:pt x="517" y="656"/>
                  </a:cubicBezTo>
                  <a:cubicBezTo>
                    <a:pt x="543" y="708"/>
                    <a:pt x="543" y="708"/>
                    <a:pt x="543" y="708"/>
                  </a:cubicBezTo>
                  <a:cubicBezTo>
                    <a:pt x="540" y="709"/>
                    <a:pt x="538" y="710"/>
                    <a:pt x="535" y="712"/>
                  </a:cubicBezTo>
                  <a:close/>
                  <a:moveTo>
                    <a:pt x="206" y="708"/>
                  </a:moveTo>
                  <a:cubicBezTo>
                    <a:pt x="203" y="706"/>
                    <a:pt x="201" y="705"/>
                    <a:pt x="198" y="704"/>
                  </a:cubicBezTo>
                  <a:cubicBezTo>
                    <a:pt x="226" y="652"/>
                    <a:pt x="226" y="652"/>
                    <a:pt x="226" y="652"/>
                  </a:cubicBezTo>
                  <a:cubicBezTo>
                    <a:pt x="228" y="653"/>
                    <a:pt x="230" y="654"/>
                    <a:pt x="232" y="656"/>
                  </a:cubicBezTo>
                  <a:lnTo>
                    <a:pt x="206" y="708"/>
                  </a:lnTo>
                  <a:close/>
                  <a:moveTo>
                    <a:pt x="549" y="704"/>
                  </a:moveTo>
                  <a:cubicBezTo>
                    <a:pt x="522" y="653"/>
                    <a:pt x="522" y="653"/>
                    <a:pt x="522" y="653"/>
                  </a:cubicBezTo>
                  <a:cubicBezTo>
                    <a:pt x="524" y="652"/>
                    <a:pt x="526" y="650"/>
                    <a:pt x="528" y="649"/>
                  </a:cubicBezTo>
                  <a:cubicBezTo>
                    <a:pt x="557" y="700"/>
                    <a:pt x="557" y="700"/>
                    <a:pt x="557" y="700"/>
                  </a:cubicBezTo>
                  <a:cubicBezTo>
                    <a:pt x="554" y="702"/>
                    <a:pt x="552" y="703"/>
                    <a:pt x="549" y="704"/>
                  </a:cubicBezTo>
                  <a:close/>
                  <a:moveTo>
                    <a:pt x="192" y="700"/>
                  </a:moveTo>
                  <a:cubicBezTo>
                    <a:pt x="189" y="699"/>
                    <a:pt x="187" y="697"/>
                    <a:pt x="184" y="696"/>
                  </a:cubicBezTo>
                  <a:cubicBezTo>
                    <a:pt x="214" y="646"/>
                    <a:pt x="214" y="646"/>
                    <a:pt x="214" y="646"/>
                  </a:cubicBezTo>
                  <a:cubicBezTo>
                    <a:pt x="216" y="647"/>
                    <a:pt x="218" y="648"/>
                    <a:pt x="221" y="649"/>
                  </a:cubicBezTo>
                  <a:lnTo>
                    <a:pt x="192" y="700"/>
                  </a:lnTo>
                  <a:close/>
                  <a:moveTo>
                    <a:pt x="563" y="697"/>
                  </a:moveTo>
                  <a:cubicBezTo>
                    <a:pt x="534" y="646"/>
                    <a:pt x="534" y="646"/>
                    <a:pt x="534" y="646"/>
                  </a:cubicBezTo>
                  <a:cubicBezTo>
                    <a:pt x="536" y="645"/>
                    <a:pt x="538" y="644"/>
                    <a:pt x="540" y="642"/>
                  </a:cubicBezTo>
                  <a:cubicBezTo>
                    <a:pt x="571" y="692"/>
                    <a:pt x="571" y="692"/>
                    <a:pt x="571" y="692"/>
                  </a:cubicBezTo>
                  <a:cubicBezTo>
                    <a:pt x="568" y="694"/>
                    <a:pt x="566" y="695"/>
                    <a:pt x="563" y="697"/>
                  </a:cubicBezTo>
                  <a:close/>
                  <a:moveTo>
                    <a:pt x="178" y="692"/>
                  </a:moveTo>
                  <a:cubicBezTo>
                    <a:pt x="176" y="691"/>
                    <a:pt x="173" y="689"/>
                    <a:pt x="171" y="688"/>
                  </a:cubicBezTo>
                  <a:cubicBezTo>
                    <a:pt x="203" y="638"/>
                    <a:pt x="203" y="638"/>
                    <a:pt x="203" y="638"/>
                  </a:cubicBezTo>
                  <a:cubicBezTo>
                    <a:pt x="205" y="640"/>
                    <a:pt x="207" y="641"/>
                    <a:pt x="209" y="642"/>
                  </a:cubicBezTo>
                  <a:lnTo>
                    <a:pt x="178" y="692"/>
                  </a:lnTo>
                  <a:close/>
                  <a:moveTo>
                    <a:pt x="577" y="688"/>
                  </a:moveTo>
                  <a:cubicBezTo>
                    <a:pt x="545" y="639"/>
                    <a:pt x="545" y="639"/>
                    <a:pt x="545" y="639"/>
                  </a:cubicBezTo>
                  <a:cubicBezTo>
                    <a:pt x="547" y="638"/>
                    <a:pt x="549" y="637"/>
                    <a:pt x="551" y="635"/>
                  </a:cubicBezTo>
                  <a:cubicBezTo>
                    <a:pt x="584" y="684"/>
                    <a:pt x="584" y="684"/>
                    <a:pt x="584" y="684"/>
                  </a:cubicBezTo>
                  <a:cubicBezTo>
                    <a:pt x="581" y="685"/>
                    <a:pt x="579" y="687"/>
                    <a:pt x="577" y="688"/>
                  </a:cubicBezTo>
                  <a:close/>
                  <a:moveTo>
                    <a:pt x="165" y="684"/>
                  </a:moveTo>
                  <a:cubicBezTo>
                    <a:pt x="163" y="682"/>
                    <a:pt x="160" y="680"/>
                    <a:pt x="158" y="679"/>
                  </a:cubicBezTo>
                  <a:cubicBezTo>
                    <a:pt x="192" y="631"/>
                    <a:pt x="192" y="631"/>
                    <a:pt x="192" y="631"/>
                  </a:cubicBezTo>
                  <a:cubicBezTo>
                    <a:pt x="194" y="632"/>
                    <a:pt x="196" y="634"/>
                    <a:pt x="198" y="635"/>
                  </a:cubicBezTo>
                  <a:lnTo>
                    <a:pt x="165" y="684"/>
                  </a:lnTo>
                  <a:close/>
                  <a:moveTo>
                    <a:pt x="590" y="680"/>
                  </a:moveTo>
                  <a:cubicBezTo>
                    <a:pt x="556" y="632"/>
                    <a:pt x="556" y="632"/>
                    <a:pt x="556" y="632"/>
                  </a:cubicBezTo>
                  <a:cubicBezTo>
                    <a:pt x="558" y="630"/>
                    <a:pt x="560" y="629"/>
                    <a:pt x="562" y="628"/>
                  </a:cubicBezTo>
                  <a:cubicBezTo>
                    <a:pt x="597" y="675"/>
                    <a:pt x="597" y="675"/>
                    <a:pt x="597" y="675"/>
                  </a:cubicBezTo>
                  <a:cubicBezTo>
                    <a:pt x="594" y="676"/>
                    <a:pt x="592" y="678"/>
                    <a:pt x="590" y="680"/>
                  </a:cubicBezTo>
                  <a:close/>
                  <a:moveTo>
                    <a:pt x="152" y="674"/>
                  </a:moveTo>
                  <a:cubicBezTo>
                    <a:pt x="150" y="673"/>
                    <a:pt x="147" y="671"/>
                    <a:pt x="145" y="669"/>
                  </a:cubicBezTo>
                  <a:cubicBezTo>
                    <a:pt x="181" y="623"/>
                    <a:pt x="181" y="623"/>
                    <a:pt x="181" y="623"/>
                  </a:cubicBezTo>
                  <a:cubicBezTo>
                    <a:pt x="183" y="624"/>
                    <a:pt x="185" y="626"/>
                    <a:pt x="187" y="627"/>
                  </a:cubicBezTo>
                  <a:lnTo>
                    <a:pt x="152" y="674"/>
                  </a:lnTo>
                  <a:close/>
                  <a:moveTo>
                    <a:pt x="603" y="670"/>
                  </a:moveTo>
                  <a:cubicBezTo>
                    <a:pt x="567" y="624"/>
                    <a:pt x="567" y="624"/>
                    <a:pt x="567" y="624"/>
                  </a:cubicBezTo>
                  <a:cubicBezTo>
                    <a:pt x="569" y="622"/>
                    <a:pt x="571" y="621"/>
                    <a:pt x="573" y="619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7" y="667"/>
                    <a:pt x="605" y="668"/>
                    <a:pt x="603" y="670"/>
                  </a:cubicBezTo>
                  <a:close/>
                  <a:moveTo>
                    <a:pt x="139" y="665"/>
                  </a:moveTo>
                  <a:cubicBezTo>
                    <a:pt x="137" y="663"/>
                    <a:pt x="135" y="661"/>
                    <a:pt x="133" y="659"/>
                  </a:cubicBezTo>
                  <a:cubicBezTo>
                    <a:pt x="171" y="614"/>
                    <a:pt x="171" y="614"/>
                    <a:pt x="171" y="614"/>
                  </a:cubicBezTo>
                  <a:cubicBezTo>
                    <a:pt x="172" y="616"/>
                    <a:pt x="174" y="618"/>
                    <a:pt x="176" y="619"/>
                  </a:cubicBezTo>
                  <a:lnTo>
                    <a:pt x="139" y="665"/>
                  </a:lnTo>
                  <a:close/>
                  <a:moveTo>
                    <a:pt x="615" y="660"/>
                  </a:moveTo>
                  <a:cubicBezTo>
                    <a:pt x="577" y="615"/>
                    <a:pt x="577" y="615"/>
                    <a:pt x="577" y="615"/>
                  </a:cubicBezTo>
                  <a:cubicBezTo>
                    <a:pt x="579" y="614"/>
                    <a:pt x="581" y="612"/>
                    <a:pt x="583" y="611"/>
                  </a:cubicBezTo>
                  <a:cubicBezTo>
                    <a:pt x="621" y="655"/>
                    <a:pt x="621" y="655"/>
                    <a:pt x="621" y="655"/>
                  </a:cubicBezTo>
                  <a:cubicBezTo>
                    <a:pt x="619" y="656"/>
                    <a:pt x="617" y="658"/>
                    <a:pt x="615" y="660"/>
                  </a:cubicBezTo>
                  <a:close/>
                  <a:moveTo>
                    <a:pt x="127" y="654"/>
                  </a:moveTo>
                  <a:cubicBezTo>
                    <a:pt x="125" y="652"/>
                    <a:pt x="123" y="651"/>
                    <a:pt x="121" y="649"/>
                  </a:cubicBezTo>
                  <a:cubicBezTo>
                    <a:pt x="161" y="606"/>
                    <a:pt x="161" y="606"/>
                    <a:pt x="161" y="606"/>
                  </a:cubicBezTo>
                  <a:cubicBezTo>
                    <a:pt x="162" y="607"/>
                    <a:pt x="164" y="609"/>
                    <a:pt x="166" y="610"/>
                  </a:cubicBezTo>
                  <a:lnTo>
                    <a:pt x="127" y="654"/>
                  </a:lnTo>
                  <a:close/>
                  <a:moveTo>
                    <a:pt x="627" y="650"/>
                  </a:moveTo>
                  <a:cubicBezTo>
                    <a:pt x="587" y="607"/>
                    <a:pt x="587" y="607"/>
                    <a:pt x="587" y="607"/>
                  </a:cubicBezTo>
                  <a:cubicBezTo>
                    <a:pt x="589" y="605"/>
                    <a:pt x="591" y="603"/>
                    <a:pt x="593" y="602"/>
                  </a:cubicBezTo>
                  <a:cubicBezTo>
                    <a:pt x="633" y="644"/>
                    <a:pt x="633" y="644"/>
                    <a:pt x="633" y="644"/>
                  </a:cubicBezTo>
                  <a:cubicBezTo>
                    <a:pt x="631" y="646"/>
                    <a:pt x="629" y="648"/>
                    <a:pt x="627" y="650"/>
                  </a:cubicBezTo>
                  <a:close/>
                  <a:moveTo>
                    <a:pt x="116" y="644"/>
                  </a:moveTo>
                  <a:cubicBezTo>
                    <a:pt x="114" y="642"/>
                    <a:pt x="111" y="640"/>
                    <a:pt x="109" y="638"/>
                  </a:cubicBezTo>
                  <a:cubicBezTo>
                    <a:pt x="151" y="596"/>
                    <a:pt x="151" y="596"/>
                    <a:pt x="151" y="596"/>
                  </a:cubicBezTo>
                  <a:cubicBezTo>
                    <a:pt x="153" y="598"/>
                    <a:pt x="154" y="600"/>
                    <a:pt x="156" y="601"/>
                  </a:cubicBezTo>
                  <a:lnTo>
                    <a:pt x="116" y="644"/>
                  </a:lnTo>
                  <a:close/>
                  <a:moveTo>
                    <a:pt x="638" y="639"/>
                  </a:moveTo>
                  <a:cubicBezTo>
                    <a:pt x="597" y="597"/>
                    <a:pt x="597" y="597"/>
                    <a:pt x="597" y="597"/>
                  </a:cubicBezTo>
                  <a:cubicBezTo>
                    <a:pt x="599" y="596"/>
                    <a:pt x="601" y="594"/>
                    <a:pt x="602" y="592"/>
                  </a:cubicBezTo>
                  <a:cubicBezTo>
                    <a:pt x="644" y="633"/>
                    <a:pt x="644" y="633"/>
                    <a:pt x="644" y="633"/>
                  </a:cubicBezTo>
                  <a:cubicBezTo>
                    <a:pt x="642" y="635"/>
                    <a:pt x="640" y="637"/>
                    <a:pt x="638" y="639"/>
                  </a:cubicBezTo>
                  <a:close/>
                  <a:moveTo>
                    <a:pt x="104" y="632"/>
                  </a:moveTo>
                  <a:cubicBezTo>
                    <a:pt x="102" y="630"/>
                    <a:pt x="100" y="628"/>
                    <a:pt x="98" y="626"/>
                  </a:cubicBezTo>
                  <a:cubicBezTo>
                    <a:pt x="142" y="587"/>
                    <a:pt x="142" y="587"/>
                    <a:pt x="142" y="587"/>
                  </a:cubicBezTo>
                  <a:cubicBezTo>
                    <a:pt x="143" y="588"/>
                    <a:pt x="145" y="590"/>
                    <a:pt x="147" y="592"/>
                  </a:cubicBezTo>
                  <a:lnTo>
                    <a:pt x="104" y="632"/>
                  </a:lnTo>
                  <a:close/>
                  <a:moveTo>
                    <a:pt x="649" y="627"/>
                  </a:moveTo>
                  <a:cubicBezTo>
                    <a:pt x="606" y="588"/>
                    <a:pt x="606" y="588"/>
                    <a:pt x="606" y="588"/>
                  </a:cubicBezTo>
                  <a:cubicBezTo>
                    <a:pt x="608" y="586"/>
                    <a:pt x="610" y="584"/>
                    <a:pt x="611" y="582"/>
                  </a:cubicBezTo>
                  <a:cubicBezTo>
                    <a:pt x="655" y="621"/>
                    <a:pt x="655" y="621"/>
                    <a:pt x="655" y="621"/>
                  </a:cubicBezTo>
                  <a:cubicBezTo>
                    <a:pt x="653" y="623"/>
                    <a:pt x="651" y="625"/>
                    <a:pt x="649" y="627"/>
                  </a:cubicBezTo>
                  <a:close/>
                  <a:moveTo>
                    <a:pt x="94" y="621"/>
                  </a:moveTo>
                  <a:cubicBezTo>
                    <a:pt x="92" y="619"/>
                    <a:pt x="90" y="616"/>
                    <a:pt x="88" y="614"/>
                  </a:cubicBezTo>
                  <a:cubicBezTo>
                    <a:pt x="133" y="577"/>
                    <a:pt x="133" y="577"/>
                    <a:pt x="133" y="577"/>
                  </a:cubicBezTo>
                  <a:cubicBezTo>
                    <a:pt x="134" y="578"/>
                    <a:pt x="136" y="580"/>
                    <a:pt x="138" y="582"/>
                  </a:cubicBezTo>
                  <a:lnTo>
                    <a:pt x="94" y="621"/>
                  </a:lnTo>
                  <a:close/>
                  <a:moveTo>
                    <a:pt x="660" y="616"/>
                  </a:moveTo>
                  <a:cubicBezTo>
                    <a:pt x="615" y="578"/>
                    <a:pt x="615" y="578"/>
                    <a:pt x="615" y="578"/>
                  </a:cubicBezTo>
                  <a:cubicBezTo>
                    <a:pt x="617" y="576"/>
                    <a:pt x="618" y="574"/>
                    <a:pt x="620" y="572"/>
                  </a:cubicBezTo>
                  <a:cubicBezTo>
                    <a:pt x="665" y="609"/>
                    <a:pt x="665" y="609"/>
                    <a:pt x="665" y="609"/>
                  </a:cubicBezTo>
                  <a:cubicBezTo>
                    <a:pt x="664" y="611"/>
                    <a:pt x="662" y="613"/>
                    <a:pt x="660" y="616"/>
                  </a:cubicBezTo>
                  <a:close/>
                  <a:moveTo>
                    <a:pt x="83" y="609"/>
                  </a:moveTo>
                  <a:cubicBezTo>
                    <a:pt x="82" y="606"/>
                    <a:pt x="80" y="604"/>
                    <a:pt x="78" y="602"/>
                  </a:cubicBezTo>
                  <a:cubicBezTo>
                    <a:pt x="124" y="566"/>
                    <a:pt x="124" y="566"/>
                    <a:pt x="124" y="566"/>
                  </a:cubicBezTo>
                  <a:cubicBezTo>
                    <a:pt x="126" y="568"/>
                    <a:pt x="127" y="570"/>
                    <a:pt x="129" y="572"/>
                  </a:cubicBezTo>
                  <a:lnTo>
                    <a:pt x="83" y="609"/>
                  </a:lnTo>
                  <a:close/>
                  <a:moveTo>
                    <a:pt x="670" y="603"/>
                  </a:moveTo>
                  <a:cubicBezTo>
                    <a:pt x="624" y="567"/>
                    <a:pt x="624" y="567"/>
                    <a:pt x="624" y="567"/>
                  </a:cubicBezTo>
                  <a:cubicBezTo>
                    <a:pt x="625" y="565"/>
                    <a:pt x="627" y="563"/>
                    <a:pt x="628" y="561"/>
                  </a:cubicBezTo>
                  <a:cubicBezTo>
                    <a:pt x="675" y="596"/>
                    <a:pt x="675" y="596"/>
                    <a:pt x="675" y="596"/>
                  </a:cubicBezTo>
                  <a:cubicBezTo>
                    <a:pt x="673" y="599"/>
                    <a:pt x="672" y="601"/>
                    <a:pt x="670" y="603"/>
                  </a:cubicBezTo>
                  <a:close/>
                  <a:moveTo>
                    <a:pt x="74" y="596"/>
                  </a:moveTo>
                  <a:cubicBezTo>
                    <a:pt x="72" y="594"/>
                    <a:pt x="70" y="591"/>
                    <a:pt x="69" y="589"/>
                  </a:cubicBezTo>
                  <a:cubicBezTo>
                    <a:pt x="116" y="555"/>
                    <a:pt x="116" y="555"/>
                    <a:pt x="116" y="555"/>
                  </a:cubicBezTo>
                  <a:cubicBezTo>
                    <a:pt x="118" y="557"/>
                    <a:pt x="119" y="559"/>
                    <a:pt x="121" y="561"/>
                  </a:cubicBezTo>
                  <a:lnTo>
                    <a:pt x="74" y="596"/>
                  </a:lnTo>
                  <a:close/>
                  <a:moveTo>
                    <a:pt x="679" y="590"/>
                  </a:moveTo>
                  <a:cubicBezTo>
                    <a:pt x="632" y="557"/>
                    <a:pt x="632" y="557"/>
                    <a:pt x="632" y="557"/>
                  </a:cubicBezTo>
                  <a:cubicBezTo>
                    <a:pt x="633" y="555"/>
                    <a:pt x="635" y="553"/>
                    <a:pt x="636" y="551"/>
                  </a:cubicBezTo>
                  <a:cubicBezTo>
                    <a:pt x="684" y="583"/>
                    <a:pt x="684" y="583"/>
                    <a:pt x="684" y="583"/>
                  </a:cubicBezTo>
                  <a:cubicBezTo>
                    <a:pt x="683" y="586"/>
                    <a:pt x="681" y="588"/>
                    <a:pt x="679" y="590"/>
                  </a:cubicBezTo>
                  <a:close/>
                  <a:moveTo>
                    <a:pt x="65" y="583"/>
                  </a:moveTo>
                  <a:cubicBezTo>
                    <a:pt x="63" y="581"/>
                    <a:pt x="61" y="578"/>
                    <a:pt x="60" y="576"/>
                  </a:cubicBezTo>
                  <a:cubicBezTo>
                    <a:pt x="109" y="544"/>
                    <a:pt x="109" y="544"/>
                    <a:pt x="109" y="544"/>
                  </a:cubicBezTo>
                  <a:cubicBezTo>
                    <a:pt x="110" y="546"/>
                    <a:pt x="112" y="548"/>
                    <a:pt x="113" y="550"/>
                  </a:cubicBezTo>
                  <a:lnTo>
                    <a:pt x="65" y="583"/>
                  </a:lnTo>
                  <a:close/>
                  <a:moveTo>
                    <a:pt x="688" y="577"/>
                  </a:moveTo>
                  <a:cubicBezTo>
                    <a:pt x="639" y="545"/>
                    <a:pt x="639" y="545"/>
                    <a:pt x="639" y="545"/>
                  </a:cubicBezTo>
                  <a:cubicBezTo>
                    <a:pt x="641" y="543"/>
                    <a:pt x="642" y="541"/>
                    <a:pt x="643" y="539"/>
                  </a:cubicBezTo>
                  <a:cubicBezTo>
                    <a:pt x="693" y="570"/>
                    <a:pt x="693" y="570"/>
                    <a:pt x="693" y="570"/>
                  </a:cubicBezTo>
                  <a:cubicBezTo>
                    <a:pt x="691" y="572"/>
                    <a:pt x="690" y="575"/>
                    <a:pt x="688" y="577"/>
                  </a:cubicBezTo>
                  <a:close/>
                  <a:moveTo>
                    <a:pt x="56" y="570"/>
                  </a:moveTo>
                  <a:cubicBezTo>
                    <a:pt x="54" y="567"/>
                    <a:pt x="53" y="565"/>
                    <a:pt x="52" y="562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103" y="535"/>
                    <a:pt x="104" y="537"/>
                    <a:pt x="106" y="539"/>
                  </a:cubicBezTo>
                  <a:lnTo>
                    <a:pt x="56" y="570"/>
                  </a:lnTo>
                  <a:close/>
                  <a:moveTo>
                    <a:pt x="697" y="564"/>
                  </a:moveTo>
                  <a:cubicBezTo>
                    <a:pt x="646" y="534"/>
                    <a:pt x="646" y="534"/>
                    <a:pt x="646" y="534"/>
                  </a:cubicBezTo>
                  <a:cubicBezTo>
                    <a:pt x="648" y="532"/>
                    <a:pt x="649" y="530"/>
                    <a:pt x="650" y="528"/>
                  </a:cubicBezTo>
                  <a:cubicBezTo>
                    <a:pt x="701" y="556"/>
                    <a:pt x="701" y="556"/>
                    <a:pt x="701" y="556"/>
                  </a:cubicBezTo>
                  <a:cubicBezTo>
                    <a:pt x="700" y="559"/>
                    <a:pt x="698" y="561"/>
                    <a:pt x="697" y="564"/>
                  </a:cubicBezTo>
                  <a:close/>
                  <a:moveTo>
                    <a:pt x="48" y="556"/>
                  </a:moveTo>
                  <a:cubicBezTo>
                    <a:pt x="47" y="554"/>
                    <a:pt x="45" y="551"/>
                    <a:pt x="44" y="549"/>
                  </a:cubicBezTo>
                  <a:cubicBezTo>
                    <a:pt x="95" y="521"/>
                    <a:pt x="95" y="521"/>
                    <a:pt x="95" y="521"/>
                  </a:cubicBezTo>
                  <a:cubicBezTo>
                    <a:pt x="97" y="523"/>
                    <a:pt x="98" y="525"/>
                    <a:pt x="99" y="528"/>
                  </a:cubicBezTo>
                  <a:lnTo>
                    <a:pt x="48" y="556"/>
                  </a:lnTo>
                  <a:close/>
                  <a:moveTo>
                    <a:pt x="704" y="550"/>
                  </a:moveTo>
                  <a:cubicBezTo>
                    <a:pt x="653" y="522"/>
                    <a:pt x="653" y="522"/>
                    <a:pt x="653" y="522"/>
                  </a:cubicBezTo>
                  <a:cubicBezTo>
                    <a:pt x="654" y="520"/>
                    <a:pt x="655" y="518"/>
                    <a:pt x="656" y="516"/>
                  </a:cubicBezTo>
                  <a:cubicBezTo>
                    <a:pt x="708" y="542"/>
                    <a:pt x="708" y="542"/>
                    <a:pt x="708" y="542"/>
                  </a:cubicBezTo>
                  <a:cubicBezTo>
                    <a:pt x="707" y="545"/>
                    <a:pt x="706" y="547"/>
                    <a:pt x="704" y="550"/>
                  </a:cubicBezTo>
                  <a:close/>
                  <a:moveTo>
                    <a:pt x="40" y="542"/>
                  </a:moveTo>
                  <a:cubicBezTo>
                    <a:pt x="39" y="540"/>
                    <a:pt x="38" y="537"/>
                    <a:pt x="37" y="534"/>
                  </a:cubicBezTo>
                  <a:cubicBezTo>
                    <a:pt x="89" y="509"/>
                    <a:pt x="89" y="509"/>
                    <a:pt x="89" y="509"/>
                  </a:cubicBezTo>
                  <a:cubicBezTo>
                    <a:pt x="91" y="511"/>
                    <a:pt x="92" y="514"/>
                    <a:pt x="93" y="516"/>
                  </a:cubicBezTo>
                  <a:lnTo>
                    <a:pt x="40" y="542"/>
                  </a:lnTo>
                  <a:close/>
                  <a:moveTo>
                    <a:pt x="712" y="536"/>
                  </a:moveTo>
                  <a:cubicBezTo>
                    <a:pt x="659" y="510"/>
                    <a:pt x="659" y="510"/>
                    <a:pt x="659" y="510"/>
                  </a:cubicBezTo>
                  <a:cubicBezTo>
                    <a:pt x="660" y="508"/>
                    <a:pt x="661" y="506"/>
                    <a:pt x="662" y="504"/>
                  </a:cubicBezTo>
                  <a:cubicBezTo>
                    <a:pt x="715" y="528"/>
                    <a:pt x="715" y="528"/>
                    <a:pt x="715" y="528"/>
                  </a:cubicBezTo>
                  <a:cubicBezTo>
                    <a:pt x="714" y="531"/>
                    <a:pt x="713" y="533"/>
                    <a:pt x="712" y="536"/>
                  </a:cubicBezTo>
                  <a:close/>
                  <a:moveTo>
                    <a:pt x="34" y="528"/>
                  </a:moveTo>
                  <a:cubicBezTo>
                    <a:pt x="32" y="525"/>
                    <a:pt x="31" y="523"/>
                    <a:pt x="30" y="520"/>
                  </a:cubicBezTo>
                  <a:cubicBezTo>
                    <a:pt x="84" y="497"/>
                    <a:pt x="84" y="497"/>
                    <a:pt x="84" y="497"/>
                  </a:cubicBezTo>
                  <a:cubicBezTo>
                    <a:pt x="85" y="499"/>
                    <a:pt x="86" y="502"/>
                    <a:pt x="87" y="504"/>
                  </a:cubicBezTo>
                  <a:lnTo>
                    <a:pt x="34" y="528"/>
                  </a:lnTo>
                  <a:close/>
                  <a:moveTo>
                    <a:pt x="718" y="521"/>
                  </a:moveTo>
                  <a:cubicBezTo>
                    <a:pt x="665" y="498"/>
                    <a:pt x="665" y="498"/>
                    <a:pt x="665" y="498"/>
                  </a:cubicBezTo>
                  <a:cubicBezTo>
                    <a:pt x="666" y="496"/>
                    <a:pt x="666" y="494"/>
                    <a:pt x="667" y="491"/>
                  </a:cubicBezTo>
                  <a:cubicBezTo>
                    <a:pt x="722" y="513"/>
                    <a:pt x="722" y="513"/>
                    <a:pt x="722" y="513"/>
                  </a:cubicBezTo>
                  <a:cubicBezTo>
                    <a:pt x="721" y="516"/>
                    <a:pt x="719" y="519"/>
                    <a:pt x="718" y="521"/>
                  </a:cubicBezTo>
                  <a:close/>
                  <a:moveTo>
                    <a:pt x="27" y="513"/>
                  </a:moveTo>
                  <a:cubicBezTo>
                    <a:pt x="26" y="511"/>
                    <a:pt x="25" y="508"/>
                    <a:pt x="24" y="505"/>
                  </a:cubicBezTo>
                  <a:cubicBezTo>
                    <a:pt x="79" y="485"/>
                    <a:pt x="79" y="485"/>
                    <a:pt x="79" y="485"/>
                  </a:cubicBezTo>
                  <a:cubicBezTo>
                    <a:pt x="80" y="487"/>
                    <a:pt x="81" y="489"/>
                    <a:pt x="82" y="491"/>
                  </a:cubicBezTo>
                  <a:lnTo>
                    <a:pt x="27" y="513"/>
                  </a:lnTo>
                  <a:close/>
                  <a:moveTo>
                    <a:pt x="724" y="506"/>
                  </a:moveTo>
                  <a:cubicBezTo>
                    <a:pt x="670" y="486"/>
                    <a:pt x="670" y="486"/>
                    <a:pt x="670" y="486"/>
                  </a:cubicBezTo>
                  <a:cubicBezTo>
                    <a:pt x="670" y="483"/>
                    <a:pt x="671" y="481"/>
                    <a:pt x="672" y="479"/>
                  </a:cubicBezTo>
                  <a:cubicBezTo>
                    <a:pt x="727" y="498"/>
                    <a:pt x="727" y="498"/>
                    <a:pt x="727" y="498"/>
                  </a:cubicBezTo>
                  <a:cubicBezTo>
                    <a:pt x="726" y="501"/>
                    <a:pt x="725" y="504"/>
                    <a:pt x="724" y="506"/>
                  </a:cubicBezTo>
                  <a:close/>
                  <a:moveTo>
                    <a:pt x="22" y="498"/>
                  </a:moveTo>
                  <a:cubicBezTo>
                    <a:pt x="21" y="496"/>
                    <a:pt x="20" y="493"/>
                    <a:pt x="19" y="490"/>
                  </a:cubicBezTo>
                  <a:cubicBezTo>
                    <a:pt x="75" y="472"/>
                    <a:pt x="75" y="472"/>
                    <a:pt x="75" y="472"/>
                  </a:cubicBezTo>
                  <a:cubicBezTo>
                    <a:pt x="75" y="474"/>
                    <a:pt x="76" y="477"/>
                    <a:pt x="77" y="479"/>
                  </a:cubicBezTo>
                  <a:lnTo>
                    <a:pt x="22" y="498"/>
                  </a:lnTo>
                  <a:close/>
                  <a:moveTo>
                    <a:pt x="730" y="491"/>
                  </a:moveTo>
                  <a:cubicBezTo>
                    <a:pt x="674" y="473"/>
                    <a:pt x="674" y="473"/>
                    <a:pt x="674" y="473"/>
                  </a:cubicBezTo>
                  <a:cubicBezTo>
                    <a:pt x="675" y="471"/>
                    <a:pt x="676" y="468"/>
                    <a:pt x="676" y="466"/>
                  </a:cubicBezTo>
                  <a:cubicBezTo>
                    <a:pt x="732" y="483"/>
                    <a:pt x="732" y="483"/>
                    <a:pt x="732" y="483"/>
                  </a:cubicBezTo>
                  <a:cubicBezTo>
                    <a:pt x="731" y="486"/>
                    <a:pt x="731" y="489"/>
                    <a:pt x="730" y="491"/>
                  </a:cubicBezTo>
                  <a:close/>
                  <a:moveTo>
                    <a:pt x="17" y="483"/>
                  </a:moveTo>
                  <a:cubicBezTo>
                    <a:pt x="16" y="481"/>
                    <a:pt x="15" y="478"/>
                    <a:pt x="14" y="475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1" y="462"/>
                    <a:pt x="72" y="464"/>
                    <a:pt x="73" y="466"/>
                  </a:cubicBezTo>
                  <a:lnTo>
                    <a:pt x="17" y="483"/>
                  </a:lnTo>
                  <a:close/>
                  <a:moveTo>
                    <a:pt x="734" y="476"/>
                  </a:moveTo>
                  <a:cubicBezTo>
                    <a:pt x="678" y="460"/>
                    <a:pt x="678" y="460"/>
                    <a:pt x="678" y="460"/>
                  </a:cubicBezTo>
                  <a:cubicBezTo>
                    <a:pt x="679" y="458"/>
                    <a:pt x="679" y="456"/>
                    <a:pt x="680" y="453"/>
                  </a:cubicBezTo>
                  <a:cubicBezTo>
                    <a:pt x="737" y="468"/>
                    <a:pt x="737" y="468"/>
                    <a:pt x="737" y="468"/>
                  </a:cubicBezTo>
                  <a:cubicBezTo>
                    <a:pt x="736" y="471"/>
                    <a:pt x="735" y="473"/>
                    <a:pt x="734" y="476"/>
                  </a:cubicBezTo>
                  <a:close/>
                  <a:moveTo>
                    <a:pt x="12" y="468"/>
                  </a:moveTo>
                  <a:cubicBezTo>
                    <a:pt x="12" y="465"/>
                    <a:pt x="11" y="463"/>
                    <a:pt x="10" y="460"/>
                  </a:cubicBezTo>
                  <a:cubicBezTo>
                    <a:pt x="67" y="446"/>
                    <a:pt x="67" y="446"/>
                    <a:pt x="67" y="446"/>
                  </a:cubicBezTo>
                  <a:cubicBezTo>
                    <a:pt x="68" y="449"/>
                    <a:pt x="68" y="451"/>
                    <a:pt x="69" y="453"/>
                  </a:cubicBezTo>
                  <a:lnTo>
                    <a:pt x="12" y="468"/>
                  </a:lnTo>
                  <a:close/>
                  <a:moveTo>
                    <a:pt x="738" y="461"/>
                  </a:moveTo>
                  <a:cubicBezTo>
                    <a:pt x="681" y="447"/>
                    <a:pt x="681" y="447"/>
                    <a:pt x="681" y="447"/>
                  </a:cubicBezTo>
                  <a:cubicBezTo>
                    <a:pt x="682" y="445"/>
                    <a:pt x="683" y="443"/>
                    <a:pt x="683" y="440"/>
                  </a:cubicBezTo>
                  <a:cubicBezTo>
                    <a:pt x="740" y="452"/>
                    <a:pt x="740" y="452"/>
                    <a:pt x="740" y="452"/>
                  </a:cubicBezTo>
                  <a:cubicBezTo>
                    <a:pt x="740" y="455"/>
                    <a:pt x="739" y="458"/>
                    <a:pt x="738" y="461"/>
                  </a:cubicBezTo>
                  <a:close/>
                  <a:moveTo>
                    <a:pt x="9" y="453"/>
                  </a:moveTo>
                  <a:cubicBezTo>
                    <a:pt x="8" y="450"/>
                    <a:pt x="8" y="447"/>
                    <a:pt x="7" y="444"/>
                  </a:cubicBezTo>
                  <a:cubicBezTo>
                    <a:pt x="65" y="433"/>
                    <a:pt x="65" y="433"/>
                    <a:pt x="65" y="433"/>
                  </a:cubicBezTo>
                  <a:cubicBezTo>
                    <a:pt x="65" y="436"/>
                    <a:pt x="65" y="438"/>
                    <a:pt x="66" y="440"/>
                  </a:cubicBezTo>
                  <a:lnTo>
                    <a:pt x="9" y="453"/>
                  </a:lnTo>
                  <a:close/>
                  <a:moveTo>
                    <a:pt x="742" y="445"/>
                  </a:moveTo>
                  <a:cubicBezTo>
                    <a:pt x="684" y="434"/>
                    <a:pt x="684" y="434"/>
                    <a:pt x="684" y="434"/>
                  </a:cubicBezTo>
                  <a:cubicBezTo>
                    <a:pt x="685" y="432"/>
                    <a:pt x="685" y="429"/>
                    <a:pt x="686" y="427"/>
                  </a:cubicBezTo>
                  <a:cubicBezTo>
                    <a:pt x="743" y="437"/>
                    <a:pt x="743" y="437"/>
                    <a:pt x="743" y="437"/>
                  </a:cubicBezTo>
                  <a:cubicBezTo>
                    <a:pt x="743" y="440"/>
                    <a:pt x="742" y="443"/>
                    <a:pt x="742" y="445"/>
                  </a:cubicBezTo>
                  <a:close/>
                  <a:moveTo>
                    <a:pt x="6" y="437"/>
                  </a:moveTo>
                  <a:cubicBezTo>
                    <a:pt x="5" y="434"/>
                    <a:pt x="5" y="431"/>
                    <a:pt x="4" y="429"/>
                  </a:cubicBezTo>
                  <a:cubicBezTo>
                    <a:pt x="62" y="420"/>
                    <a:pt x="62" y="420"/>
                    <a:pt x="62" y="420"/>
                  </a:cubicBezTo>
                  <a:cubicBezTo>
                    <a:pt x="63" y="422"/>
                    <a:pt x="63" y="425"/>
                    <a:pt x="63" y="427"/>
                  </a:cubicBezTo>
                  <a:lnTo>
                    <a:pt x="6" y="437"/>
                  </a:lnTo>
                  <a:close/>
                  <a:moveTo>
                    <a:pt x="744" y="430"/>
                  </a:moveTo>
                  <a:cubicBezTo>
                    <a:pt x="687" y="421"/>
                    <a:pt x="687" y="421"/>
                    <a:pt x="687" y="421"/>
                  </a:cubicBezTo>
                  <a:cubicBezTo>
                    <a:pt x="687" y="419"/>
                    <a:pt x="687" y="416"/>
                    <a:pt x="688" y="414"/>
                  </a:cubicBezTo>
                  <a:cubicBezTo>
                    <a:pt x="746" y="421"/>
                    <a:pt x="746" y="421"/>
                    <a:pt x="746" y="421"/>
                  </a:cubicBezTo>
                  <a:cubicBezTo>
                    <a:pt x="745" y="424"/>
                    <a:pt x="745" y="427"/>
                    <a:pt x="744" y="430"/>
                  </a:cubicBezTo>
                  <a:close/>
                  <a:moveTo>
                    <a:pt x="3" y="421"/>
                  </a:moveTo>
                  <a:cubicBezTo>
                    <a:pt x="3" y="418"/>
                    <a:pt x="3" y="416"/>
                    <a:pt x="2" y="413"/>
                  </a:cubicBezTo>
                  <a:cubicBezTo>
                    <a:pt x="61" y="407"/>
                    <a:pt x="61" y="407"/>
                    <a:pt x="61" y="407"/>
                  </a:cubicBezTo>
                  <a:cubicBezTo>
                    <a:pt x="61" y="409"/>
                    <a:pt x="61" y="412"/>
                    <a:pt x="61" y="414"/>
                  </a:cubicBezTo>
                  <a:lnTo>
                    <a:pt x="3" y="421"/>
                  </a:lnTo>
                  <a:close/>
                  <a:moveTo>
                    <a:pt x="746" y="414"/>
                  </a:moveTo>
                  <a:cubicBezTo>
                    <a:pt x="688" y="408"/>
                    <a:pt x="688" y="408"/>
                    <a:pt x="688" y="408"/>
                  </a:cubicBezTo>
                  <a:cubicBezTo>
                    <a:pt x="689" y="405"/>
                    <a:pt x="689" y="403"/>
                    <a:pt x="689" y="400"/>
                  </a:cubicBezTo>
                  <a:cubicBezTo>
                    <a:pt x="747" y="405"/>
                    <a:pt x="747" y="405"/>
                    <a:pt x="747" y="405"/>
                  </a:cubicBezTo>
                  <a:cubicBezTo>
                    <a:pt x="747" y="408"/>
                    <a:pt x="747" y="411"/>
                    <a:pt x="746" y="414"/>
                  </a:cubicBezTo>
                  <a:close/>
                  <a:moveTo>
                    <a:pt x="2" y="406"/>
                  </a:moveTo>
                  <a:cubicBezTo>
                    <a:pt x="2" y="403"/>
                    <a:pt x="1" y="400"/>
                    <a:pt x="1" y="397"/>
                  </a:cubicBezTo>
                  <a:cubicBezTo>
                    <a:pt x="60" y="393"/>
                    <a:pt x="60" y="393"/>
                    <a:pt x="60" y="393"/>
                  </a:cubicBezTo>
                  <a:cubicBezTo>
                    <a:pt x="60" y="396"/>
                    <a:pt x="60" y="398"/>
                    <a:pt x="60" y="401"/>
                  </a:cubicBezTo>
                  <a:lnTo>
                    <a:pt x="2" y="406"/>
                  </a:lnTo>
                  <a:close/>
                  <a:moveTo>
                    <a:pt x="748" y="398"/>
                  </a:moveTo>
                  <a:cubicBezTo>
                    <a:pt x="689" y="394"/>
                    <a:pt x="689" y="394"/>
                    <a:pt x="689" y="394"/>
                  </a:cubicBezTo>
                  <a:cubicBezTo>
                    <a:pt x="690" y="392"/>
                    <a:pt x="690" y="390"/>
                    <a:pt x="690" y="387"/>
                  </a:cubicBezTo>
                  <a:cubicBezTo>
                    <a:pt x="748" y="390"/>
                    <a:pt x="748" y="390"/>
                    <a:pt x="748" y="390"/>
                  </a:cubicBezTo>
                  <a:cubicBezTo>
                    <a:pt x="748" y="392"/>
                    <a:pt x="748" y="395"/>
                    <a:pt x="748" y="398"/>
                  </a:cubicBezTo>
                  <a:close/>
                  <a:moveTo>
                    <a:pt x="1" y="390"/>
                  </a:moveTo>
                  <a:cubicBezTo>
                    <a:pt x="1" y="387"/>
                    <a:pt x="1" y="384"/>
                    <a:pt x="1" y="381"/>
                  </a:cubicBezTo>
                  <a:cubicBezTo>
                    <a:pt x="59" y="380"/>
                    <a:pt x="59" y="380"/>
                    <a:pt x="59" y="380"/>
                  </a:cubicBezTo>
                  <a:cubicBezTo>
                    <a:pt x="59" y="382"/>
                    <a:pt x="59" y="385"/>
                    <a:pt x="59" y="387"/>
                  </a:cubicBezTo>
                  <a:lnTo>
                    <a:pt x="1" y="390"/>
                  </a:lnTo>
                  <a:close/>
                  <a:moveTo>
                    <a:pt x="748" y="382"/>
                  </a:moveTo>
                  <a:cubicBezTo>
                    <a:pt x="690" y="381"/>
                    <a:pt x="690" y="381"/>
                    <a:pt x="690" y="381"/>
                  </a:cubicBezTo>
                  <a:cubicBezTo>
                    <a:pt x="690" y="379"/>
                    <a:pt x="690" y="376"/>
                    <a:pt x="690" y="374"/>
                  </a:cubicBezTo>
                  <a:cubicBezTo>
                    <a:pt x="690" y="373"/>
                    <a:pt x="690" y="373"/>
                    <a:pt x="690" y="373"/>
                  </a:cubicBezTo>
                  <a:cubicBezTo>
                    <a:pt x="749" y="373"/>
                    <a:pt x="749" y="373"/>
                    <a:pt x="749" y="373"/>
                  </a:cubicBezTo>
                  <a:cubicBezTo>
                    <a:pt x="749" y="374"/>
                    <a:pt x="749" y="374"/>
                    <a:pt x="749" y="374"/>
                  </a:cubicBezTo>
                  <a:cubicBezTo>
                    <a:pt x="749" y="377"/>
                    <a:pt x="749" y="379"/>
                    <a:pt x="748" y="382"/>
                  </a:cubicBezTo>
                  <a:close/>
                  <a:moveTo>
                    <a:pt x="59" y="374"/>
                  </a:moveTo>
                  <a:cubicBezTo>
                    <a:pt x="42" y="374"/>
                    <a:pt x="42" y="374"/>
                    <a:pt x="42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1"/>
                    <a:pt x="0" y="368"/>
                    <a:pt x="1" y="365"/>
                  </a:cubicBezTo>
                  <a:cubicBezTo>
                    <a:pt x="59" y="367"/>
                    <a:pt x="59" y="367"/>
                    <a:pt x="59" y="367"/>
                  </a:cubicBezTo>
                  <a:cubicBezTo>
                    <a:pt x="59" y="369"/>
                    <a:pt x="59" y="371"/>
                    <a:pt x="59" y="374"/>
                  </a:cubicBezTo>
                  <a:close/>
                  <a:moveTo>
                    <a:pt x="690" y="367"/>
                  </a:moveTo>
                  <a:cubicBezTo>
                    <a:pt x="690" y="365"/>
                    <a:pt x="690" y="362"/>
                    <a:pt x="690" y="360"/>
                  </a:cubicBezTo>
                  <a:cubicBezTo>
                    <a:pt x="748" y="357"/>
                    <a:pt x="748" y="357"/>
                    <a:pt x="748" y="357"/>
                  </a:cubicBezTo>
                  <a:cubicBezTo>
                    <a:pt x="748" y="360"/>
                    <a:pt x="748" y="363"/>
                    <a:pt x="748" y="366"/>
                  </a:cubicBezTo>
                  <a:lnTo>
                    <a:pt x="690" y="367"/>
                  </a:lnTo>
                  <a:close/>
                  <a:moveTo>
                    <a:pt x="59" y="360"/>
                  </a:moveTo>
                  <a:cubicBezTo>
                    <a:pt x="1" y="358"/>
                    <a:pt x="1" y="358"/>
                    <a:pt x="1" y="358"/>
                  </a:cubicBezTo>
                  <a:cubicBezTo>
                    <a:pt x="1" y="355"/>
                    <a:pt x="1" y="352"/>
                    <a:pt x="1" y="349"/>
                  </a:cubicBezTo>
                  <a:cubicBezTo>
                    <a:pt x="60" y="353"/>
                    <a:pt x="60" y="353"/>
                    <a:pt x="60" y="353"/>
                  </a:cubicBezTo>
                  <a:cubicBezTo>
                    <a:pt x="59" y="356"/>
                    <a:pt x="59" y="358"/>
                    <a:pt x="59" y="360"/>
                  </a:cubicBezTo>
                  <a:close/>
                  <a:moveTo>
                    <a:pt x="689" y="354"/>
                  </a:moveTo>
                  <a:cubicBezTo>
                    <a:pt x="689" y="351"/>
                    <a:pt x="689" y="349"/>
                    <a:pt x="689" y="346"/>
                  </a:cubicBezTo>
                  <a:cubicBezTo>
                    <a:pt x="747" y="342"/>
                    <a:pt x="747" y="342"/>
                    <a:pt x="747" y="342"/>
                  </a:cubicBezTo>
                  <a:cubicBezTo>
                    <a:pt x="747" y="344"/>
                    <a:pt x="748" y="347"/>
                    <a:pt x="748" y="350"/>
                  </a:cubicBezTo>
                  <a:lnTo>
                    <a:pt x="689" y="354"/>
                  </a:lnTo>
                  <a:close/>
                  <a:moveTo>
                    <a:pt x="60" y="347"/>
                  </a:moveTo>
                  <a:cubicBezTo>
                    <a:pt x="2" y="342"/>
                    <a:pt x="2" y="342"/>
                    <a:pt x="2" y="342"/>
                  </a:cubicBezTo>
                  <a:cubicBezTo>
                    <a:pt x="2" y="339"/>
                    <a:pt x="2" y="336"/>
                    <a:pt x="3" y="334"/>
                  </a:cubicBezTo>
                  <a:cubicBezTo>
                    <a:pt x="61" y="340"/>
                    <a:pt x="61" y="340"/>
                    <a:pt x="61" y="340"/>
                  </a:cubicBezTo>
                  <a:cubicBezTo>
                    <a:pt x="60" y="342"/>
                    <a:pt x="60" y="345"/>
                    <a:pt x="60" y="347"/>
                  </a:cubicBezTo>
                  <a:close/>
                  <a:moveTo>
                    <a:pt x="688" y="340"/>
                  </a:moveTo>
                  <a:cubicBezTo>
                    <a:pt x="688" y="338"/>
                    <a:pt x="688" y="336"/>
                    <a:pt x="688" y="333"/>
                  </a:cubicBezTo>
                  <a:cubicBezTo>
                    <a:pt x="746" y="326"/>
                    <a:pt x="746" y="326"/>
                    <a:pt x="746" y="326"/>
                  </a:cubicBezTo>
                  <a:cubicBezTo>
                    <a:pt x="746" y="329"/>
                    <a:pt x="746" y="331"/>
                    <a:pt x="747" y="334"/>
                  </a:cubicBezTo>
                  <a:lnTo>
                    <a:pt x="688" y="340"/>
                  </a:lnTo>
                  <a:close/>
                  <a:moveTo>
                    <a:pt x="61" y="334"/>
                  </a:moveTo>
                  <a:cubicBezTo>
                    <a:pt x="3" y="326"/>
                    <a:pt x="3" y="326"/>
                    <a:pt x="3" y="326"/>
                  </a:cubicBezTo>
                  <a:cubicBezTo>
                    <a:pt x="4" y="324"/>
                    <a:pt x="4" y="321"/>
                    <a:pt x="5" y="318"/>
                  </a:cubicBezTo>
                  <a:cubicBezTo>
                    <a:pt x="62" y="327"/>
                    <a:pt x="62" y="327"/>
                    <a:pt x="62" y="327"/>
                  </a:cubicBezTo>
                  <a:cubicBezTo>
                    <a:pt x="62" y="329"/>
                    <a:pt x="62" y="331"/>
                    <a:pt x="61" y="334"/>
                  </a:cubicBezTo>
                  <a:close/>
                  <a:moveTo>
                    <a:pt x="687" y="327"/>
                  </a:moveTo>
                  <a:cubicBezTo>
                    <a:pt x="686" y="325"/>
                    <a:pt x="686" y="322"/>
                    <a:pt x="686" y="320"/>
                  </a:cubicBezTo>
                  <a:cubicBezTo>
                    <a:pt x="743" y="310"/>
                    <a:pt x="743" y="310"/>
                    <a:pt x="743" y="310"/>
                  </a:cubicBezTo>
                  <a:cubicBezTo>
                    <a:pt x="744" y="313"/>
                    <a:pt x="744" y="316"/>
                    <a:pt x="745" y="319"/>
                  </a:cubicBezTo>
                  <a:lnTo>
                    <a:pt x="687" y="327"/>
                  </a:lnTo>
                  <a:close/>
                  <a:moveTo>
                    <a:pt x="63" y="320"/>
                  </a:moveTo>
                  <a:cubicBezTo>
                    <a:pt x="6" y="311"/>
                    <a:pt x="6" y="311"/>
                    <a:pt x="6" y="311"/>
                  </a:cubicBezTo>
                  <a:cubicBezTo>
                    <a:pt x="6" y="308"/>
                    <a:pt x="7" y="305"/>
                    <a:pt x="7" y="302"/>
                  </a:cubicBezTo>
                  <a:cubicBezTo>
                    <a:pt x="65" y="313"/>
                    <a:pt x="65" y="313"/>
                    <a:pt x="65" y="313"/>
                  </a:cubicBezTo>
                  <a:cubicBezTo>
                    <a:pt x="64" y="316"/>
                    <a:pt x="64" y="318"/>
                    <a:pt x="63" y="320"/>
                  </a:cubicBezTo>
                  <a:close/>
                  <a:moveTo>
                    <a:pt x="684" y="314"/>
                  </a:moveTo>
                  <a:cubicBezTo>
                    <a:pt x="684" y="312"/>
                    <a:pt x="683" y="309"/>
                    <a:pt x="683" y="307"/>
                  </a:cubicBezTo>
                  <a:cubicBezTo>
                    <a:pt x="740" y="294"/>
                    <a:pt x="740" y="294"/>
                    <a:pt x="740" y="294"/>
                  </a:cubicBezTo>
                  <a:cubicBezTo>
                    <a:pt x="741" y="297"/>
                    <a:pt x="741" y="300"/>
                    <a:pt x="742" y="303"/>
                  </a:cubicBezTo>
                  <a:lnTo>
                    <a:pt x="684" y="314"/>
                  </a:lnTo>
                  <a:close/>
                  <a:moveTo>
                    <a:pt x="66" y="307"/>
                  </a:moveTo>
                  <a:cubicBezTo>
                    <a:pt x="9" y="295"/>
                    <a:pt x="9" y="295"/>
                    <a:pt x="9" y="295"/>
                  </a:cubicBezTo>
                  <a:cubicBezTo>
                    <a:pt x="9" y="292"/>
                    <a:pt x="10" y="289"/>
                    <a:pt x="11" y="287"/>
                  </a:cubicBezTo>
                  <a:cubicBezTo>
                    <a:pt x="68" y="300"/>
                    <a:pt x="68" y="300"/>
                    <a:pt x="68" y="300"/>
                  </a:cubicBezTo>
                  <a:cubicBezTo>
                    <a:pt x="67" y="303"/>
                    <a:pt x="66" y="305"/>
                    <a:pt x="66" y="307"/>
                  </a:cubicBezTo>
                  <a:close/>
                  <a:moveTo>
                    <a:pt x="682" y="301"/>
                  </a:moveTo>
                  <a:cubicBezTo>
                    <a:pt x="681" y="298"/>
                    <a:pt x="680" y="296"/>
                    <a:pt x="680" y="294"/>
                  </a:cubicBezTo>
                  <a:cubicBezTo>
                    <a:pt x="736" y="279"/>
                    <a:pt x="736" y="279"/>
                    <a:pt x="736" y="279"/>
                  </a:cubicBezTo>
                  <a:cubicBezTo>
                    <a:pt x="737" y="282"/>
                    <a:pt x="738" y="285"/>
                    <a:pt x="739" y="287"/>
                  </a:cubicBezTo>
                  <a:lnTo>
                    <a:pt x="682" y="301"/>
                  </a:lnTo>
                  <a:close/>
                  <a:moveTo>
                    <a:pt x="69" y="294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3" y="277"/>
                    <a:pt x="14" y="274"/>
                    <a:pt x="15" y="271"/>
                  </a:cubicBezTo>
                  <a:cubicBezTo>
                    <a:pt x="71" y="287"/>
                    <a:pt x="71" y="287"/>
                    <a:pt x="71" y="287"/>
                  </a:cubicBezTo>
                  <a:cubicBezTo>
                    <a:pt x="70" y="290"/>
                    <a:pt x="70" y="292"/>
                    <a:pt x="69" y="294"/>
                  </a:cubicBezTo>
                  <a:close/>
                  <a:moveTo>
                    <a:pt x="678" y="288"/>
                  </a:moveTo>
                  <a:cubicBezTo>
                    <a:pt x="678" y="286"/>
                    <a:pt x="677" y="283"/>
                    <a:pt x="676" y="281"/>
                  </a:cubicBezTo>
                  <a:cubicBezTo>
                    <a:pt x="732" y="264"/>
                    <a:pt x="732" y="264"/>
                    <a:pt x="732" y="264"/>
                  </a:cubicBezTo>
                  <a:cubicBezTo>
                    <a:pt x="733" y="266"/>
                    <a:pt x="734" y="269"/>
                    <a:pt x="735" y="272"/>
                  </a:cubicBezTo>
                  <a:lnTo>
                    <a:pt x="678" y="288"/>
                  </a:lnTo>
                  <a:close/>
                  <a:moveTo>
                    <a:pt x="73" y="281"/>
                  </a:moveTo>
                  <a:cubicBezTo>
                    <a:pt x="17" y="264"/>
                    <a:pt x="17" y="264"/>
                    <a:pt x="17" y="264"/>
                  </a:cubicBezTo>
                  <a:cubicBezTo>
                    <a:pt x="18" y="262"/>
                    <a:pt x="18" y="259"/>
                    <a:pt x="19" y="256"/>
                  </a:cubicBezTo>
                  <a:cubicBezTo>
                    <a:pt x="75" y="274"/>
                    <a:pt x="75" y="274"/>
                    <a:pt x="75" y="274"/>
                  </a:cubicBezTo>
                  <a:cubicBezTo>
                    <a:pt x="74" y="277"/>
                    <a:pt x="73" y="279"/>
                    <a:pt x="73" y="281"/>
                  </a:cubicBezTo>
                  <a:close/>
                  <a:moveTo>
                    <a:pt x="674" y="275"/>
                  </a:moveTo>
                  <a:cubicBezTo>
                    <a:pt x="674" y="273"/>
                    <a:pt x="673" y="270"/>
                    <a:pt x="672" y="268"/>
                  </a:cubicBezTo>
                  <a:cubicBezTo>
                    <a:pt x="727" y="249"/>
                    <a:pt x="727" y="249"/>
                    <a:pt x="727" y="249"/>
                  </a:cubicBezTo>
                  <a:cubicBezTo>
                    <a:pt x="728" y="251"/>
                    <a:pt x="729" y="254"/>
                    <a:pt x="730" y="257"/>
                  </a:cubicBezTo>
                  <a:lnTo>
                    <a:pt x="674" y="275"/>
                  </a:lnTo>
                  <a:close/>
                  <a:moveTo>
                    <a:pt x="77" y="269"/>
                  </a:moveTo>
                  <a:cubicBezTo>
                    <a:pt x="22" y="249"/>
                    <a:pt x="22" y="249"/>
                    <a:pt x="22" y="249"/>
                  </a:cubicBezTo>
                  <a:cubicBezTo>
                    <a:pt x="23" y="246"/>
                    <a:pt x="24" y="244"/>
                    <a:pt x="25" y="241"/>
                  </a:cubicBezTo>
                  <a:cubicBezTo>
                    <a:pt x="79" y="262"/>
                    <a:pt x="79" y="262"/>
                    <a:pt x="79" y="262"/>
                  </a:cubicBezTo>
                  <a:cubicBezTo>
                    <a:pt x="78" y="264"/>
                    <a:pt x="78" y="266"/>
                    <a:pt x="77" y="269"/>
                  </a:cubicBezTo>
                  <a:close/>
                  <a:moveTo>
                    <a:pt x="670" y="262"/>
                  </a:moveTo>
                  <a:cubicBezTo>
                    <a:pt x="669" y="260"/>
                    <a:pt x="668" y="258"/>
                    <a:pt x="667" y="256"/>
                  </a:cubicBezTo>
                  <a:cubicBezTo>
                    <a:pt x="722" y="234"/>
                    <a:pt x="722" y="234"/>
                    <a:pt x="722" y="234"/>
                  </a:cubicBezTo>
                  <a:cubicBezTo>
                    <a:pt x="723" y="236"/>
                    <a:pt x="724" y="239"/>
                    <a:pt x="725" y="242"/>
                  </a:cubicBezTo>
                  <a:lnTo>
                    <a:pt x="670" y="262"/>
                  </a:lnTo>
                  <a:close/>
                  <a:moveTo>
                    <a:pt x="82" y="256"/>
                  </a:moveTo>
                  <a:cubicBezTo>
                    <a:pt x="27" y="234"/>
                    <a:pt x="27" y="234"/>
                    <a:pt x="27" y="234"/>
                  </a:cubicBezTo>
                  <a:cubicBezTo>
                    <a:pt x="28" y="232"/>
                    <a:pt x="29" y="229"/>
                    <a:pt x="31" y="226"/>
                  </a:cubicBezTo>
                  <a:cubicBezTo>
                    <a:pt x="84" y="249"/>
                    <a:pt x="84" y="249"/>
                    <a:pt x="84" y="249"/>
                  </a:cubicBezTo>
                  <a:cubicBezTo>
                    <a:pt x="83" y="252"/>
                    <a:pt x="82" y="254"/>
                    <a:pt x="82" y="256"/>
                  </a:cubicBezTo>
                  <a:close/>
                  <a:moveTo>
                    <a:pt x="665" y="250"/>
                  </a:moveTo>
                  <a:cubicBezTo>
                    <a:pt x="664" y="248"/>
                    <a:pt x="663" y="246"/>
                    <a:pt x="662" y="243"/>
                  </a:cubicBezTo>
                  <a:cubicBezTo>
                    <a:pt x="715" y="219"/>
                    <a:pt x="715" y="219"/>
                    <a:pt x="715" y="219"/>
                  </a:cubicBezTo>
                  <a:cubicBezTo>
                    <a:pt x="716" y="222"/>
                    <a:pt x="718" y="224"/>
                    <a:pt x="719" y="227"/>
                  </a:cubicBezTo>
                  <a:lnTo>
                    <a:pt x="665" y="250"/>
                  </a:lnTo>
                  <a:close/>
                  <a:moveTo>
                    <a:pt x="87" y="244"/>
                  </a:moveTo>
                  <a:cubicBezTo>
                    <a:pt x="34" y="220"/>
                    <a:pt x="34" y="220"/>
                    <a:pt x="34" y="220"/>
                  </a:cubicBezTo>
                  <a:cubicBezTo>
                    <a:pt x="35" y="217"/>
                    <a:pt x="36" y="214"/>
                    <a:pt x="37" y="212"/>
                  </a:cubicBezTo>
                  <a:cubicBezTo>
                    <a:pt x="90" y="237"/>
                    <a:pt x="90" y="237"/>
                    <a:pt x="90" y="237"/>
                  </a:cubicBezTo>
                  <a:cubicBezTo>
                    <a:pt x="89" y="239"/>
                    <a:pt x="88" y="242"/>
                    <a:pt x="87" y="244"/>
                  </a:cubicBezTo>
                  <a:close/>
                  <a:moveTo>
                    <a:pt x="659" y="238"/>
                  </a:moveTo>
                  <a:cubicBezTo>
                    <a:pt x="658" y="236"/>
                    <a:pt x="657" y="234"/>
                    <a:pt x="656" y="231"/>
                  </a:cubicBezTo>
                  <a:cubicBezTo>
                    <a:pt x="708" y="205"/>
                    <a:pt x="708" y="205"/>
                    <a:pt x="708" y="205"/>
                  </a:cubicBezTo>
                  <a:cubicBezTo>
                    <a:pt x="710" y="208"/>
                    <a:pt x="711" y="210"/>
                    <a:pt x="712" y="213"/>
                  </a:cubicBezTo>
                  <a:lnTo>
                    <a:pt x="659" y="238"/>
                  </a:lnTo>
                  <a:close/>
                  <a:moveTo>
                    <a:pt x="93" y="232"/>
                  </a:moveTo>
                  <a:cubicBezTo>
                    <a:pt x="40" y="205"/>
                    <a:pt x="40" y="205"/>
                    <a:pt x="40" y="205"/>
                  </a:cubicBezTo>
                  <a:cubicBezTo>
                    <a:pt x="42" y="203"/>
                    <a:pt x="43" y="200"/>
                    <a:pt x="44" y="198"/>
                  </a:cubicBezTo>
                  <a:cubicBezTo>
                    <a:pt x="96" y="225"/>
                    <a:pt x="96" y="225"/>
                    <a:pt x="96" y="225"/>
                  </a:cubicBezTo>
                  <a:cubicBezTo>
                    <a:pt x="95" y="227"/>
                    <a:pt x="94" y="229"/>
                    <a:pt x="93" y="232"/>
                  </a:cubicBezTo>
                  <a:close/>
                  <a:moveTo>
                    <a:pt x="653" y="226"/>
                  </a:moveTo>
                  <a:cubicBezTo>
                    <a:pt x="652" y="224"/>
                    <a:pt x="651" y="222"/>
                    <a:pt x="650" y="220"/>
                  </a:cubicBezTo>
                  <a:cubicBezTo>
                    <a:pt x="701" y="191"/>
                    <a:pt x="701" y="191"/>
                    <a:pt x="701" y="191"/>
                  </a:cubicBezTo>
                  <a:cubicBezTo>
                    <a:pt x="702" y="193"/>
                    <a:pt x="704" y="196"/>
                    <a:pt x="705" y="199"/>
                  </a:cubicBezTo>
                  <a:lnTo>
                    <a:pt x="653" y="226"/>
                  </a:lnTo>
                  <a:close/>
                  <a:moveTo>
                    <a:pt x="99" y="220"/>
                  </a:moveTo>
                  <a:cubicBezTo>
                    <a:pt x="48" y="191"/>
                    <a:pt x="48" y="191"/>
                    <a:pt x="48" y="191"/>
                  </a:cubicBezTo>
                  <a:cubicBezTo>
                    <a:pt x="49" y="189"/>
                    <a:pt x="51" y="186"/>
                    <a:pt x="52" y="184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1" y="216"/>
                    <a:pt x="100" y="218"/>
                    <a:pt x="99" y="220"/>
                  </a:cubicBezTo>
                  <a:close/>
                  <a:moveTo>
                    <a:pt x="647" y="214"/>
                  </a:moveTo>
                  <a:cubicBezTo>
                    <a:pt x="646" y="212"/>
                    <a:pt x="644" y="210"/>
                    <a:pt x="643" y="208"/>
                  </a:cubicBezTo>
                  <a:cubicBezTo>
                    <a:pt x="693" y="177"/>
                    <a:pt x="693" y="177"/>
                    <a:pt x="693" y="177"/>
                  </a:cubicBezTo>
                  <a:cubicBezTo>
                    <a:pt x="694" y="180"/>
                    <a:pt x="696" y="182"/>
                    <a:pt x="697" y="185"/>
                  </a:cubicBezTo>
                  <a:lnTo>
                    <a:pt x="647" y="214"/>
                  </a:lnTo>
                  <a:close/>
                  <a:moveTo>
                    <a:pt x="106" y="208"/>
                  </a:moveTo>
                  <a:cubicBezTo>
                    <a:pt x="56" y="178"/>
                    <a:pt x="56" y="178"/>
                    <a:pt x="56" y="178"/>
                  </a:cubicBezTo>
                  <a:cubicBezTo>
                    <a:pt x="57" y="175"/>
                    <a:pt x="59" y="173"/>
                    <a:pt x="61" y="170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4"/>
                    <a:pt x="107" y="206"/>
                    <a:pt x="106" y="208"/>
                  </a:cubicBezTo>
                  <a:close/>
                  <a:moveTo>
                    <a:pt x="640" y="203"/>
                  </a:moveTo>
                  <a:cubicBezTo>
                    <a:pt x="639" y="201"/>
                    <a:pt x="637" y="199"/>
                    <a:pt x="636" y="197"/>
                  </a:cubicBezTo>
                  <a:cubicBezTo>
                    <a:pt x="684" y="164"/>
                    <a:pt x="684" y="164"/>
                    <a:pt x="684" y="164"/>
                  </a:cubicBezTo>
                  <a:cubicBezTo>
                    <a:pt x="686" y="166"/>
                    <a:pt x="688" y="169"/>
                    <a:pt x="689" y="171"/>
                  </a:cubicBezTo>
                  <a:lnTo>
                    <a:pt x="640" y="203"/>
                  </a:lnTo>
                  <a:close/>
                  <a:moveTo>
                    <a:pt x="113" y="197"/>
                  </a:moveTo>
                  <a:cubicBezTo>
                    <a:pt x="65" y="164"/>
                    <a:pt x="65" y="164"/>
                    <a:pt x="65" y="164"/>
                  </a:cubicBezTo>
                  <a:cubicBezTo>
                    <a:pt x="66" y="162"/>
                    <a:pt x="68" y="159"/>
                    <a:pt x="70" y="157"/>
                  </a:cubicBezTo>
                  <a:cubicBezTo>
                    <a:pt x="117" y="191"/>
                    <a:pt x="117" y="191"/>
                    <a:pt x="117" y="191"/>
                  </a:cubicBezTo>
                  <a:cubicBezTo>
                    <a:pt x="116" y="193"/>
                    <a:pt x="114" y="195"/>
                    <a:pt x="113" y="197"/>
                  </a:cubicBezTo>
                  <a:close/>
                  <a:moveTo>
                    <a:pt x="632" y="192"/>
                  </a:moveTo>
                  <a:cubicBezTo>
                    <a:pt x="631" y="190"/>
                    <a:pt x="630" y="188"/>
                    <a:pt x="628" y="186"/>
                  </a:cubicBezTo>
                  <a:cubicBezTo>
                    <a:pt x="675" y="151"/>
                    <a:pt x="675" y="151"/>
                    <a:pt x="675" y="151"/>
                  </a:cubicBezTo>
                  <a:cubicBezTo>
                    <a:pt x="677" y="153"/>
                    <a:pt x="679" y="156"/>
                    <a:pt x="680" y="158"/>
                  </a:cubicBezTo>
                  <a:lnTo>
                    <a:pt x="632" y="192"/>
                  </a:lnTo>
                  <a:close/>
                  <a:moveTo>
                    <a:pt x="121" y="186"/>
                  </a:moveTo>
                  <a:cubicBezTo>
                    <a:pt x="74" y="151"/>
                    <a:pt x="74" y="151"/>
                    <a:pt x="74" y="151"/>
                  </a:cubicBezTo>
                  <a:cubicBezTo>
                    <a:pt x="75" y="149"/>
                    <a:pt x="77" y="147"/>
                    <a:pt x="79" y="144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4" y="182"/>
                    <a:pt x="122" y="184"/>
                    <a:pt x="121" y="186"/>
                  </a:cubicBezTo>
                  <a:close/>
                  <a:moveTo>
                    <a:pt x="624" y="181"/>
                  </a:moveTo>
                  <a:cubicBezTo>
                    <a:pt x="623" y="179"/>
                    <a:pt x="622" y="177"/>
                    <a:pt x="620" y="175"/>
                  </a:cubicBezTo>
                  <a:cubicBezTo>
                    <a:pt x="665" y="139"/>
                    <a:pt x="665" y="139"/>
                    <a:pt x="665" y="139"/>
                  </a:cubicBezTo>
                  <a:cubicBezTo>
                    <a:pt x="667" y="141"/>
                    <a:pt x="669" y="143"/>
                    <a:pt x="671" y="145"/>
                  </a:cubicBezTo>
                  <a:lnTo>
                    <a:pt x="624" y="181"/>
                  </a:lnTo>
                  <a:close/>
                  <a:moveTo>
                    <a:pt x="129" y="175"/>
                  </a:moveTo>
                  <a:cubicBezTo>
                    <a:pt x="83" y="139"/>
                    <a:pt x="83" y="139"/>
                    <a:pt x="83" y="139"/>
                  </a:cubicBezTo>
                  <a:cubicBezTo>
                    <a:pt x="85" y="136"/>
                    <a:pt x="87" y="134"/>
                    <a:pt x="89" y="132"/>
                  </a:cubicBezTo>
                  <a:cubicBezTo>
                    <a:pt x="134" y="170"/>
                    <a:pt x="134" y="170"/>
                    <a:pt x="134" y="170"/>
                  </a:cubicBezTo>
                  <a:cubicBezTo>
                    <a:pt x="132" y="172"/>
                    <a:pt x="130" y="174"/>
                    <a:pt x="129" y="175"/>
                  </a:cubicBezTo>
                  <a:close/>
                  <a:moveTo>
                    <a:pt x="616" y="171"/>
                  </a:moveTo>
                  <a:cubicBezTo>
                    <a:pt x="615" y="169"/>
                    <a:pt x="613" y="167"/>
                    <a:pt x="611" y="165"/>
                  </a:cubicBezTo>
                  <a:cubicBezTo>
                    <a:pt x="655" y="126"/>
                    <a:pt x="655" y="126"/>
                    <a:pt x="655" y="126"/>
                  </a:cubicBezTo>
                  <a:cubicBezTo>
                    <a:pt x="657" y="129"/>
                    <a:pt x="659" y="131"/>
                    <a:pt x="661" y="133"/>
                  </a:cubicBezTo>
                  <a:lnTo>
                    <a:pt x="616" y="171"/>
                  </a:lnTo>
                  <a:close/>
                  <a:moveTo>
                    <a:pt x="138" y="165"/>
                  </a:moveTo>
                  <a:cubicBezTo>
                    <a:pt x="94" y="127"/>
                    <a:pt x="94" y="127"/>
                    <a:pt x="94" y="127"/>
                  </a:cubicBezTo>
                  <a:cubicBezTo>
                    <a:pt x="96" y="124"/>
                    <a:pt x="98" y="122"/>
                    <a:pt x="100" y="12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41" y="162"/>
                    <a:pt x="139" y="163"/>
                    <a:pt x="138" y="165"/>
                  </a:cubicBezTo>
                  <a:close/>
                  <a:moveTo>
                    <a:pt x="607" y="161"/>
                  </a:moveTo>
                  <a:cubicBezTo>
                    <a:pt x="606" y="159"/>
                    <a:pt x="604" y="157"/>
                    <a:pt x="602" y="155"/>
                  </a:cubicBezTo>
                  <a:cubicBezTo>
                    <a:pt x="644" y="115"/>
                    <a:pt x="644" y="115"/>
                    <a:pt x="644" y="115"/>
                  </a:cubicBezTo>
                  <a:cubicBezTo>
                    <a:pt x="646" y="117"/>
                    <a:pt x="648" y="119"/>
                    <a:pt x="650" y="121"/>
                  </a:cubicBezTo>
                  <a:lnTo>
                    <a:pt x="607" y="161"/>
                  </a:lnTo>
                  <a:close/>
                  <a:moveTo>
                    <a:pt x="147" y="155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6" y="113"/>
                    <a:pt x="108" y="111"/>
                    <a:pt x="111" y="109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50" y="152"/>
                    <a:pt x="148" y="154"/>
                    <a:pt x="147" y="155"/>
                  </a:cubicBezTo>
                  <a:close/>
                  <a:moveTo>
                    <a:pt x="598" y="151"/>
                  </a:moveTo>
                  <a:cubicBezTo>
                    <a:pt x="596" y="149"/>
                    <a:pt x="595" y="147"/>
                    <a:pt x="593" y="146"/>
                  </a:cubicBezTo>
                  <a:cubicBezTo>
                    <a:pt x="633" y="104"/>
                    <a:pt x="633" y="104"/>
                    <a:pt x="633" y="104"/>
                  </a:cubicBezTo>
                  <a:cubicBezTo>
                    <a:pt x="635" y="106"/>
                    <a:pt x="637" y="108"/>
                    <a:pt x="639" y="110"/>
                  </a:cubicBezTo>
                  <a:lnTo>
                    <a:pt x="598" y="151"/>
                  </a:lnTo>
                  <a:close/>
                  <a:moveTo>
                    <a:pt x="156" y="146"/>
                  </a:moveTo>
                  <a:cubicBezTo>
                    <a:pt x="116" y="104"/>
                    <a:pt x="116" y="104"/>
                    <a:pt x="116" y="104"/>
                  </a:cubicBezTo>
                  <a:cubicBezTo>
                    <a:pt x="118" y="102"/>
                    <a:pt x="120" y="100"/>
                    <a:pt x="122" y="98"/>
                  </a:cubicBezTo>
                  <a:cubicBezTo>
                    <a:pt x="161" y="141"/>
                    <a:pt x="161" y="141"/>
                    <a:pt x="161" y="141"/>
                  </a:cubicBezTo>
                  <a:cubicBezTo>
                    <a:pt x="160" y="142"/>
                    <a:pt x="158" y="144"/>
                    <a:pt x="156" y="146"/>
                  </a:cubicBezTo>
                  <a:close/>
                  <a:moveTo>
                    <a:pt x="588" y="142"/>
                  </a:moveTo>
                  <a:cubicBezTo>
                    <a:pt x="587" y="140"/>
                    <a:pt x="585" y="138"/>
                    <a:pt x="583" y="137"/>
                  </a:cubicBezTo>
                  <a:cubicBezTo>
                    <a:pt x="622" y="93"/>
                    <a:pt x="622" y="93"/>
                    <a:pt x="622" y="93"/>
                  </a:cubicBezTo>
                  <a:cubicBezTo>
                    <a:pt x="624" y="95"/>
                    <a:pt x="626" y="97"/>
                    <a:pt x="628" y="99"/>
                  </a:cubicBezTo>
                  <a:lnTo>
                    <a:pt x="588" y="142"/>
                  </a:lnTo>
                  <a:close/>
                  <a:moveTo>
                    <a:pt x="166" y="137"/>
                  </a:moveTo>
                  <a:cubicBezTo>
                    <a:pt x="127" y="93"/>
                    <a:pt x="127" y="93"/>
                    <a:pt x="127" y="93"/>
                  </a:cubicBezTo>
                  <a:cubicBezTo>
                    <a:pt x="130" y="91"/>
                    <a:pt x="132" y="89"/>
                    <a:pt x="134" y="87"/>
                  </a:cubicBezTo>
                  <a:cubicBezTo>
                    <a:pt x="172" y="132"/>
                    <a:pt x="172" y="132"/>
                    <a:pt x="172" y="132"/>
                  </a:cubicBezTo>
                  <a:cubicBezTo>
                    <a:pt x="170" y="134"/>
                    <a:pt x="168" y="135"/>
                    <a:pt x="166" y="137"/>
                  </a:cubicBezTo>
                  <a:close/>
                  <a:moveTo>
                    <a:pt x="578" y="133"/>
                  </a:moveTo>
                  <a:cubicBezTo>
                    <a:pt x="576" y="131"/>
                    <a:pt x="575" y="130"/>
                    <a:pt x="573" y="128"/>
                  </a:cubicBezTo>
                  <a:cubicBezTo>
                    <a:pt x="609" y="83"/>
                    <a:pt x="609" y="83"/>
                    <a:pt x="609" y="83"/>
                  </a:cubicBezTo>
                  <a:cubicBezTo>
                    <a:pt x="612" y="84"/>
                    <a:pt x="614" y="86"/>
                    <a:pt x="616" y="88"/>
                  </a:cubicBezTo>
                  <a:lnTo>
                    <a:pt x="578" y="133"/>
                  </a:lnTo>
                  <a:close/>
                  <a:moveTo>
                    <a:pt x="176" y="128"/>
                  </a:moveTo>
                  <a:cubicBezTo>
                    <a:pt x="139" y="83"/>
                    <a:pt x="139" y="83"/>
                    <a:pt x="139" y="83"/>
                  </a:cubicBezTo>
                  <a:cubicBezTo>
                    <a:pt x="142" y="81"/>
                    <a:pt x="144" y="79"/>
                    <a:pt x="146" y="77"/>
                  </a:cubicBezTo>
                  <a:cubicBezTo>
                    <a:pt x="182" y="124"/>
                    <a:pt x="182" y="124"/>
                    <a:pt x="182" y="124"/>
                  </a:cubicBezTo>
                  <a:cubicBezTo>
                    <a:pt x="180" y="125"/>
                    <a:pt x="178" y="127"/>
                    <a:pt x="176" y="128"/>
                  </a:cubicBezTo>
                  <a:close/>
                  <a:moveTo>
                    <a:pt x="568" y="124"/>
                  </a:moveTo>
                  <a:cubicBezTo>
                    <a:pt x="566" y="123"/>
                    <a:pt x="564" y="121"/>
                    <a:pt x="562" y="120"/>
                  </a:cubicBezTo>
                  <a:cubicBezTo>
                    <a:pt x="597" y="73"/>
                    <a:pt x="597" y="73"/>
                    <a:pt x="597" y="73"/>
                  </a:cubicBezTo>
                  <a:cubicBezTo>
                    <a:pt x="599" y="75"/>
                    <a:pt x="601" y="76"/>
                    <a:pt x="604" y="78"/>
                  </a:cubicBezTo>
                  <a:lnTo>
                    <a:pt x="568" y="124"/>
                  </a:lnTo>
                  <a:close/>
                  <a:moveTo>
                    <a:pt x="187" y="120"/>
                  </a:moveTo>
                  <a:cubicBezTo>
                    <a:pt x="152" y="73"/>
                    <a:pt x="152" y="73"/>
                    <a:pt x="152" y="73"/>
                  </a:cubicBezTo>
                  <a:cubicBezTo>
                    <a:pt x="154" y="71"/>
                    <a:pt x="157" y="70"/>
                    <a:pt x="159" y="68"/>
                  </a:cubicBezTo>
                  <a:cubicBezTo>
                    <a:pt x="193" y="116"/>
                    <a:pt x="193" y="116"/>
                    <a:pt x="193" y="116"/>
                  </a:cubicBezTo>
                  <a:cubicBezTo>
                    <a:pt x="191" y="117"/>
                    <a:pt x="189" y="118"/>
                    <a:pt x="187" y="120"/>
                  </a:cubicBezTo>
                  <a:close/>
                  <a:moveTo>
                    <a:pt x="557" y="116"/>
                  </a:moveTo>
                  <a:cubicBezTo>
                    <a:pt x="555" y="115"/>
                    <a:pt x="553" y="113"/>
                    <a:pt x="551" y="112"/>
                  </a:cubicBezTo>
                  <a:cubicBezTo>
                    <a:pt x="584" y="64"/>
                    <a:pt x="584" y="64"/>
                    <a:pt x="584" y="64"/>
                  </a:cubicBezTo>
                  <a:cubicBezTo>
                    <a:pt x="586" y="65"/>
                    <a:pt x="589" y="67"/>
                    <a:pt x="591" y="69"/>
                  </a:cubicBezTo>
                  <a:lnTo>
                    <a:pt x="557" y="116"/>
                  </a:lnTo>
                  <a:close/>
                  <a:moveTo>
                    <a:pt x="198" y="112"/>
                  </a:moveTo>
                  <a:cubicBezTo>
                    <a:pt x="165" y="64"/>
                    <a:pt x="165" y="64"/>
                    <a:pt x="165" y="64"/>
                  </a:cubicBezTo>
                  <a:cubicBezTo>
                    <a:pt x="167" y="62"/>
                    <a:pt x="170" y="61"/>
                    <a:pt x="172" y="59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2" y="109"/>
                    <a:pt x="200" y="111"/>
                    <a:pt x="198" y="112"/>
                  </a:cubicBezTo>
                  <a:close/>
                  <a:moveTo>
                    <a:pt x="546" y="109"/>
                  </a:moveTo>
                  <a:cubicBezTo>
                    <a:pt x="544" y="107"/>
                    <a:pt x="542" y="106"/>
                    <a:pt x="540" y="105"/>
                  </a:cubicBezTo>
                  <a:cubicBezTo>
                    <a:pt x="571" y="55"/>
                    <a:pt x="571" y="55"/>
                    <a:pt x="571" y="55"/>
                  </a:cubicBezTo>
                  <a:cubicBezTo>
                    <a:pt x="573" y="57"/>
                    <a:pt x="575" y="58"/>
                    <a:pt x="578" y="60"/>
                  </a:cubicBezTo>
                  <a:lnTo>
                    <a:pt x="546" y="109"/>
                  </a:lnTo>
                  <a:close/>
                  <a:moveTo>
                    <a:pt x="209" y="105"/>
                  </a:moveTo>
                  <a:cubicBezTo>
                    <a:pt x="178" y="55"/>
                    <a:pt x="178" y="55"/>
                    <a:pt x="178" y="55"/>
                  </a:cubicBezTo>
                  <a:cubicBezTo>
                    <a:pt x="181" y="54"/>
                    <a:pt x="183" y="52"/>
                    <a:pt x="186" y="51"/>
                  </a:cubicBezTo>
                  <a:cubicBezTo>
                    <a:pt x="215" y="101"/>
                    <a:pt x="215" y="101"/>
                    <a:pt x="215" y="101"/>
                  </a:cubicBezTo>
                  <a:cubicBezTo>
                    <a:pt x="213" y="102"/>
                    <a:pt x="211" y="104"/>
                    <a:pt x="209" y="105"/>
                  </a:cubicBezTo>
                  <a:close/>
                  <a:moveTo>
                    <a:pt x="535" y="102"/>
                  </a:moveTo>
                  <a:cubicBezTo>
                    <a:pt x="533" y="100"/>
                    <a:pt x="530" y="99"/>
                    <a:pt x="528" y="98"/>
                  </a:cubicBezTo>
                  <a:cubicBezTo>
                    <a:pt x="557" y="47"/>
                    <a:pt x="557" y="47"/>
                    <a:pt x="557" y="47"/>
                  </a:cubicBezTo>
                  <a:cubicBezTo>
                    <a:pt x="559" y="48"/>
                    <a:pt x="562" y="50"/>
                    <a:pt x="564" y="51"/>
                  </a:cubicBezTo>
                  <a:lnTo>
                    <a:pt x="535" y="102"/>
                  </a:lnTo>
                  <a:close/>
                  <a:moveTo>
                    <a:pt x="220" y="98"/>
                  </a:moveTo>
                  <a:cubicBezTo>
                    <a:pt x="192" y="47"/>
                    <a:pt x="192" y="47"/>
                    <a:pt x="192" y="47"/>
                  </a:cubicBezTo>
                  <a:cubicBezTo>
                    <a:pt x="194" y="46"/>
                    <a:pt x="197" y="44"/>
                    <a:pt x="199" y="43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5" y="96"/>
                    <a:pt x="223" y="97"/>
                    <a:pt x="220" y="98"/>
                  </a:cubicBezTo>
                  <a:close/>
                  <a:moveTo>
                    <a:pt x="523" y="95"/>
                  </a:moveTo>
                  <a:cubicBezTo>
                    <a:pt x="521" y="94"/>
                    <a:pt x="519" y="93"/>
                    <a:pt x="516" y="92"/>
                  </a:cubicBezTo>
                  <a:cubicBezTo>
                    <a:pt x="543" y="40"/>
                    <a:pt x="543" y="40"/>
                    <a:pt x="543" y="40"/>
                  </a:cubicBezTo>
                  <a:cubicBezTo>
                    <a:pt x="545" y="41"/>
                    <a:pt x="548" y="42"/>
                    <a:pt x="550" y="44"/>
                  </a:cubicBezTo>
                  <a:lnTo>
                    <a:pt x="523" y="95"/>
                  </a:lnTo>
                  <a:close/>
                  <a:moveTo>
                    <a:pt x="232" y="92"/>
                  </a:moveTo>
                  <a:cubicBezTo>
                    <a:pt x="206" y="40"/>
                    <a:pt x="206" y="40"/>
                    <a:pt x="206" y="40"/>
                  </a:cubicBezTo>
                  <a:cubicBezTo>
                    <a:pt x="208" y="38"/>
                    <a:pt x="211" y="37"/>
                    <a:pt x="214" y="36"/>
                  </a:cubicBezTo>
                  <a:cubicBezTo>
                    <a:pt x="239" y="89"/>
                    <a:pt x="239" y="89"/>
                    <a:pt x="239" y="89"/>
                  </a:cubicBezTo>
                  <a:cubicBezTo>
                    <a:pt x="237" y="90"/>
                    <a:pt x="234" y="91"/>
                    <a:pt x="232" y="92"/>
                  </a:cubicBezTo>
                  <a:close/>
                  <a:moveTo>
                    <a:pt x="511" y="89"/>
                  </a:moveTo>
                  <a:cubicBezTo>
                    <a:pt x="509" y="88"/>
                    <a:pt x="507" y="87"/>
                    <a:pt x="504" y="86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31" y="34"/>
                    <a:pt x="534" y="35"/>
                    <a:pt x="536" y="36"/>
                  </a:cubicBezTo>
                  <a:lnTo>
                    <a:pt x="511" y="89"/>
                  </a:lnTo>
                  <a:close/>
                  <a:moveTo>
                    <a:pt x="244" y="86"/>
                  </a:moveTo>
                  <a:cubicBezTo>
                    <a:pt x="220" y="33"/>
                    <a:pt x="220" y="33"/>
                    <a:pt x="220" y="33"/>
                  </a:cubicBezTo>
                  <a:cubicBezTo>
                    <a:pt x="223" y="32"/>
                    <a:pt x="225" y="31"/>
                    <a:pt x="228" y="29"/>
                  </a:cubicBezTo>
                  <a:cubicBezTo>
                    <a:pt x="251" y="83"/>
                    <a:pt x="251" y="83"/>
                    <a:pt x="251" y="83"/>
                  </a:cubicBezTo>
                  <a:cubicBezTo>
                    <a:pt x="249" y="84"/>
                    <a:pt x="247" y="85"/>
                    <a:pt x="244" y="86"/>
                  </a:cubicBezTo>
                  <a:close/>
                  <a:moveTo>
                    <a:pt x="499" y="83"/>
                  </a:moveTo>
                  <a:cubicBezTo>
                    <a:pt x="496" y="83"/>
                    <a:pt x="494" y="82"/>
                    <a:pt x="492" y="81"/>
                  </a:cubicBezTo>
                  <a:cubicBezTo>
                    <a:pt x="514" y="26"/>
                    <a:pt x="514" y="26"/>
                    <a:pt x="514" y="26"/>
                  </a:cubicBezTo>
                  <a:cubicBezTo>
                    <a:pt x="516" y="27"/>
                    <a:pt x="519" y="29"/>
                    <a:pt x="522" y="30"/>
                  </a:cubicBezTo>
                  <a:lnTo>
                    <a:pt x="499" y="83"/>
                  </a:lnTo>
                  <a:close/>
                  <a:moveTo>
                    <a:pt x="257" y="81"/>
                  </a:moveTo>
                  <a:cubicBezTo>
                    <a:pt x="235" y="27"/>
                    <a:pt x="235" y="27"/>
                    <a:pt x="235" y="27"/>
                  </a:cubicBezTo>
                  <a:cubicBezTo>
                    <a:pt x="237" y="26"/>
                    <a:pt x="240" y="24"/>
                    <a:pt x="243" y="23"/>
                  </a:cubicBezTo>
                  <a:cubicBezTo>
                    <a:pt x="263" y="78"/>
                    <a:pt x="263" y="78"/>
                    <a:pt x="263" y="78"/>
                  </a:cubicBezTo>
                  <a:cubicBezTo>
                    <a:pt x="261" y="79"/>
                    <a:pt x="259" y="80"/>
                    <a:pt x="257" y="81"/>
                  </a:cubicBezTo>
                  <a:close/>
                  <a:moveTo>
                    <a:pt x="486" y="78"/>
                  </a:moveTo>
                  <a:cubicBezTo>
                    <a:pt x="484" y="78"/>
                    <a:pt x="482" y="77"/>
                    <a:pt x="479" y="76"/>
                  </a:cubicBezTo>
                  <a:cubicBezTo>
                    <a:pt x="499" y="21"/>
                    <a:pt x="499" y="21"/>
                    <a:pt x="499" y="21"/>
                  </a:cubicBezTo>
                  <a:cubicBezTo>
                    <a:pt x="502" y="22"/>
                    <a:pt x="504" y="23"/>
                    <a:pt x="507" y="24"/>
                  </a:cubicBezTo>
                  <a:lnTo>
                    <a:pt x="486" y="78"/>
                  </a:lnTo>
                  <a:close/>
                  <a:moveTo>
                    <a:pt x="269" y="76"/>
                  </a:moveTo>
                  <a:cubicBezTo>
                    <a:pt x="250" y="21"/>
                    <a:pt x="250" y="21"/>
                    <a:pt x="250" y="21"/>
                  </a:cubicBezTo>
                  <a:cubicBezTo>
                    <a:pt x="252" y="20"/>
                    <a:pt x="255" y="19"/>
                    <a:pt x="258" y="18"/>
                  </a:cubicBezTo>
                  <a:cubicBezTo>
                    <a:pt x="276" y="74"/>
                    <a:pt x="276" y="74"/>
                    <a:pt x="276" y="74"/>
                  </a:cubicBezTo>
                  <a:cubicBezTo>
                    <a:pt x="274" y="75"/>
                    <a:pt x="271" y="75"/>
                    <a:pt x="269" y="76"/>
                  </a:cubicBezTo>
                  <a:close/>
                  <a:moveTo>
                    <a:pt x="474" y="74"/>
                  </a:moveTo>
                  <a:cubicBezTo>
                    <a:pt x="471" y="73"/>
                    <a:pt x="469" y="72"/>
                    <a:pt x="467" y="72"/>
                  </a:cubicBezTo>
                  <a:cubicBezTo>
                    <a:pt x="484" y="16"/>
                    <a:pt x="484" y="16"/>
                    <a:pt x="484" y="16"/>
                  </a:cubicBezTo>
                  <a:cubicBezTo>
                    <a:pt x="486" y="17"/>
                    <a:pt x="489" y="18"/>
                    <a:pt x="492" y="18"/>
                  </a:cubicBezTo>
                  <a:lnTo>
                    <a:pt x="474" y="74"/>
                  </a:lnTo>
                  <a:close/>
                  <a:moveTo>
                    <a:pt x="282" y="72"/>
                  </a:moveTo>
                  <a:cubicBezTo>
                    <a:pt x="265" y="16"/>
                    <a:pt x="265" y="16"/>
                    <a:pt x="265" y="16"/>
                  </a:cubicBezTo>
                  <a:cubicBezTo>
                    <a:pt x="267" y="15"/>
                    <a:pt x="270" y="14"/>
                    <a:pt x="273" y="14"/>
                  </a:cubicBezTo>
                  <a:cubicBezTo>
                    <a:pt x="289" y="70"/>
                    <a:pt x="289" y="70"/>
                    <a:pt x="289" y="70"/>
                  </a:cubicBezTo>
                  <a:cubicBezTo>
                    <a:pt x="286" y="71"/>
                    <a:pt x="284" y="71"/>
                    <a:pt x="282" y="72"/>
                  </a:cubicBezTo>
                  <a:close/>
                  <a:moveTo>
                    <a:pt x="461" y="70"/>
                  </a:moveTo>
                  <a:cubicBezTo>
                    <a:pt x="458" y="69"/>
                    <a:pt x="456" y="69"/>
                    <a:pt x="454" y="68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1" y="12"/>
                    <a:pt x="474" y="13"/>
                    <a:pt x="477" y="14"/>
                  </a:cubicBezTo>
                  <a:lnTo>
                    <a:pt x="461" y="70"/>
                  </a:lnTo>
                  <a:close/>
                  <a:moveTo>
                    <a:pt x="295" y="68"/>
                  </a:moveTo>
                  <a:cubicBezTo>
                    <a:pt x="280" y="12"/>
                    <a:pt x="280" y="12"/>
                    <a:pt x="280" y="12"/>
                  </a:cubicBezTo>
                  <a:cubicBezTo>
                    <a:pt x="283" y="11"/>
                    <a:pt x="286" y="10"/>
                    <a:pt x="288" y="10"/>
                  </a:cubicBezTo>
                  <a:cubicBezTo>
                    <a:pt x="302" y="67"/>
                    <a:pt x="302" y="67"/>
                    <a:pt x="302" y="67"/>
                  </a:cubicBezTo>
                  <a:cubicBezTo>
                    <a:pt x="299" y="67"/>
                    <a:pt x="297" y="68"/>
                    <a:pt x="295" y="68"/>
                  </a:cubicBezTo>
                  <a:close/>
                  <a:moveTo>
                    <a:pt x="448" y="67"/>
                  </a:moveTo>
                  <a:cubicBezTo>
                    <a:pt x="445" y="66"/>
                    <a:pt x="443" y="66"/>
                    <a:pt x="441" y="65"/>
                  </a:cubicBezTo>
                  <a:cubicBezTo>
                    <a:pt x="453" y="8"/>
                    <a:pt x="453" y="8"/>
                    <a:pt x="453" y="8"/>
                  </a:cubicBezTo>
                  <a:cubicBezTo>
                    <a:pt x="456" y="8"/>
                    <a:pt x="459" y="9"/>
                    <a:pt x="461" y="10"/>
                  </a:cubicBezTo>
                  <a:lnTo>
                    <a:pt x="448" y="67"/>
                  </a:lnTo>
                  <a:close/>
                  <a:moveTo>
                    <a:pt x="308" y="65"/>
                  </a:moveTo>
                  <a:cubicBezTo>
                    <a:pt x="295" y="8"/>
                    <a:pt x="295" y="8"/>
                    <a:pt x="295" y="8"/>
                  </a:cubicBezTo>
                  <a:cubicBezTo>
                    <a:pt x="298" y="7"/>
                    <a:pt x="301" y="7"/>
                    <a:pt x="304" y="6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2" y="64"/>
                    <a:pt x="310" y="65"/>
                    <a:pt x="308" y="65"/>
                  </a:cubicBezTo>
                  <a:close/>
                  <a:moveTo>
                    <a:pt x="435" y="64"/>
                  </a:moveTo>
                  <a:cubicBezTo>
                    <a:pt x="432" y="63"/>
                    <a:pt x="430" y="63"/>
                    <a:pt x="428" y="63"/>
                  </a:cubicBezTo>
                  <a:cubicBezTo>
                    <a:pt x="437" y="5"/>
                    <a:pt x="437" y="5"/>
                    <a:pt x="437" y="5"/>
                  </a:cubicBezTo>
                  <a:cubicBezTo>
                    <a:pt x="440" y="5"/>
                    <a:pt x="443" y="6"/>
                    <a:pt x="446" y="6"/>
                  </a:cubicBezTo>
                  <a:lnTo>
                    <a:pt x="435" y="64"/>
                  </a:lnTo>
                  <a:close/>
                  <a:moveTo>
                    <a:pt x="321" y="63"/>
                  </a:moveTo>
                  <a:cubicBezTo>
                    <a:pt x="311" y="5"/>
                    <a:pt x="311" y="5"/>
                    <a:pt x="311" y="5"/>
                  </a:cubicBezTo>
                  <a:cubicBezTo>
                    <a:pt x="314" y="5"/>
                    <a:pt x="317" y="4"/>
                    <a:pt x="320" y="4"/>
                  </a:cubicBezTo>
                  <a:cubicBezTo>
                    <a:pt x="328" y="61"/>
                    <a:pt x="328" y="61"/>
                    <a:pt x="328" y="61"/>
                  </a:cubicBezTo>
                  <a:cubicBezTo>
                    <a:pt x="326" y="62"/>
                    <a:pt x="323" y="62"/>
                    <a:pt x="321" y="63"/>
                  </a:cubicBezTo>
                  <a:close/>
                  <a:moveTo>
                    <a:pt x="422" y="62"/>
                  </a:moveTo>
                  <a:cubicBezTo>
                    <a:pt x="419" y="61"/>
                    <a:pt x="417" y="61"/>
                    <a:pt x="414" y="61"/>
                  </a:cubicBezTo>
                  <a:cubicBezTo>
                    <a:pt x="422" y="3"/>
                    <a:pt x="422" y="3"/>
                    <a:pt x="422" y="3"/>
                  </a:cubicBezTo>
                  <a:cubicBezTo>
                    <a:pt x="424" y="3"/>
                    <a:pt x="427" y="3"/>
                    <a:pt x="430" y="4"/>
                  </a:cubicBezTo>
                  <a:lnTo>
                    <a:pt x="422" y="62"/>
                  </a:lnTo>
                  <a:close/>
                  <a:moveTo>
                    <a:pt x="334" y="61"/>
                  </a:moveTo>
                  <a:cubicBezTo>
                    <a:pt x="327" y="3"/>
                    <a:pt x="327" y="3"/>
                    <a:pt x="327" y="3"/>
                  </a:cubicBezTo>
                  <a:cubicBezTo>
                    <a:pt x="330" y="2"/>
                    <a:pt x="332" y="2"/>
                    <a:pt x="335" y="2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60"/>
                    <a:pt x="337" y="60"/>
                    <a:pt x="334" y="61"/>
                  </a:cubicBezTo>
                  <a:close/>
                  <a:moveTo>
                    <a:pt x="408" y="60"/>
                  </a:moveTo>
                  <a:cubicBezTo>
                    <a:pt x="406" y="60"/>
                    <a:pt x="403" y="59"/>
                    <a:pt x="401" y="59"/>
                  </a:cubicBezTo>
                  <a:cubicBezTo>
                    <a:pt x="406" y="1"/>
                    <a:pt x="406" y="1"/>
                    <a:pt x="406" y="1"/>
                  </a:cubicBezTo>
                  <a:cubicBezTo>
                    <a:pt x="409" y="1"/>
                    <a:pt x="412" y="1"/>
                    <a:pt x="414" y="2"/>
                  </a:cubicBezTo>
                  <a:lnTo>
                    <a:pt x="408" y="60"/>
                  </a:lnTo>
                  <a:close/>
                  <a:moveTo>
                    <a:pt x="347" y="59"/>
                  </a:moveTo>
                  <a:cubicBezTo>
                    <a:pt x="342" y="1"/>
                    <a:pt x="342" y="1"/>
                    <a:pt x="342" y="1"/>
                  </a:cubicBezTo>
                  <a:cubicBezTo>
                    <a:pt x="345" y="1"/>
                    <a:pt x="348" y="1"/>
                    <a:pt x="351" y="0"/>
                  </a:cubicBezTo>
                  <a:cubicBezTo>
                    <a:pt x="355" y="59"/>
                    <a:pt x="355" y="59"/>
                    <a:pt x="355" y="59"/>
                  </a:cubicBezTo>
                  <a:cubicBezTo>
                    <a:pt x="352" y="59"/>
                    <a:pt x="350" y="59"/>
                    <a:pt x="347" y="59"/>
                  </a:cubicBezTo>
                  <a:close/>
                  <a:moveTo>
                    <a:pt x="395" y="59"/>
                  </a:moveTo>
                  <a:cubicBezTo>
                    <a:pt x="392" y="59"/>
                    <a:pt x="390" y="58"/>
                    <a:pt x="388" y="58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393" y="0"/>
                    <a:pt x="396" y="0"/>
                    <a:pt x="399" y="0"/>
                  </a:cubicBezTo>
                  <a:lnTo>
                    <a:pt x="395" y="59"/>
                  </a:lnTo>
                  <a:close/>
                  <a:moveTo>
                    <a:pt x="361" y="58"/>
                  </a:moveTo>
                  <a:cubicBezTo>
                    <a:pt x="358" y="0"/>
                    <a:pt x="358" y="0"/>
                    <a:pt x="358" y="0"/>
                  </a:cubicBezTo>
                  <a:cubicBezTo>
                    <a:pt x="361" y="0"/>
                    <a:pt x="364" y="0"/>
                    <a:pt x="367" y="0"/>
                  </a:cubicBezTo>
                  <a:cubicBezTo>
                    <a:pt x="368" y="58"/>
                    <a:pt x="368" y="58"/>
                    <a:pt x="368" y="58"/>
                  </a:cubicBezTo>
                  <a:cubicBezTo>
                    <a:pt x="366" y="58"/>
                    <a:pt x="363" y="58"/>
                    <a:pt x="361" y="58"/>
                  </a:cubicBezTo>
                  <a:close/>
                  <a:moveTo>
                    <a:pt x="382" y="58"/>
                  </a:moveTo>
                  <a:cubicBezTo>
                    <a:pt x="379" y="58"/>
                    <a:pt x="377" y="58"/>
                    <a:pt x="375" y="58"/>
                  </a:cubicBezTo>
                  <a:cubicBezTo>
                    <a:pt x="374" y="58"/>
                    <a:pt x="374" y="58"/>
                    <a:pt x="374" y="58"/>
                  </a:cubicBezTo>
                  <a:cubicBezTo>
                    <a:pt x="374" y="23"/>
                    <a:pt x="374" y="23"/>
                    <a:pt x="374" y="23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7" y="0"/>
                    <a:pt x="380" y="0"/>
                    <a:pt x="383" y="0"/>
                  </a:cubicBezTo>
                  <a:lnTo>
                    <a:pt x="382" y="58"/>
                  </a:lnTo>
                  <a:close/>
                  <a:moveTo>
                    <a:pt x="374" y="23"/>
                  </a:moveTo>
                  <a:cubicBezTo>
                    <a:pt x="374" y="29"/>
                    <a:pt x="374" y="29"/>
                    <a:pt x="374" y="29"/>
                  </a:cubicBezTo>
                  <a:cubicBezTo>
                    <a:pt x="374" y="24"/>
                    <a:pt x="374" y="24"/>
                    <a:pt x="374" y="24"/>
                  </a:cubicBezTo>
                  <a:lnTo>
                    <a:pt x="374" y="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5734050" y="4329113"/>
              <a:ext cx="985838" cy="987424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293" y="585"/>
                  </a:moveTo>
                  <a:cubicBezTo>
                    <a:pt x="131" y="585"/>
                    <a:pt x="0" y="454"/>
                    <a:pt x="0" y="293"/>
                  </a:cubicBezTo>
                  <a:cubicBezTo>
                    <a:pt x="0" y="131"/>
                    <a:pt x="131" y="0"/>
                    <a:pt x="293" y="0"/>
                  </a:cubicBezTo>
                  <a:cubicBezTo>
                    <a:pt x="454" y="0"/>
                    <a:pt x="585" y="131"/>
                    <a:pt x="585" y="293"/>
                  </a:cubicBezTo>
                  <a:cubicBezTo>
                    <a:pt x="585" y="454"/>
                    <a:pt x="454" y="585"/>
                    <a:pt x="293" y="585"/>
                  </a:cubicBezTo>
                  <a:close/>
                  <a:moveTo>
                    <a:pt x="293" y="5"/>
                  </a:moveTo>
                  <a:cubicBezTo>
                    <a:pt x="134" y="5"/>
                    <a:pt x="5" y="134"/>
                    <a:pt x="5" y="293"/>
                  </a:cubicBezTo>
                  <a:cubicBezTo>
                    <a:pt x="5" y="451"/>
                    <a:pt x="134" y="580"/>
                    <a:pt x="293" y="580"/>
                  </a:cubicBezTo>
                  <a:cubicBezTo>
                    <a:pt x="451" y="580"/>
                    <a:pt x="580" y="451"/>
                    <a:pt x="580" y="293"/>
                  </a:cubicBezTo>
                  <a:cubicBezTo>
                    <a:pt x="580" y="134"/>
                    <a:pt x="451" y="5"/>
                    <a:pt x="293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5738813" y="4333875"/>
              <a:ext cx="974725" cy="976313"/>
            </a:xfrm>
            <a:custGeom>
              <a:avLst/>
              <a:gdLst/>
              <a:ahLst/>
              <a:cxnLst/>
              <a:rect l="l" t="t" r="r" b="b"/>
              <a:pathLst>
                <a:path w="578" h="579" extrusionOk="0">
                  <a:moveTo>
                    <a:pt x="290" y="0"/>
                  </a:move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8" y="0"/>
                    <a:pt x="287" y="0"/>
                    <a:pt x="287" y="0"/>
                  </a:cubicBezTo>
                  <a:cubicBezTo>
                    <a:pt x="287" y="49"/>
                    <a:pt x="287" y="49"/>
                    <a:pt x="287" y="49"/>
                  </a:cubicBezTo>
                  <a:cubicBezTo>
                    <a:pt x="288" y="49"/>
                    <a:pt x="289" y="49"/>
                    <a:pt x="290" y="49"/>
                  </a:cubicBezTo>
                  <a:lnTo>
                    <a:pt x="290" y="0"/>
                  </a:lnTo>
                  <a:close/>
                  <a:moveTo>
                    <a:pt x="234" y="5"/>
                  </a:moveTo>
                  <a:cubicBezTo>
                    <a:pt x="233" y="6"/>
                    <a:pt x="233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241" y="54"/>
                    <a:pt x="241" y="54"/>
                    <a:pt x="241" y="54"/>
                  </a:cubicBezTo>
                  <a:cubicBezTo>
                    <a:pt x="242" y="54"/>
                    <a:pt x="243" y="54"/>
                    <a:pt x="243" y="54"/>
                  </a:cubicBezTo>
                  <a:lnTo>
                    <a:pt x="234" y="5"/>
                  </a:lnTo>
                  <a:close/>
                  <a:moveTo>
                    <a:pt x="181" y="21"/>
                  </a:moveTo>
                  <a:cubicBezTo>
                    <a:pt x="180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8" y="22"/>
                    <a:pt x="178" y="22"/>
                    <a:pt x="178" y="22"/>
                  </a:cubicBezTo>
                  <a:cubicBezTo>
                    <a:pt x="197" y="68"/>
                    <a:pt x="197" y="68"/>
                    <a:pt x="197" y="68"/>
                  </a:cubicBezTo>
                  <a:cubicBezTo>
                    <a:pt x="198" y="67"/>
                    <a:pt x="198" y="67"/>
                    <a:pt x="199" y="67"/>
                  </a:cubicBezTo>
                  <a:lnTo>
                    <a:pt x="181" y="21"/>
                  </a:lnTo>
                  <a:close/>
                  <a:moveTo>
                    <a:pt x="131" y="47"/>
                  </a:moveTo>
                  <a:cubicBezTo>
                    <a:pt x="131" y="47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7" y="89"/>
                    <a:pt x="157" y="89"/>
                    <a:pt x="158" y="88"/>
                  </a:cubicBezTo>
                  <a:lnTo>
                    <a:pt x="131" y="47"/>
                  </a:lnTo>
                  <a:close/>
                  <a:moveTo>
                    <a:pt x="88" y="82"/>
                  </a:moveTo>
                  <a:cubicBezTo>
                    <a:pt x="87" y="82"/>
                    <a:pt x="87" y="83"/>
                    <a:pt x="87" y="83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21" y="118"/>
                    <a:pt x="121" y="118"/>
                    <a:pt x="122" y="117"/>
                  </a:cubicBezTo>
                  <a:lnTo>
                    <a:pt x="88" y="82"/>
                  </a:lnTo>
                  <a:close/>
                  <a:moveTo>
                    <a:pt x="52" y="125"/>
                  </a:move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91" y="154"/>
                    <a:pt x="92" y="153"/>
                    <a:pt x="92" y="153"/>
                  </a:cubicBezTo>
                  <a:lnTo>
                    <a:pt x="52" y="125"/>
                  </a:lnTo>
                  <a:close/>
                  <a:moveTo>
                    <a:pt x="24" y="173"/>
                  </a:moveTo>
                  <a:cubicBezTo>
                    <a:pt x="24" y="173"/>
                    <a:pt x="24" y="173"/>
                    <a:pt x="24" y="173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4"/>
                    <a:pt x="24" y="175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68" y="195"/>
                    <a:pt x="68" y="195"/>
                    <a:pt x="68" y="195"/>
                  </a:cubicBezTo>
                  <a:cubicBezTo>
                    <a:pt x="69" y="194"/>
                    <a:pt x="69" y="194"/>
                    <a:pt x="69" y="193"/>
                  </a:cubicBezTo>
                  <a:lnTo>
                    <a:pt x="24" y="173"/>
                  </a:lnTo>
                  <a:close/>
                  <a:moveTo>
                    <a:pt x="7" y="226"/>
                  </a:moveTo>
                  <a:cubicBezTo>
                    <a:pt x="7" y="227"/>
                    <a:pt x="7" y="227"/>
                    <a:pt x="7" y="228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55" y="238"/>
                    <a:pt x="55" y="238"/>
                    <a:pt x="55" y="237"/>
                  </a:cubicBezTo>
                  <a:cubicBezTo>
                    <a:pt x="7" y="226"/>
                    <a:pt x="7" y="226"/>
                    <a:pt x="7" y="226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49" y="285"/>
                    <a:pt x="49" y="285"/>
                    <a:pt x="49" y="285"/>
                  </a:cubicBezTo>
                  <a:cubicBezTo>
                    <a:pt x="49" y="284"/>
                    <a:pt x="49" y="284"/>
                    <a:pt x="49" y="283"/>
                  </a:cubicBezTo>
                  <a:lnTo>
                    <a:pt x="0" y="281"/>
                  </a:lnTo>
                  <a:close/>
                  <a:moveTo>
                    <a:pt x="52" y="329"/>
                  </a:moveTo>
                  <a:cubicBezTo>
                    <a:pt x="4" y="337"/>
                    <a:pt x="4" y="337"/>
                    <a:pt x="4" y="337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9"/>
                    <a:pt x="4" y="339"/>
                    <a:pt x="4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53" y="331"/>
                    <a:pt x="53" y="331"/>
                    <a:pt x="53" y="331"/>
                  </a:cubicBezTo>
                  <a:cubicBezTo>
                    <a:pt x="53" y="331"/>
                    <a:pt x="52" y="330"/>
                    <a:pt x="52" y="329"/>
                  </a:cubicBezTo>
                  <a:close/>
                  <a:moveTo>
                    <a:pt x="64" y="374"/>
                  </a:moveTo>
                  <a:cubicBezTo>
                    <a:pt x="18" y="391"/>
                    <a:pt x="18" y="391"/>
                    <a:pt x="18" y="391"/>
                  </a:cubicBezTo>
                  <a:cubicBezTo>
                    <a:pt x="19" y="392"/>
                    <a:pt x="19" y="393"/>
                    <a:pt x="19" y="394"/>
                  </a:cubicBezTo>
                  <a:cubicBezTo>
                    <a:pt x="65" y="376"/>
                    <a:pt x="65" y="376"/>
                    <a:pt x="65" y="376"/>
                  </a:cubicBezTo>
                  <a:cubicBezTo>
                    <a:pt x="65" y="375"/>
                    <a:pt x="64" y="374"/>
                    <a:pt x="64" y="374"/>
                  </a:cubicBezTo>
                  <a:close/>
                  <a:moveTo>
                    <a:pt x="84" y="415"/>
                  </a:moveTo>
                  <a:cubicBezTo>
                    <a:pt x="43" y="441"/>
                    <a:pt x="43" y="441"/>
                    <a:pt x="43" y="441"/>
                  </a:cubicBezTo>
                  <a:cubicBezTo>
                    <a:pt x="43" y="441"/>
                    <a:pt x="43" y="442"/>
                    <a:pt x="44" y="442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86" y="417"/>
                    <a:pt x="86" y="417"/>
                    <a:pt x="86" y="417"/>
                  </a:cubicBezTo>
                  <a:cubicBezTo>
                    <a:pt x="85" y="417"/>
                    <a:pt x="85" y="416"/>
                    <a:pt x="84" y="415"/>
                  </a:cubicBezTo>
                  <a:close/>
                  <a:moveTo>
                    <a:pt x="112" y="452"/>
                  </a:moveTo>
                  <a:cubicBezTo>
                    <a:pt x="76" y="485"/>
                    <a:pt x="76" y="485"/>
                    <a:pt x="76" y="485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7"/>
                    <a:pt x="78" y="487"/>
                    <a:pt x="78" y="487"/>
                  </a:cubicBezTo>
                  <a:cubicBezTo>
                    <a:pt x="78" y="487"/>
                    <a:pt x="78" y="487"/>
                    <a:pt x="78" y="487"/>
                  </a:cubicBezTo>
                  <a:cubicBezTo>
                    <a:pt x="78" y="487"/>
                    <a:pt x="78" y="487"/>
                    <a:pt x="78" y="487"/>
                  </a:cubicBezTo>
                  <a:cubicBezTo>
                    <a:pt x="78" y="488"/>
                    <a:pt x="78" y="488"/>
                    <a:pt x="78" y="488"/>
                  </a:cubicBezTo>
                  <a:cubicBezTo>
                    <a:pt x="78" y="488"/>
                    <a:pt x="78" y="488"/>
                    <a:pt x="78" y="488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3" y="453"/>
                    <a:pt x="113" y="453"/>
                    <a:pt x="112" y="452"/>
                  </a:cubicBezTo>
                  <a:close/>
                  <a:moveTo>
                    <a:pt x="147" y="483"/>
                  </a:moveTo>
                  <a:cubicBezTo>
                    <a:pt x="118" y="523"/>
                    <a:pt x="118" y="523"/>
                    <a:pt x="118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4"/>
                    <a:pt x="119" y="524"/>
                    <a:pt x="119" y="524"/>
                  </a:cubicBezTo>
                  <a:cubicBezTo>
                    <a:pt x="119" y="524"/>
                    <a:pt x="119" y="524"/>
                    <a:pt x="119" y="524"/>
                  </a:cubicBezTo>
                  <a:cubicBezTo>
                    <a:pt x="120" y="524"/>
                    <a:pt x="120" y="524"/>
                    <a:pt x="120" y="524"/>
                  </a:cubicBezTo>
                  <a:cubicBezTo>
                    <a:pt x="120" y="524"/>
                    <a:pt x="120" y="524"/>
                    <a:pt x="120" y="524"/>
                  </a:cubicBezTo>
                  <a:cubicBezTo>
                    <a:pt x="149" y="485"/>
                    <a:pt x="149" y="485"/>
                    <a:pt x="149" y="485"/>
                  </a:cubicBezTo>
                  <a:cubicBezTo>
                    <a:pt x="148" y="484"/>
                    <a:pt x="147" y="484"/>
                    <a:pt x="147" y="483"/>
                  </a:cubicBezTo>
                  <a:close/>
                  <a:moveTo>
                    <a:pt x="187" y="507"/>
                  </a:moveTo>
                  <a:cubicBezTo>
                    <a:pt x="165" y="551"/>
                    <a:pt x="165" y="551"/>
                    <a:pt x="165" y="551"/>
                  </a:cubicBezTo>
                  <a:cubicBezTo>
                    <a:pt x="166" y="552"/>
                    <a:pt x="167" y="552"/>
                    <a:pt x="167" y="552"/>
                  </a:cubicBezTo>
                  <a:cubicBezTo>
                    <a:pt x="167" y="552"/>
                    <a:pt x="167" y="552"/>
                    <a:pt x="167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3"/>
                    <a:pt x="168" y="553"/>
                    <a:pt x="168" y="553"/>
                  </a:cubicBezTo>
                  <a:cubicBezTo>
                    <a:pt x="189" y="508"/>
                    <a:pt x="189" y="508"/>
                    <a:pt x="189" y="508"/>
                  </a:cubicBezTo>
                  <a:cubicBezTo>
                    <a:pt x="188" y="508"/>
                    <a:pt x="187" y="507"/>
                    <a:pt x="187" y="507"/>
                  </a:cubicBezTo>
                  <a:close/>
                  <a:moveTo>
                    <a:pt x="230" y="523"/>
                  </a:move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20" y="571"/>
                    <a:pt x="220" y="571"/>
                    <a:pt x="221" y="571"/>
                  </a:cubicBezTo>
                  <a:cubicBezTo>
                    <a:pt x="232" y="523"/>
                    <a:pt x="232" y="523"/>
                    <a:pt x="232" y="523"/>
                  </a:cubicBezTo>
                  <a:cubicBezTo>
                    <a:pt x="232" y="523"/>
                    <a:pt x="231" y="523"/>
                    <a:pt x="230" y="523"/>
                  </a:cubicBezTo>
                  <a:close/>
                  <a:moveTo>
                    <a:pt x="276" y="530"/>
                  </a:moveTo>
                  <a:cubicBezTo>
                    <a:pt x="273" y="579"/>
                    <a:pt x="273" y="579"/>
                    <a:pt x="273" y="579"/>
                  </a:cubicBezTo>
                  <a:cubicBezTo>
                    <a:pt x="273" y="579"/>
                    <a:pt x="273" y="579"/>
                    <a:pt x="273" y="579"/>
                  </a:cubicBezTo>
                  <a:cubicBezTo>
                    <a:pt x="273" y="579"/>
                    <a:pt x="273" y="579"/>
                    <a:pt x="273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5" y="579"/>
                    <a:pt x="276" y="579"/>
                  </a:cubicBezTo>
                  <a:cubicBezTo>
                    <a:pt x="278" y="530"/>
                    <a:pt x="278" y="530"/>
                    <a:pt x="278" y="530"/>
                  </a:cubicBezTo>
                  <a:cubicBezTo>
                    <a:pt x="277" y="530"/>
                    <a:pt x="277" y="530"/>
                    <a:pt x="276" y="530"/>
                  </a:cubicBezTo>
                  <a:close/>
                  <a:moveTo>
                    <a:pt x="325" y="528"/>
                  </a:moveTo>
                  <a:cubicBezTo>
                    <a:pt x="324" y="528"/>
                    <a:pt x="323" y="528"/>
                    <a:pt x="322" y="528"/>
                  </a:cubicBezTo>
                  <a:cubicBezTo>
                    <a:pt x="329" y="577"/>
                    <a:pt x="329" y="577"/>
                    <a:pt x="329" y="577"/>
                  </a:cubicBezTo>
                  <a:cubicBezTo>
                    <a:pt x="329" y="577"/>
                    <a:pt x="329" y="577"/>
                    <a:pt x="329" y="577"/>
                  </a:cubicBezTo>
                  <a:cubicBezTo>
                    <a:pt x="330" y="576"/>
                    <a:pt x="331" y="576"/>
                    <a:pt x="332" y="576"/>
                  </a:cubicBezTo>
                  <a:lnTo>
                    <a:pt x="325" y="528"/>
                  </a:lnTo>
                  <a:close/>
                  <a:moveTo>
                    <a:pt x="369" y="516"/>
                  </a:moveTo>
                  <a:cubicBezTo>
                    <a:pt x="369" y="517"/>
                    <a:pt x="368" y="517"/>
                    <a:pt x="367" y="517"/>
                  </a:cubicBezTo>
                  <a:cubicBezTo>
                    <a:pt x="383" y="564"/>
                    <a:pt x="383" y="564"/>
                    <a:pt x="383" y="564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5" y="563"/>
                    <a:pt x="385" y="563"/>
                    <a:pt x="386" y="563"/>
                  </a:cubicBezTo>
                  <a:lnTo>
                    <a:pt x="369" y="516"/>
                  </a:lnTo>
                  <a:close/>
                  <a:moveTo>
                    <a:pt x="411" y="497"/>
                  </a:moveTo>
                  <a:cubicBezTo>
                    <a:pt x="411" y="497"/>
                    <a:pt x="410" y="498"/>
                    <a:pt x="409" y="498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5" y="540"/>
                    <a:pt x="436" y="540"/>
                    <a:pt x="436" y="539"/>
                  </a:cubicBezTo>
                  <a:lnTo>
                    <a:pt x="411" y="497"/>
                  </a:lnTo>
                  <a:close/>
                  <a:moveTo>
                    <a:pt x="449" y="470"/>
                  </a:moveTo>
                  <a:cubicBezTo>
                    <a:pt x="448" y="470"/>
                    <a:pt x="448" y="471"/>
                    <a:pt x="447" y="471"/>
                  </a:cubicBezTo>
                  <a:cubicBezTo>
                    <a:pt x="479" y="508"/>
                    <a:pt x="479" y="508"/>
                    <a:pt x="479" y="508"/>
                  </a:cubicBezTo>
                  <a:cubicBezTo>
                    <a:pt x="480" y="508"/>
                    <a:pt x="480" y="508"/>
                    <a:pt x="480" y="508"/>
                  </a:cubicBezTo>
                  <a:cubicBezTo>
                    <a:pt x="480" y="507"/>
                    <a:pt x="480" y="507"/>
                    <a:pt x="480" y="507"/>
                  </a:cubicBezTo>
                  <a:cubicBezTo>
                    <a:pt x="480" y="507"/>
                    <a:pt x="480" y="507"/>
                    <a:pt x="480" y="507"/>
                  </a:cubicBezTo>
                  <a:cubicBezTo>
                    <a:pt x="481" y="507"/>
                    <a:pt x="481" y="507"/>
                    <a:pt x="481" y="507"/>
                  </a:cubicBezTo>
                  <a:lnTo>
                    <a:pt x="449" y="470"/>
                  </a:lnTo>
                  <a:close/>
                  <a:moveTo>
                    <a:pt x="480" y="436"/>
                  </a:moveTo>
                  <a:cubicBezTo>
                    <a:pt x="480" y="437"/>
                    <a:pt x="479" y="437"/>
                    <a:pt x="479" y="438"/>
                  </a:cubicBezTo>
                  <a:cubicBezTo>
                    <a:pt x="518" y="468"/>
                    <a:pt x="518" y="468"/>
                    <a:pt x="518" y="468"/>
                  </a:cubicBezTo>
                  <a:cubicBezTo>
                    <a:pt x="518" y="467"/>
                    <a:pt x="519" y="467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lnTo>
                    <a:pt x="480" y="436"/>
                  </a:lnTo>
                  <a:close/>
                  <a:moveTo>
                    <a:pt x="505" y="397"/>
                  </a:moveTo>
                  <a:cubicBezTo>
                    <a:pt x="505" y="397"/>
                    <a:pt x="504" y="398"/>
                    <a:pt x="504" y="399"/>
                  </a:cubicBezTo>
                  <a:cubicBezTo>
                    <a:pt x="548" y="421"/>
                    <a:pt x="548" y="421"/>
                    <a:pt x="548" y="421"/>
                  </a:cubicBezTo>
                  <a:cubicBezTo>
                    <a:pt x="548" y="421"/>
                    <a:pt x="548" y="420"/>
                    <a:pt x="548" y="420"/>
                  </a:cubicBezTo>
                  <a:cubicBezTo>
                    <a:pt x="548" y="420"/>
                    <a:pt x="548" y="420"/>
                    <a:pt x="548" y="420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9" y="418"/>
                    <a:pt x="549" y="418"/>
                    <a:pt x="549" y="418"/>
                  </a:cubicBezTo>
                  <a:lnTo>
                    <a:pt x="505" y="397"/>
                  </a:lnTo>
                  <a:close/>
                  <a:moveTo>
                    <a:pt x="521" y="353"/>
                  </a:moveTo>
                  <a:cubicBezTo>
                    <a:pt x="521" y="354"/>
                    <a:pt x="521" y="355"/>
                    <a:pt x="521" y="356"/>
                  </a:cubicBezTo>
                  <a:cubicBezTo>
                    <a:pt x="568" y="369"/>
                    <a:pt x="568" y="369"/>
                    <a:pt x="568" y="369"/>
                  </a:cubicBezTo>
                  <a:cubicBezTo>
                    <a:pt x="568" y="368"/>
                    <a:pt x="568" y="367"/>
                    <a:pt x="569" y="366"/>
                  </a:cubicBezTo>
                  <a:lnTo>
                    <a:pt x="521" y="353"/>
                  </a:lnTo>
                  <a:close/>
                  <a:moveTo>
                    <a:pt x="529" y="308"/>
                  </a:moveTo>
                  <a:cubicBezTo>
                    <a:pt x="529" y="309"/>
                    <a:pt x="529" y="309"/>
                    <a:pt x="529" y="310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3"/>
                    <a:pt x="578" y="312"/>
                    <a:pt x="578" y="311"/>
                  </a:cubicBezTo>
                  <a:lnTo>
                    <a:pt x="529" y="308"/>
                  </a:lnTo>
                  <a:close/>
                  <a:moveTo>
                    <a:pt x="577" y="256"/>
                  </a:moveTo>
                  <a:cubicBezTo>
                    <a:pt x="528" y="261"/>
                    <a:pt x="528" y="261"/>
                    <a:pt x="528" y="261"/>
                  </a:cubicBezTo>
                  <a:cubicBezTo>
                    <a:pt x="528" y="262"/>
                    <a:pt x="528" y="263"/>
                    <a:pt x="529" y="264"/>
                  </a:cubicBezTo>
                  <a:cubicBezTo>
                    <a:pt x="577" y="259"/>
                    <a:pt x="577" y="259"/>
                    <a:pt x="577" y="259"/>
                  </a:cubicBezTo>
                  <a:cubicBezTo>
                    <a:pt x="577" y="258"/>
                    <a:pt x="577" y="257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lose/>
                  <a:moveTo>
                    <a:pt x="565" y="201"/>
                  </a:moveTo>
                  <a:cubicBezTo>
                    <a:pt x="519" y="216"/>
                    <a:pt x="519" y="216"/>
                    <a:pt x="519" y="216"/>
                  </a:cubicBezTo>
                  <a:cubicBezTo>
                    <a:pt x="519" y="217"/>
                    <a:pt x="519" y="218"/>
                    <a:pt x="519" y="219"/>
                  </a:cubicBezTo>
                  <a:cubicBezTo>
                    <a:pt x="566" y="204"/>
                    <a:pt x="566" y="204"/>
                    <a:pt x="566" y="204"/>
                  </a:cubicBezTo>
                  <a:cubicBezTo>
                    <a:pt x="566" y="203"/>
                    <a:pt x="566" y="202"/>
                    <a:pt x="565" y="201"/>
                  </a:cubicBezTo>
                  <a:close/>
                  <a:moveTo>
                    <a:pt x="543" y="150"/>
                  </a:moveTo>
                  <a:cubicBezTo>
                    <a:pt x="500" y="174"/>
                    <a:pt x="500" y="174"/>
                    <a:pt x="500" y="174"/>
                  </a:cubicBezTo>
                  <a:cubicBezTo>
                    <a:pt x="501" y="175"/>
                    <a:pt x="501" y="175"/>
                    <a:pt x="501" y="176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4" y="152"/>
                    <a:pt x="544" y="151"/>
                    <a:pt x="543" y="150"/>
                  </a:cubicBezTo>
                  <a:close/>
                  <a:moveTo>
                    <a:pt x="512" y="104"/>
                  </a:moveTo>
                  <a:cubicBezTo>
                    <a:pt x="474" y="136"/>
                    <a:pt x="474" y="136"/>
                    <a:pt x="474" y="136"/>
                  </a:cubicBezTo>
                  <a:cubicBezTo>
                    <a:pt x="475" y="136"/>
                    <a:pt x="475" y="137"/>
                    <a:pt x="476" y="137"/>
                  </a:cubicBezTo>
                  <a:cubicBezTo>
                    <a:pt x="514" y="106"/>
                    <a:pt x="514" y="106"/>
                    <a:pt x="514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5"/>
                    <a:pt x="512" y="105"/>
                    <a:pt x="512" y="104"/>
                  </a:cubicBezTo>
                  <a:close/>
                  <a:moveTo>
                    <a:pt x="472" y="65"/>
                  </a:moveTo>
                  <a:cubicBezTo>
                    <a:pt x="441" y="103"/>
                    <a:pt x="441" y="103"/>
                    <a:pt x="441" y="103"/>
                  </a:cubicBezTo>
                  <a:cubicBezTo>
                    <a:pt x="442" y="104"/>
                    <a:pt x="442" y="104"/>
                    <a:pt x="443" y="105"/>
                  </a:cubicBezTo>
                  <a:cubicBezTo>
                    <a:pt x="474" y="67"/>
                    <a:pt x="474" y="67"/>
                    <a:pt x="474" y="67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5"/>
                    <a:pt x="473" y="65"/>
                    <a:pt x="473" y="65"/>
                  </a:cubicBezTo>
                  <a:cubicBezTo>
                    <a:pt x="473" y="65"/>
                    <a:pt x="473" y="65"/>
                    <a:pt x="473" y="65"/>
                  </a:cubicBezTo>
                  <a:lnTo>
                    <a:pt x="472" y="65"/>
                  </a:lnTo>
                  <a:close/>
                  <a:moveTo>
                    <a:pt x="426" y="34"/>
                  </a:moveTo>
                  <a:cubicBezTo>
                    <a:pt x="403" y="77"/>
                    <a:pt x="403" y="77"/>
                    <a:pt x="403" y="77"/>
                  </a:cubicBezTo>
                  <a:cubicBezTo>
                    <a:pt x="403" y="78"/>
                    <a:pt x="404" y="78"/>
                    <a:pt x="405" y="79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7" y="35"/>
                    <a:pt x="426" y="35"/>
                    <a:pt x="426" y="34"/>
                  </a:cubicBezTo>
                  <a:close/>
                  <a:moveTo>
                    <a:pt x="374" y="13"/>
                  </a:moveTo>
                  <a:cubicBezTo>
                    <a:pt x="360" y="60"/>
                    <a:pt x="360" y="60"/>
                    <a:pt x="360" y="60"/>
                  </a:cubicBezTo>
                  <a:cubicBezTo>
                    <a:pt x="361" y="60"/>
                    <a:pt x="361" y="60"/>
                    <a:pt x="362" y="60"/>
                  </a:cubicBezTo>
                  <a:cubicBezTo>
                    <a:pt x="377" y="14"/>
                    <a:pt x="377" y="14"/>
                    <a:pt x="377" y="14"/>
                  </a:cubicBezTo>
                  <a:cubicBezTo>
                    <a:pt x="376" y="13"/>
                    <a:pt x="376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lnTo>
                    <a:pt x="374" y="13"/>
                  </a:lnTo>
                  <a:close/>
                  <a:moveTo>
                    <a:pt x="320" y="2"/>
                  </a:moveTo>
                  <a:cubicBezTo>
                    <a:pt x="315" y="51"/>
                    <a:pt x="315" y="51"/>
                    <a:pt x="315" y="51"/>
                  </a:cubicBezTo>
                  <a:cubicBezTo>
                    <a:pt x="315" y="51"/>
                    <a:pt x="316" y="51"/>
                    <a:pt x="317" y="51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2"/>
                    <a:pt x="321" y="2"/>
                    <a:pt x="320" y="2"/>
                  </a:cubicBezTo>
                  <a:cubicBezTo>
                    <a:pt x="320" y="2"/>
                    <a:pt x="320" y="2"/>
                    <a:pt x="32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5867400" y="4462463"/>
              <a:ext cx="720725" cy="722312"/>
            </a:xfrm>
            <a:custGeom>
              <a:avLst/>
              <a:gdLst/>
              <a:ahLst/>
              <a:cxnLst/>
              <a:rect l="l" t="t" r="r" b="b"/>
              <a:pathLst>
                <a:path w="428" h="428" extrusionOk="0">
                  <a:moveTo>
                    <a:pt x="214" y="422"/>
                  </a:moveTo>
                  <a:cubicBezTo>
                    <a:pt x="214" y="419"/>
                    <a:pt x="217" y="416"/>
                    <a:pt x="220" y="416"/>
                  </a:cubicBezTo>
                  <a:cubicBezTo>
                    <a:pt x="223" y="416"/>
                    <a:pt x="226" y="418"/>
                    <a:pt x="226" y="422"/>
                  </a:cubicBezTo>
                  <a:cubicBezTo>
                    <a:pt x="226" y="425"/>
                    <a:pt x="223" y="428"/>
                    <a:pt x="220" y="428"/>
                  </a:cubicBezTo>
                  <a:cubicBezTo>
                    <a:pt x="220" y="428"/>
                    <a:pt x="220" y="428"/>
                    <a:pt x="220" y="428"/>
                  </a:cubicBezTo>
                  <a:cubicBezTo>
                    <a:pt x="217" y="428"/>
                    <a:pt x="214" y="425"/>
                    <a:pt x="214" y="422"/>
                  </a:cubicBezTo>
                  <a:close/>
                  <a:moveTo>
                    <a:pt x="187" y="426"/>
                  </a:moveTo>
                  <a:cubicBezTo>
                    <a:pt x="187" y="426"/>
                    <a:pt x="187" y="426"/>
                    <a:pt x="187" y="426"/>
                  </a:cubicBezTo>
                  <a:cubicBezTo>
                    <a:pt x="184" y="426"/>
                    <a:pt x="182" y="423"/>
                    <a:pt x="182" y="420"/>
                  </a:cubicBezTo>
                  <a:cubicBezTo>
                    <a:pt x="182" y="416"/>
                    <a:pt x="185" y="414"/>
                    <a:pt x="189" y="415"/>
                  </a:cubicBezTo>
                  <a:cubicBezTo>
                    <a:pt x="189" y="415"/>
                    <a:pt x="189" y="415"/>
                    <a:pt x="189" y="415"/>
                  </a:cubicBezTo>
                  <a:cubicBezTo>
                    <a:pt x="192" y="415"/>
                    <a:pt x="194" y="418"/>
                    <a:pt x="194" y="421"/>
                  </a:cubicBezTo>
                  <a:cubicBezTo>
                    <a:pt x="193" y="424"/>
                    <a:pt x="191" y="426"/>
                    <a:pt x="188" y="426"/>
                  </a:cubicBezTo>
                  <a:lnTo>
                    <a:pt x="187" y="426"/>
                  </a:lnTo>
                  <a:close/>
                  <a:moveTo>
                    <a:pt x="246" y="419"/>
                  </a:moveTo>
                  <a:cubicBezTo>
                    <a:pt x="245" y="416"/>
                    <a:pt x="248" y="413"/>
                    <a:pt x="251" y="413"/>
                  </a:cubicBezTo>
                  <a:cubicBezTo>
                    <a:pt x="254" y="412"/>
                    <a:pt x="257" y="414"/>
                    <a:pt x="257" y="417"/>
                  </a:cubicBezTo>
                  <a:cubicBezTo>
                    <a:pt x="258" y="420"/>
                    <a:pt x="256" y="424"/>
                    <a:pt x="253" y="424"/>
                  </a:cubicBezTo>
                  <a:cubicBezTo>
                    <a:pt x="252" y="424"/>
                    <a:pt x="252" y="424"/>
                    <a:pt x="252" y="424"/>
                  </a:cubicBezTo>
                  <a:cubicBezTo>
                    <a:pt x="249" y="424"/>
                    <a:pt x="247" y="422"/>
                    <a:pt x="246" y="419"/>
                  </a:cubicBezTo>
                  <a:close/>
                  <a:moveTo>
                    <a:pt x="155" y="420"/>
                  </a:moveTo>
                  <a:cubicBezTo>
                    <a:pt x="152" y="419"/>
                    <a:pt x="150" y="415"/>
                    <a:pt x="151" y="412"/>
                  </a:cubicBezTo>
                  <a:cubicBezTo>
                    <a:pt x="152" y="409"/>
                    <a:pt x="155" y="407"/>
                    <a:pt x="158" y="408"/>
                  </a:cubicBezTo>
                  <a:cubicBezTo>
                    <a:pt x="158" y="408"/>
                    <a:pt x="158" y="408"/>
                    <a:pt x="158" y="408"/>
                  </a:cubicBezTo>
                  <a:cubicBezTo>
                    <a:pt x="161" y="409"/>
                    <a:pt x="163" y="412"/>
                    <a:pt x="162" y="416"/>
                  </a:cubicBezTo>
                  <a:cubicBezTo>
                    <a:pt x="161" y="418"/>
                    <a:pt x="159" y="420"/>
                    <a:pt x="157" y="420"/>
                  </a:cubicBezTo>
                  <a:cubicBezTo>
                    <a:pt x="156" y="420"/>
                    <a:pt x="155" y="420"/>
                    <a:pt x="155" y="420"/>
                  </a:cubicBezTo>
                  <a:close/>
                  <a:moveTo>
                    <a:pt x="277" y="412"/>
                  </a:moveTo>
                  <a:cubicBezTo>
                    <a:pt x="276" y="409"/>
                    <a:pt x="278" y="406"/>
                    <a:pt x="281" y="405"/>
                  </a:cubicBezTo>
                  <a:cubicBezTo>
                    <a:pt x="284" y="404"/>
                    <a:pt x="287" y="405"/>
                    <a:pt x="288" y="408"/>
                  </a:cubicBezTo>
                  <a:cubicBezTo>
                    <a:pt x="289" y="411"/>
                    <a:pt x="288" y="415"/>
                    <a:pt x="285" y="416"/>
                  </a:cubicBezTo>
                  <a:cubicBezTo>
                    <a:pt x="284" y="416"/>
                    <a:pt x="283" y="416"/>
                    <a:pt x="283" y="416"/>
                  </a:cubicBezTo>
                  <a:cubicBezTo>
                    <a:pt x="280" y="416"/>
                    <a:pt x="278" y="414"/>
                    <a:pt x="277" y="412"/>
                  </a:cubicBezTo>
                  <a:close/>
                  <a:moveTo>
                    <a:pt x="124" y="408"/>
                  </a:moveTo>
                  <a:cubicBezTo>
                    <a:pt x="121" y="407"/>
                    <a:pt x="120" y="403"/>
                    <a:pt x="121" y="400"/>
                  </a:cubicBezTo>
                  <a:cubicBezTo>
                    <a:pt x="122" y="397"/>
                    <a:pt x="126" y="396"/>
                    <a:pt x="129" y="398"/>
                  </a:cubicBezTo>
                  <a:cubicBezTo>
                    <a:pt x="132" y="399"/>
                    <a:pt x="133" y="402"/>
                    <a:pt x="132" y="405"/>
                  </a:cubicBezTo>
                  <a:cubicBezTo>
                    <a:pt x="131" y="407"/>
                    <a:pt x="129" y="409"/>
                    <a:pt x="126" y="409"/>
                  </a:cubicBezTo>
                  <a:cubicBezTo>
                    <a:pt x="126" y="409"/>
                    <a:pt x="125" y="409"/>
                    <a:pt x="124" y="408"/>
                  </a:cubicBezTo>
                  <a:close/>
                  <a:moveTo>
                    <a:pt x="307" y="400"/>
                  </a:moveTo>
                  <a:cubicBezTo>
                    <a:pt x="305" y="397"/>
                    <a:pt x="306" y="394"/>
                    <a:pt x="309" y="392"/>
                  </a:cubicBezTo>
                  <a:cubicBezTo>
                    <a:pt x="312" y="391"/>
                    <a:pt x="316" y="392"/>
                    <a:pt x="317" y="394"/>
                  </a:cubicBezTo>
                  <a:cubicBezTo>
                    <a:pt x="319" y="397"/>
                    <a:pt x="318" y="401"/>
                    <a:pt x="315" y="402"/>
                  </a:cubicBezTo>
                  <a:cubicBezTo>
                    <a:pt x="314" y="403"/>
                    <a:pt x="313" y="403"/>
                    <a:pt x="312" y="403"/>
                  </a:cubicBezTo>
                  <a:cubicBezTo>
                    <a:pt x="310" y="403"/>
                    <a:pt x="308" y="402"/>
                    <a:pt x="307" y="400"/>
                  </a:cubicBezTo>
                  <a:close/>
                  <a:moveTo>
                    <a:pt x="95" y="392"/>
                  </a:moveTo>
                  <a:cubicBezTo>
                    <a:pt x="93" y="390"/>
                    <a:pt x="92" y="387"/>
                    <a:pt x="94" y="384"/>
                  </a:cubicBezTo>
                  <a:cubicBezTo>
                    <a:pt x="95" y="381"/>
                    <a:pt x="99" y="381"/>
                    <a:pt x="102" y="382"/>
                  </a:cubicBezTo>
                  <a:cubicBezTo>
                    <a:pt x="104" y="384"/>
                    <a:pt x="105" y="388"/>
                    <a:pt x="103" y="390"/>
                  </a:cubicBezTo>
                  <a:cubicBezTo>
                    <a:pt x="102" y="392"/>
                    <a:pt x="100" y="393"/>
                    <a:pt x="98" y="393"/>
                  </a:cubicBezTo>
                  <a:cubicBezTo>
                    <a:pt x="97" y="393"/>
                    <a:pt x="96" y="393"/>
                    <a:pt x="95" y="392"/>
                  </a:cubicBezTo>
                  <a:close/>
                  <a:moveTo>
                    <a:pt x="334" y="383"/>
                  </a:moveTo>
                  <a:cubicBezTo>
                    <a:pt x="332" y="381"/>
                    <a:pt x="333" y="377"/>
                    <a:pt x="335" y="375"/>
                  </a:cubicBezTo>
                  <a:cubicBezTo>
                    <a:pt x="338" y="373"/>
                    <a:pt x="342" y="374"/>
                    <a:pt x="344" y="376"/>
                  </a:cubicBezTo>
                  <a:cubicBezTo>
                    <a:pt x="346" y="379"/>
                    <a:pt x="345" y="383"/>
                    <a:pt x="342" y="385"/>
                  </a:cubicBezTo>
                  <a:cubicBezTo>
                    <a:pt x="341" y="385"/>
                    <a:pt x="340" y="386"/>
                    <a:pt x="339" y="386"/>
                  </a:cubicBezTo>
                  <a:cubicBezTo>
                    <a:pt x="337" y="386"/>
                    <a:pt x="335" y="385"/>
                    <a:pt x="334" y="383"/>
                  </a:cubicBezTo>
                  <a:close/>
                  <a:moveTo>
                    <a:pt x="69" y="372"/>
                  </a:moveTo>
                  <a:cubicBezTo>
                    <a:pt x="69" y="372"/>
                    <a:pt x="69" y="372"/>
                    <a:pt x="69" y="372"/>
                  </a:cubicBezTo>
                  <a:cubicBezTo>
                    <a:pt x="67" y="370"/>
                    <a:pt x="67" y="366"/>
                    <a:pt x="69" y="364"/>
                  </a:cubicBezTo>
                  <a:cubicBezTo>
                    <a:pt x="71" y="361"/>
                    <a:pt x="75" y="361"/>
                    <a:pt x="77" y="363"/>
                  </a:cubicBezTo>
                  <a:cubicBezTo>
                    <a:pt x="79" y="365"/>
                    <a:pt x="80" y="369"/>
                    <a:pt x="77" y="371"/>
                  </a:cubicBezTo>
                  <a:cubicBezTo>
                    <a:pt x="76" y="373"/>
                    <a:pt x="75" y="373"/>
                    <a:pt x="73" y="373"/>
                  </a:cubicBezTo>
                  <a:cubicBezTo>
                    <a:pt x="72" y="373"/>
                    <a:pt x="70" y="373"/>
                    <a:pt x="69" y="372"/>
                  </a:cubicBezTo>
                  <a:close/>
                  <a:moveTo>
                    <a:pt x="359" y="363"/>
                  </a:moveTo>
                  <a:cubicBezTo>
                    <a:pt x="357" y="361"/>
                    <a:pt x="357" y="357"/>
                    <a:pt x="359" y="355"/>
                  </a:cubicBezTo>
                  <a:cubicBezTo>
                    <a:pt x="359" y="355"/>
                    <a:pt x="359" y="355"/>
                    <a:pt x="359" y="355"/>
                  </a:cubicBezTo>
                  <a:cubicBezTo>
                    <a:pt x="361" y="352"/>
                    <a:pt x="365" y="352"/>
                    <a:pt x="367" y="354"/>
                  </a:cubicBezTo>
                  <a:cubicBezTo>
                    <a:pt x="369" y="357"/>
                    <a:pt x="369" y="360"/>
                    <a:pt x="367" y="363"/>
                  </a:cubicBezTo>
                  <a:cubicBezTo>
                    <a:pt x="366" y="364"/>
                    <a:pt x="364" y="364"/>
                    <a:pt x="363" y="364"/>
                  </a:cubicBezTo>
                  <a:cubicBezTo>
                    <a:pt x="361" y="364"/>
                    <a:pt x="360" y="364"/>
                    <a:pt x="359" y="363"/>
                  </a:cubicBezTo>
                  <a:close/>
                  <a:moveTo>
                    <a:pt x="47" y="348"/>
                  </a:moveTo>
                  <a:cubicBezTo>
                    <a:pt x="45" y="345"/>
                    <a:pt x="45" y="342"/>
                    <a:pt x="48" y="340"/>
                  </a:cubicBezTo>
                  <a:cubicBezTo>
                    <a:pt x="50" y="338"/>
                    <a:pt x="54" y="338"/>
                    <a:pt x="56" y="340"/>
                  </a:cubicBezTo>
                  <a:cubicBezTo>
                    <a:pt x="58" y="343"/>
                    <a:pt x="57" y="347"/>
                    <a:pt x="55" y="349"/>
                  </a:cubicBezTo>
                  <a:cubicBezTo>
                    <a:pt x="54" y="350"/>
                    <a:pt x="53" y="350"/>
                    <a:pt x="51" y="350"/>
                  </a:cubicBezTo>
                  <a:cubicBezTo>
                    <a:pt x="50" y="350"/>
                    <a:pt x="48" y="349"/>
                    <a:pt x="47" y="348"/>
                  </a:cubicBezTo>
                  <a:close/>
                  <a:moveTo>
                    <a:pt x="380" y="339"/>
                  </a:moveTo>
                  <a:cubicBezTo>
                    <a:pt x="377" y="337"/>
                    <a:pt x="377" y="333"/>
                    <a:pt x="379" y="331"/>
                  </a:cubicBezTo>
                  <a:cubicBezTo>
                    <a:pt x="381" y="328"/>
                    <a:pt x="384" y="327"/>
                    <a:pt x="387" y="329"/>
                  </a:cubicBezTo>
                  <a:cubicBezTo>
                    <a:pt x="389" y="331"/>
                    <a:pt x="390" y="335"/>
                    <a:pt x="388" y="337"/>
                  </a:cubicBezTo>
                  <a:cubicBezTo>
                    <a:pt x="387" y="339"/>
                    <a:pt x="385" y="340"/>
                    <a:pt x="383" y="340"/>
                  </a:cubicBezTo>
                  <a:cubicBezTo>
                    <a:pt x="382" y="340"/>
                    <a:pt x="381" y="339"/>
                    <a:pt x="380" y="339"/>
                  </a:cubicBezTo>
                  <a:close/>
                  <a:moveTo>
                    <a:pt x="28" y="321"/>
                  </a:moveTo>
                  <a:cubicBezTo>
                    <a:pt x="26" y="318"/>
                    <a:pt x="27" y="314"/>
                    <a:pt x="30" y="313"/>
                  </a:cubicBezTo>
                  <a:cubicBezTo>
                    <a:pt x="33" y="311"/>
                    <a:pt x="37" y="312"/>
                    <a:pt x="38" y="315"/>
                  </a:cubicBezTo>
                  <a:cubicBezTo>
                    <a:pt x="40" y="318"/>
                    <a:pt x="39" y="321"/>
                    <a:pt x="36" y="323"/>
                  </a:cubicBezTo>
                  <a:cubicBezTo>
                    <a:pt x="35" y="323"/>
                    <a:pt x="34" y="324"/>
                    <a:pt x="33" y="324"/>
                  </a:cubicBezTo>
                  <a:cubicBezTo>
                    <a:pt x="31" y="324"/>
                    <a:pt x="29" y="323"/>
                    <a:pt x="28" y="321"/>
                  </a:cubicBezTo>
                  <a:close/>
                  <a:moveTo>
                    <a:pt x="397" y="312"/>
                  </a:moveTo>
                  <a:cubicBezTo>
                    <a:pt x="394" y="310"/>
                    <a:pt x="393" y="307"/>
                    <a:pt x="395" y="304"/>
                  </a:cubicBezTo>
                  <a:cubicBezTo>
                    <a:pt x="396" y="301"/>
                    <a:pt x="400" y="300"/>
                    <a:pt x="403" y="301"/>
                  </a:cubicBezTo>
                  <a:cubicBezTo>
                    <a:pt x="405" y="303"/>
                    <a:pt x="407" y="306"/>
                    <a:pt x="405" y="309"/>
                  </a:cubicBezTo>
                  <a:cubicBezTo>
                    <a:pt x="404" y="311"/>
                    <a:pt x="402" y="312"/>
                    <a:pt x="400" y="312"/>
                  </a:cubicBezTo>
                  <a:cubicBezTo>
                    <a:pt x="399" y="312"/>
                    <a:pt x="398" y="312"/>
                    <a:pt x="397" y="312"/>
                  </a:cubicBezTo>
                  <a:close/>
                  <a:moveTo>
                    <a:pt x="14" y="291"/>
                  </a:moveTo>
                  <a:cubicBezTo>
                    <a:pt x="13" y="288"/>
                    <a:pt x="14" y="285"/>
                    <a:pt x="17" y="283"/>
                  </a:cubicBezTo>
                  <a:cubicBezTo>
                    <a:pt x="20" y="282"/>
                    <a:pt x="24" y="284"/>
                    <a:pt x="25" y="287"/>
                  </a:cubicBezTo>
                  <a:cubicBezTo>
                    <a:pt x="26" y="290"/>
                    <a:pt x="24" y="293"/>
                    <a:pt x="21" y="294"/>
                  </a:cubicBezTo>
                  <a:cubicBezTo>
                    <a:pt x="21" y="295"/>
                    <a:pt x="20" y="295"/>
                    <a:pt x="19" y="295"/>
                  </a:cubicBezTo>
                  <a:cubicBezTo>
                    <a:pt x="17" y="295"/>
                    <a:pt x="15" y="293"/>
                    <a:pt x="14" y="291"/>
                  </a:cubicBezTo>
                  <a:close/>
                  <a:moveTo>
                    <a:pt x="410" y="282"/>
                  </a:moveTo>
                  <a:cubicBezTo>
                    <a:pt x="407" y="281"/>
                    <a:pt x="405" y="278"/>
                    <a:pt x="406" y="275"/>
                  </a:cubicBezTo>
                  <a:cubicBezTo>
                    <a:pt x="407" y="272"/>
                    <a:pt x="411" y="270"/>
                    <a:pt x="414" y="271"/>
                  </a:cubicBezTo>
                  <a:cubicBezTo>
                    <a:pt x="417" y="272"/>
                    <a:pt x="419" y="275"/>
                    <a:pt x="418" y="279"/>
                  </a:cubicBezTo>
                  <a:cubicBezTo>
                    <a:pt x="417" y="281"/>
                    <a:pt x="414" y="283"/>
                    <a:pt x="412" y="283"/>
                  </a:cubicBezTo>
                  <a:cubicBezTo>
                    <a:pt x="411" y="283"/>
                    <a:pt x="411" y="283"/>
                    <a:pt x="410" y="282"/>
                  </a:cubicBezTo>
                  <a:close/>
                  <a:moveTo>
                    <a:pt x="4" y="259"/>
                  </a:moveTo>
                  <a:cubicBezTo>
                    <a:pt x="4" y="256"/>
                    <a:pt x="6" y="253"/>
                    <a:pt x="9" y="252"/>
                  </a:cubicBezTo>
                  <a:cubicBezTo>
                    <a:pt x="12" y="252"/>
                    <a:pt x="15" y="254"/>
                    <a:pt x="16" y="257"/>
                  </a:cubicBezTo>
                  <a:cubicBezTo>
                    <a:pt x="16" y="260"/>
                    <a:pt x="14" y="263"/>
                    <a:pt x="11" y="264"/>
                  </a:cubicBezTo>
                  <a:cubicBezTo>
                    <a:pt x="11" y="264"/>
                    <a:pt x="10" y="264"/>
                    <a:pt x="10" y="264"/>
                  </a:cubicBezTo>
                  <a:cubicBezTo>
                    <a:pt x="7" y="264"/>
                    <a:pt x="5" y="262"/>
                    <a:pt x="4" y="259"/>
                  </a:cubicBezTo>
                  <a:close/>
                  <a:moveTo>
                    <a:pt x="418" y="251"/>
                  </a:moveTo>
                  <a:cubicBezTo>
                    <a:pt x="415" y="251"/>
                    <a:pt x="413" y="248"/>
                    <a:pt x="414" y="245"/>
                  </a:cubicBezTo>
                  <a:cubicBezTo>
                    <a:pt x="414" y="242"/>
                    <a:pt x="417" y="239"/>
                    <a:pt x="420" y="240"/>
                  </a:cubicBezTo>
                  <a:cubicBezTo>
                    <a:pt x="423" y="240"/>
                    <a:pt x="426" y="243"/>
                    <a:pt x="425" y="246"/>
                  </a:cubicBezTo>
                  <a:cubicBezTo>
                    <a:pt x="425" y="249"/>
                    <a:pt x="422" y="251"/>
                    <a:pt x="419" y="251"/>
                  </a:cubicBezTo>
                  <a:lnTo>
                    <a:pt x="418" y="251"/>
                  </a:lnTo>
                  <a:close/>
                  <a:moveTo>
                    <a:pt x="0" y="227"/>
                  </a:moveTo>
                  <a:cubicBezTo>
                    <a:pt x="0" y="227"/>
                    <a:pt x="0" y="227"/>
                    <a:pt x="0" y="227"/>
                  </a:cubicBezTo>
                  <a:cubicBezTo>
                    <a:pt x="0" y="224"/>
                    <a:pt x="2" y="221"/>
                    <a:pt x="5" y="221"/>
                  </a:cubicBezTo>
                  <a:cubicBezTo>
                    <a:pt x="9" y="220"/>
                    <a:pt x="11" y="223"/>
                    <a:pt x="11" y="226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2" y="229"/>
                    <a:pt x="9" y="232"/>
                    <a:pt x="6" y="232"/>
                  </a:cubicBezTo>
                  <a:cubicBezTo>
                    <a:pt x="6" y="232"/>
                    <a:pt x="6" y="232"/>
                    <a:pt x="6" y="232"/>
                  </a:cubicBezTo>
                  <a:cubicBezTo>
                    <a:pt x="3" y="232"/>
                    <a:pt x="0" y="230"/>
                    <a:pt x="0" y="227"/>
                  </a:cubicBezTo>
                  <a:close/>
                  <a:moveTo>
                    <a:pt x="416" y="214"/>
                  </a:moveTo>
                  <a:cubicBezTo>
                    <a:pt x="416" y="210"/>
                    <a:pt x="419" y="208"/>
                    <a:pt x="422" y="208"/>
                  </a:cubicBezTo>
                  <a:cubicBezTo>
                    <a:pt x="425" y="208"/>
                    <a:pt x="428" y="210"/>
                    <a:pt x="428" y="214"/>
                  </a:cubicBezTo>
                  <a:cubicBezTo>
                    <a:pt x="428" y="217"/>
                    <a:pt x="425" y="219"/>
                    <a:pt x="422" y="219"/>
                  </a:cubicBezTo>
                  <a:cubicBezTo>
                    <a:pt x="419" y="219"/>
                    <a:pt x="416" y="217"/>
                    <a:pt x="416" y="214"/>
                  </a:cubicBezTo>
                  <a:close/>
                  <a:moveTo>
                    <a:pt x="6" y="200"/>
                  </a:moveTo>
                  <a:cubicBezTo>
                    <a:pt x="2" y="200"/>
                    <a:pt x="0" y="197"/>
                    <a:pt x="0" y="194"/>
                  </a:cubicBezTo>
                  <a:cubicBezTo>
                    <a:pt x="1" y="191"/>
                    <a:pt x="3" y="188"/>
                    <a:pt x="7" y="189"/>
                  </a:cubicBezTo>
                  <a:cubicBezTo>
                    <a:pt x="10" y="189"/>
                    <a:pt x="12" y="192"/>
                    <a:pt x="12" y="195"/>
                  </a:cubicBezTo>
                  <a:cubicBezTo>
                    <a:pt x="12" y="198"/>
                    <a:pt x="9" y="200"/>
                    <a:pt x="6" y="200"/>
                  </a:cubicBezTo>
                  <a:close/>
                  <a:moveTo>
                    <a:pt x="414" y="189"/>
                  </a:moveTo>
                  <a:cubicBezTo>
                    <a:pt x="414" y="189"/>
                    <a:pt x="414" y="189"/>
                    <a:pt x="414" y="189"/>
                  </a:cubicBezTo>
                  <a:cubicBezTo>
                    <a:pt x="414" y="186"/>
                    <a:pt x="416" y="183"/>
                    <a:pt x="419" y="182"/>
                  </a:cubicBezTo>
                  <a:cubicBezTo>
                    <a:pt x="423" y="182"/>
                    <a:pt x="426" y="184"/>
                    <a:pt x="426" y="187"/>
                  </a:cubicBezTo>
                  <a:cubicBezTo>
                    <a:pt x="426" y="191"/>
                    <a:pt x="424" y="194"/>
                    <a:pt x="421" y="194"/>
                  </a:cubicBezTo>
                  <a:cubicBezTo>
                    <a:pt x="420" y="194"/>
                    <a:pt x="420" y="194"/>
                    <a:pt x="420" y="194"/>
                  </a:cubicBezTo>
                  <a:cubicBezTo>
                    <a:pt x="417" y="194"/>
                    <a:pt x="415" y="192"/>
                    <a:pt x="414" y="189"/>
                  </a:cubicBezTo>
                  <a:close/>
                  <a:moveTo>
                    <a:pt x="10" y="168"/>
                  </a:moveTo>
                  <a:cubicBezTo>
                    <a:pt x="7" y="168"/>
                    <a:pt x="5" y="165"/>
                    <a:pt x="6" y="161"/>
                  </a:cubicBezTo>
                  <a:cubicBezTo>
                    <a:pt x="7" y="158"/>
                    <a:pt x="10" y="156"/>
                    <a:pt x="13" y="157"/>
                  </a:cubicBezTo>
                  <a:cubicBezTo>
                    <a:pt x="16" y="158"/>
                    <a:pt x="18" y="161"/>
                    <a:pt x="17" y="164"/>
                  </a:cubicBezTo>
                  <a:cubicBezTo>
                    <a:pt x="17" y="167"/>
                    <a:pt x="14" y="169"/>
                    <a:pt x="12" y="169"/>
                  </a:cubicBezTo>
                  <a:cubicBezTo>
                    <a:pt x="11" y="169"/>
                    <a:pt x="11" y="169"/>
                    <a:pt x="10" y="168"/>
                  </a:cubicBezTo>
                  <a:close/>
                  <a:moveTo>
                    <a:pt x="408" y="158"/>
                  </a:moveTo>
                  <a:cubicBezTo>
                    <a:pt x="408" y="158"/>
                    <a:pt x="408" y="158"/>
                    <a:pt x="408" y="158"/>
                  </a:cubicBezTo>
                  <a:cubicBezTo>
                    <a:pt x="407" y="155"/>
                    <a:pt x="409" y="152"/>
                    <a:pt x="412" y="151"/>
                  </a:cubicBezTo>
                  <a:cubicBezTo>
                    <a:pt x="415" y="150"/>
                    <a:pt x="419" y="152"/>
                    <a:pt x="419" y="155"/>
                  </a:cubicBezTo>
                  <a:cubicBezTo>
                    <a:pt x="420" y="158"/>
                    <a:pt x="419" y="162"/>
                    <a:pt x="415" y="162"/>
                  </a:cubicBezTo>
                  <a:cubicBezTo>
                    <a:pt x="415" y="163"/>
                    <a:pt x="414" y="163"/>
                    <a:pt x="414" y="163"/>
                  </a:cubicBezTo>
                  <a:cubicBezTo>
                    <a:pt x="411" y="163"/>
                    <a:pt x="409" y="161"/>
                    <a:pt x="408" y="158"/>
                  </a:cubicBezTo>
                  <a:close/>
                  <a:moveTo>
                    <a:pt x="19" y="138"/>
                  </a:moveTo>
                  <a:cubicBezTo>
                    <a:pt x="16" y="137"/>
                    <a:pt x="15" y="133"/>
                    <a:pt x="16" y="130"/>
                  </a:cubicBezTo>
                  <a:cubicBezTo>
                    <a:pt x="18" y="127"/>
                    <a:pt x="21" y="126"/>
                    <a:pt x="24" y="127"/>
                  </a:cubicBezTo>
                  <a:cubicBezTo>
                    <a:pt x="27" y="128"/>
                    <a:pt x="28" y="132"/>
                    <a:pt x="27" y="135"/>
                  </a:cubicBezTo>
                  <a:cubicBezTo>
                    <a:pt x="26" y="137"/>
                    <a:pt x="24" y="138"/>
                    <a:pt x="22" y="138"/>
                  </a:cubicBezTo>
                  <a:cubicBezTo>
                    <a:pt x="21" y="138"/>
                    <a:pt x="20" y="138"/>
                    <a:pt x="19" y="138"/>
                  </a:cubicBezTo>
                  <a:close/>
                  <a:moveTo>
                    <a:pt x="397" y="129"/>
                  </a:moveTo>
                  <a:cubicBezTo>
                    <a:pt x="396" y="126"/>
                    <a:pt x="397" y="123"/>
                    <a:pt x="400" y="121"/>
                  </a:cubicBezTo>
                  <a:cubicBezTo>
                    <a:pt x="403" y="120"/>
                    <a:pt x="407" y="121"/>
                    <a:pt x="408" y="124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9" y="127"/>
                    <a:pt x="408" y="131"/>
                    <a:pt x="405" y="132"/>
                  </a:cubicBezTo>
                  <a:cubicBezTo>
                    <a:pt x="404" y="132"/>
                    <a:pt x="404" y="133"/>
                    <a:pt x="403" y="133"/>
                  </a:cubicBezTo>
                  <a:cubicBezTo>
                    <a:pt x="401" y="133"/>
                    <a:pt x="398" y="131"/>
                    <a:pt x="397" y="129"/>
                  </a:cubicBezTo>
                  <a:close/>
                  <a:moveTo>
                    <a:pt x="33" y="109"/>
                  </a:moveTo>
                  <a:cubicBezTo>
                    <a:pt x="31" y="107"/>
                    <a:pt x="30" y="104"/>
                    <a:pt x="32" y="101"/>
                  </a:cubicBezTo>
                  <a:cubicBezTo>
                    <a:pt x="33" y="98"/>
                    <a:pt x="37" y="97"/>
                    <a:pt x="40" y="99"/>
                  </a:cubicBezTo>
                  <a:cubicBezTo>
                    <a:pt x="42" y="101"/>
                    <a:pt x="43" y="104"/>
                    <a:pt x="41" y="107"/>
                  </a:cubicBezTo>
                  <a:cubicBezTo>
                    <a:pt x="40" y="109"/>
                    <a:pt x="38" y="110"/>
                    <a:pt x="36" y="110"/>
                  </a:cubicBezTo>
                  <a:cubicBezTo>
                    <a:pt x="35" y="110"/>
                    <a:pt x="34" y="110"/>
                    <a:pt x="33" y="109"/>
                  </a:cubicBezTo>
                  <a:close/>
                  <a:moveTo>
                    <a:pt x="382" y="102"/>
                  </a:moveTo>
                  <a:cubicBezTo>
                    <a:pt x="381" y="99"/>
                    <a:pt x="381" y="96"/>
                    <a:pt x="384" y="94"/>
                  </a:cubicBezTo>
                  <a:cubicBezTo>
                    <a:pt x="387" y="92"/>
                    <a:pt x="390" y="93"/>
                    <a:pt x="392" y="96"/>
                  </a:cubicBezTo>
                  <a:cubicBezTo>
                    <a:pt x="394" y="98"/>
                    <a:pt x="393" y="102"/>
                    <a:pt x="390" y="104"/>
                  </a:cubicBezTo>
                  <a:cubicBezTo>
                    <a:pt x="389" y="104"/>
                    <a:pt x="388" y="105"/>
                    <a:pt x="387" y="105"/>
                  </a:cubicBezTo>
                  <a:cubicBezTo>
                    <a:pt x="385" y="105"/>
                    <a:pt x="383" y="104"/>
                    <a:pt x="382" y="102"/>
                  </a:cubicBezTo>
                  <a:close/>
                  <a:moveTo>
                    <a:pt x="52" y="83"/>
                  </a:moveTo>
                  <a:cubicBezTo>
                    <a:pt x="49" y="80"/>
                    <a:pt x="49" y="77"/>
                    <a:pt x="51" y="74"/>
                  </a:cubicBezTo>
                  <a:cubicBezTo>
                    <a:pt x="53" y="72"/>
                    <a:pt x="57" y="72"/>
                    <a:pt x="59" y="74"/>
                  </a:cubicBezTo>
                  <a:cubicBezTo>
                    <a:pt x="62" y="76"/>
                    <a:pt x="62" y="79"/>
                    <a:pt x="60" y="82"/>
                  </a:cubicBezTo>
                  <a:cubicBezTo>
                    <a:pt x="59" y="83"/>
                    <a:pt x="57" y="84"/>
                    <a:pt x="55" y="84"/>
                  </a:cubicBezTo>
                  <a:cubicBezTo>
                    <a:pt x="54" y="84"/>
                    <a:pt x="53" y="83"/>
                    <a:pt x="52" y="83"/>
                  </a:cubicBezTo>
                  <a:close/>
                  <a:moveTo>
                    <a:pt x="363" y="77"/>
                  </a:moveTo>
                  <a:cubicBezTo>
                    <a:pt x="363" y="77"/>
                    <a:pt x="363" y="77"/>
                    <a:pt x="363" y="77"/>
                  </a:cubicBezTo>
                  <a:cubicBezTo>
                    <a:pt x="361" y="75"/>
                    <a:pt x="361" y="71"/>
                    <a:pt x="364" y="69"/>
                  </a:cubicBezTo>
                  <a:cubicBezTo>
                    <a:pt x="366" y="67"/>
                    <a:pt x="370" y="67"/>
                    <a:pt x="372" y="70"/>
                  </a:cubicBezTo>
                  <a:cubicBezTo>
                    <a:pt x="374" y="72"/>
                    <a:pt x="374" y="76"/>
                    <a:pt x="371" y="78"/>
                  </a:cubicBezTo>
                  <a:cubicBezTo>
                    <a:pt x="370" y="79"/>
                    <a:pt x="369" y="79"/>
                    <a:pt x="367" y="79"/>
                  </a:cubicBezTo>
                  <a:cubicBezTo>
                    <a:pt x="366" y="79"/>
                    <a:pt x="364" y="79"/>
                    <a:pt x="363" y="77"/>
                  </a:cubicBezTo>
                  <a:close/>
                  <a:moveTo>
                    <a:pt x="74" y="59"/>
                  </a:moveTo>
                  <a:cubicBezTo>
                    <a:pt x="72" y="57"/>
                    <a:pt x="72" y="53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7" y="49"/>
                    <a:pt x="80" y="49"/>
                    <a:pt x="83" y="52"/>
                  </a:cubicBezTo>
                  <a:cubicBezTo>
                    <a:pt x="85" y="54"/>
                    <a:pt x="84" y="58"/>
                    <a:pt x="82" y="60"/>
                  </a:cubicBezTo>
                  <a:cubicBezTo>
                    <a:pt x="81" y="61"/>
                    <a:pt x="79" y="61"/>
                    <a:pt x="78" y="61"/>
                  </a:cubicBezTo>
                  <a:cubicBezTo>
                    <a:pt x="76" y="61"/>
                    <a:pt x="75" y="61"/>
                    <a:pt x="74" y="59"/>
                  </a:cubicBezTo>
                  <a:close/>
                  <a:moveTo>
                    <a:pt x="340" y="56"/>
                  </a:moveTo>
                  <a:cubicBezTo>
                    <a:pt x="338" y="54"/>
                    <a:pt x="338" y="50"/>
                    <a:pt x="340" y="48"/>
                  </a:cubicBezTo>
                  <a:cubicBezTo>
                    <a:pt x="342" y="45"/>
                    <a:pt x="345" y="45"/>
                    <a:pt x="348" y="47"/>
                  </a:cubicBezTo>
                  <a:cubicBezTo>
                    <a:pt x="350" y="49"/>
                    <a:pt x="351" y="53"/>
                    <a:pt x="349" y="55"/>
                  </a:cubicBezTo>
                  <a:cubicBezTo>
                    <a:pt x="348" y="57"/>
                    <a:pt x="346" y="57"/>
                    <a:pt x="344" y="57"/>
                  </a:cubicBezTo>
                  <a:cubicBezTo>
                    <a:pt x="343" y="57"/>
                    <a:pt x="342" y="57"/>
                    <a:pt x="340" y="56"/>
                  </a:cubicBezTo>
                  <a:close/>
                  <a:moveTo>
                    <a:pt x="99" y="40"/>
                  </a:moveTo>
                  <a:cubicBezTo>
                    <a:pt x="97" y="37"/>
                    <a:pt x="98" y="33"/>
                    <a:pt x="101" y="32"/>
                  </a:cubicBezTo>
                  <a:cubicBezTo>
                    <a:pt x="104" y="30"/>
                    <a:pt x="107" y="31"/>
                    <a:pt x="109" y="33"/>
                  </a:cubicBezTo>
                  <a:cubicBezTo>
                    <a:pt x="111" y="36"/>
                    <a:pt x="110" y="40"/>
                    <a:pt x="107" y="42"/>
                  </a:cubicBezTo>
                  <a:cubicBezTo>
                    <a:pt x="106" y="42"/>
                    <a:pt x="105" y="42"/>
                    <a:pt x="104" y="42"/>
                  </a:cubicBezTo>
                  <a:cubicBezTo>
                    <a:pt x="102" y="42"/>
                    <a:pt x="100" y="41"/>
                    <a:pt x="99" y="40"/>
                  </a:cubicBezTo>
                  <a:close/>
                  <a:moveTo>
                    <a:pt x="315" y="38"/>
                  </a:moveTo>
                  <a:cubicBezTo>
                    <a:pt x="312" y="37"/>
                    <a:pt x="311" y="33"/>
                    <a:pt x="313" y="30"/>
                  </a:cubicBezTo>
                  <a:cubicBezTo>
                    <a:pt x="314" y="28"/>
                    <a:pt x="318" y="27"/>
                    <a:pt x="321" y="28"/>
                  </a:cubicBezTo>
                  <a:cubicBezTo>
                    <a:pt x="323" y="30"/>
                    <a:pt x="324" y="33"/>
                    <a:pt x="323" y="36"/>
                  </a:cubicBezTo>
                  <a:cubicBezTo>
                    <a:pt x="322" y="38"/>
                    <a:pt x="320" y="39"/>
                    <a:pt x="318" y="39"/>
                  </a:cubicBezTo>
                  <a:cubicBezTo>
                    <a:pt x="317" y="39"/>
                    <a:pt x="316" y="39"/>
                    <a:pt x="315" y="38"/>
                  </a:cubicBezTo>
                  <a:close/>
                  <a:moveTo>
                    <a:pt x="127" y="24"/>
                  </a:moveTo>
                  <a:cubicBezTo>
                    <a:pt x="126" y="21"/>
                    <a:pt x="127" y="18"/>
                    <a:pt x="130" y="16"/>
                  </a:cubicBezTo>
                  <a:cubicBezTo>
                    <a:pt x="133" y="15"/>
                    <a:pt x="136" y="17"/>
                    <a:pt x="138" y="20"/>
                  </a:cubicBezTo>
                  <a:cubicBezTo>
                    <a:pt x="139" y="23"/>
                    <a:pt x="138" y="26"/>
                    <a:pt x="135" y="27"/>
                  </a:cubicBezTo>
                  <a:cubicBezTo>
                    <a:pt x="134" y="28"/>
                    <a:pt x="133" y="28"/>
                    <a:pt x="132" y="28"/>
                  </a:cubicBezTo>
                  <a:cubicBezTo>
                    <a:pt x="130" y="28"/>
                    <a:pt x="128" y="26"/>
                    <a:pt x="127" y="24"/>
                  </a:cubicBezTo>
                  <a:close/>
                  <a:moveTo>
                    <a:pt x="287" y="25"/>
                  </a:moveTo>
                  <a:cubicBezTo>
                    <a:pt x="284" y="24"/>
                    <a:pt x="282" y="20"/>
                    <a:pt x="283" y="17"/>
                  </a:cubicBezTo>
                  <a:cubicBezTo>
                    <a:pt x="285" y="14"/>
                    <a:pt x="288" y="13"/>
                    <a:pt x="291" y="14"/>
                  </a:cubicBezTo>
                  <a:cubicBezTo>
                    <a:pt x="294" y="15"/>
                    <a:pt x="295" y="19"/>
                    <a:pt x="294" y="22"/>
                  </a:cubicBezTo>
                  <a:cubicBezTo>
                    <a:pt x="293" y="24"/>
                    <a:pt x="291" y="25"/>
                    <a:pt x="289" y="25"/>
                  </a:cubicBezTo>
                  <a:cubicBezTo>
                    <a:pt x="288" y="25"/>
                    <a:pt x="287" y="25"/>
                    <a:pt x="287" y="25"/>
                  </a:cubicBezTo>
                  <a:close/>
                  <a:moveTo>
                    <a:pt x="157" y="13"/>
                  </a:moveTo>
                  <a:cubicBezTo>
                    <a:pt x="156" y="10"/>
                    <a:pt x="158" y="7"/>
                    <a:pt x="161" y="6"/>
                  </a:cubicBezTo>
                  <a:cubicBezTo>
                    <a:pt x="164" y="5"/>
                    <a:pt x="168" y="7"/>
                    <a:pt x="168" y="10"/>
                  </a:cubicBezTo>
                  <a:cubicBezTo>
                    <a:pt x="169" y="13"/>
                    <a:pt x="167" y="17"/>
                    <a:pt x="164" y="17"/>
                  </a:cubicBezTo>
                  <a:cubicBezTo>
                    <a:pt x="164" y="17"/>
                    <a:pt x="163" y="17"/>
                    <a:pt x="163" y="17"/>
                  </a:cubicBezTo>
                  <a:cubicBezTo>
                    <a:pt x="160" y="17"/>
                    <a:pt x="158" y="16"/>
                    <a:pt x="157" y="13"/>
                  </a:cubicBezTo>
                  <a:close/>
                  <a:moveTo>
                    <a:pt x="257" y="16"/>
                  </a:moveTo>
                  <a:cubicBezTo>
                    <a:pt x="254" y="15"/>
                    <a:pt x="252" y="12"/>
                    <a:pt x="252" y="9"/>
                  </a:cubicBezTo>
                  <a:cubicBezTo>
                    <a:pt x="253" y="6"/>
                    <a:pt x="256" y="4"/>
                    <a:pt x="259" y="5"/>
                  </a:cubicBezTo>
                  <a:cubicBezTo>
                    <a:pt x="263" y="5"/>
                    <a:pt x="265" y="8"/>
                    <a:pt x="264" y="11"/>
                  </a:cubicBezTo>
                  <a:cubicBezTo>
                    <a:pt x="263" y="14"/>
                    <a:pt x="261" y="16"/>
                    <a:pt x="258" y="16"/>
                  </a:cubicBezTo>
                  <a:cubicBezTo>
                    <a:pt x="258" y="16"/>
                    <a:pt x="257" y="16"/>
                    <a:pt x="257" y="16"/>
                  </a:cubicBezTo>
                  <a:close/>
                  <a:moveTo>
                    <a:pt x="189" y="7"/>
                  </a:moveTo>
                  <a:cubicBezTo>
                    <a:pt x="188" y="4"/>
                    <a:pt x="191" y="1"/>
                    <a:pt x="194" y="0"/>
                  </a:cubicBezTo>
                  <a:cubicBezTo>
                    <a:pt x="197" y="0"/>
                    <a:pt x="200" y="3"/>
                    <a:pt x="200" y="6"/>
                  </a:cubicBezTo>
                  <a:cubicBezTo>
                    <a:pt x="200" y="9"/>
                    <a:pt x="198" y="12"/>
                    <a:pt x="195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1" y="12"/>
                    <a:pt x="189" y="10"/>
                    <a:pt x="189" y="7"/>
                  </a:cubicBezTo>
                  <a:close/>
                  <a:moveTo>
                    <a:pt x="226" y="12"/>
                  </a:moveTo>
                  <a:cubicBezTo>
                    <a:pt x="223" y="11"/>
                    <a:pt x="220" y="9"/>
                    <a:pt x="221" y="5"/>
                  </a:cubicBezTo>
                  <a:cubicBezTo>
                    <a:pt x="221" y="2"/>
                    <a:pt x="224" y="0"/>
                    <a:pt x="227" y="0"/>
                  </a:cubicBezTo>
                  <a:cubicBezTo>
                    <a:pt x="230" y="0"/>
                    <a:pt x="232" y="3"/>
                    <a:pt x="232" y="6"/>
                  </a:cubicBezTo>
                  <a:cubicBezTo>
                    <a:pt x="232" y="9"/>
                    <a:pt x="229" y="12"/>
                    <a:pt x="226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5913438" y="4510088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6" y="371"/>
                  </a:moveTo>
                  <a:cubicBezTo>
                    <a:pt x="83" y="371"/>
                    <a:pt x="0" y="288"/>
                    <a:pt x="0" y="186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6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"/>
                  </a:moveTo>
                  <a:cubicBezTo>
                    <a:pt x="88" y="8"/>
                    <a:pt x="8" y="88"/>
                    <a:pt x="8" y="186"/>
                  </a:cubicBezTo>
                  <a:cubicBezTo>
                    <a:pt x="8" y="283"/>
                    <a:pt x="88" y="363"/>
                    <a:pt x="186" y="363"/>
                  </a:cubicBezTo>
                  <a:cubicBezTo>
                    <a:pt x="283" y="363"/>
                    <a:pt x="363" y="283"/>
                    <a:pt x="363" y="186"/>
                  </a:cubicBezTo>
                  <a:cubicBezTo>
                    <a:pt x="363" y="88"/>
                    <a:pt x="283" y="8"/>
                    <a:pt x="186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5978525" y="4573588"/>
              <a:ext cx="496888" cy="49847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148" y="295"/>
                  </a:moveTo>
                  <a:cubicBezTo>
                    <a:pt x="66" y="295"/>
                    <a:pt x="0" y="229"/>
                    <a:pt x="0" y="148"/>
                  </a:cubicBezTo>
                  <a:cubicBezTo>
                    <a:pt x="0" y="66"/>
                    <a:pt x="66" y="0"/>
                    <a:pt x="148" y="0"/>
                  </a:cubicBezTo>
                  <a:cubicBezTo>
                    <a:pt x="229" y="0"/>
                    <a:pt x="295" y="66"/>
                    <a:pt x="295" y="148"/>
                  </a:cubicBezTo>
                  <a:cubicBezTo>
                    <a:pt x="295" y="229"/>
                    <a:pt x="229" y="295"/>
                    <a:pt x="148" y="295"/>
                  </a:cubicBezTo>
                  <a:close/>
                  <a:moveTo>
                    <a:pt x="148" y="31"/>
                  </a:moveTo>
                  <a:cubicBezTo>
                    <a:pt x="83" y="31"/>
                    <a:pt x="31" y="83"/>
                    <a:pt x="31" y="148"/>
                  </a:cubicBezTo>
                  <a:cubicBezTo>
                    <a:pt x="31" y="212"/>
                    <a:pt x="83" y="264"/>
                    <a:pt x="148" y="264"/>
                  </a:cubicBezTo>
                  <a:cubicBezTo>
                    <a:pt x="212" y="264"/>
                    <a:pt x="264" y="212"/>
                    <a:pt x="264" y="148"/>
                  </a:cubicBezTo>
                  <a:cubicBezTo>
                    <a:pt x="264" y="83"/>
                    <a:pt x="212" y="31"/>
                    <a:pt x="148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5" name="Google Shape;425;p11"/>
          <p:cNvGrpSpPr/>
          <p:nvPr/>
        </p:nvGrpSpPr>
        <p:grpSpPr>
          <a:xfrm>
            <a:off x="200264" y="145611"/>
            <a:ext cx="8230511" cy="4728089"/>
            <a:chOff x="200264" y="145611"/>
            <a:chExt cx="8230511" cy="4728089"/>
          </a:xfrm>
        </p:grpSpPr>
        <p:grpSp>
          <p:nvGrpSpPr>
            <p:cNvPr id="426" name="Google Shape;426;p11"/>
            <p:cNvGrpSpPr/>
            <p:nvPr/>
          </p:nvGrpSpPr>
          <p:grpSpPr>
            <a:xfrm>
              <a:off x="200264" y="145611"/>
              <a:ext cx="1025928" cy="248431"/>
              <a:chOff x="4287838" y="1025525"/>
              <a:chExt cx="708025" cy="171450"/>
            </a:xfrm>
          </p:grpSpPr>
          <p:sp>
            <p:nvSpPr>
              <p:cNvPr id="427" name="Google Shape;427;p11"/>
              <p:cNvSpPr/>
              <p:nvPr/>
            </p:nvSpPr>
            <p:spPr>
              <a:xfrm>
                <a:off x="4914900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8" y="0"/>
                    </a:moveTo>
                    <a:lnTo>
                      <a:pt x="51" y="10"/>
                    </a:lnTo>
                    <a:lnTo>
                      <a:pt x="21" y="54"/>
                    </a:lnTo>
                    <a:lnTo>
                      <a:pt x="51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1"/>
              <p:cNvSpPr/>
              <p:nvPr/>
            </p:nvSpPr>
            <p:spPr>
              <a:xfrm>
                <a:off x="48466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11"/>
              <p:cNvSpPr/>
              <p:nvPr/>
            </p:nvSpPr>
            <p:spPr>
              <a:xfrm>
                <a:off x="47767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430;p11"/>
              <p:cNvSpPr/>
              <p:nvPr/>
            </p:nvSpPr>
            <p:spPr>
              <a:xfrm>
                <a:off x="47069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11"/>
              <p:cNvSpPr/>
              <p:nvPr/>
            </p:nvSpPr>
            <p:spPr>
              <a:xfrm>
                <a:off x="46370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1"/>
              <p:cNvSpPr/>
              <p:nvPr/>
            </p:nvSpPr>
            <p:spPr>
              <a:xfrm>
                <a:off x="4568825" y="1025525"/>
                <a:ext cx="77788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8" extrusionOk="0">
                    <a:moveTo>
                      <a:pt x="37" y="0"/>
                    </a:moveTo>
                    <a:lnTo>
                      <a:pt x="49" y="10"/>
                    </a:lnTo>
                    <a:lnTo>
                      <a:pt x="19" y="54"/>
                    </a:lnTo>
                    <a:lnTo>
                      <a:pt x="49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>
                <a:off x="449738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1"/>
              <p:cNvSpPr/>
              <p:nvPr/>
            </p:nvSpPr>
            <p:spPr>
              <a:xfrm>
                <a:off x="442753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8" y="0"/>
                    </a:moveTo>
                    <a:lnTo>
                      <a:pt x="50" y="10"/>
                    </a:lnTo>
                    <a:lnTo>
                      <a:pt x="20" y="54"/>
                    </a:lnTo>
                    <a:lnTo>
                      <a:pt x="50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1"/>
              <p:cNvSpPr/>
              <p:nvPr/>
            </p:nvSpPr>
            <p:spPr>
              <a:xfrm>
                <a:off x="4359275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1"/>
              <p:cNvSpPr/>
              <p:nvPr/>
            </p:nvSpPr>
            <p:spPr>
              <a:xfrm>
                <a:off x="42878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37" name="Google Shape;437;p11"/>
            <p:cNvCxnSpPr/>
            <p:nvPr/>
          </p:nvCxnSpPr>
          <p:spPr>
            <a:xfrm>
              <a:off x="5647675" y="4873700"/>
              <a:ext cx="27831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8" name="Google Shape;438;p11"/>
          <p:cNvSpPr txBox="1">
            <a:spLocks noGrp="1"/>
          </p:cNvSpPr>
          <p:nvPr>
            <p:ph type="title" hasCustomPrompt="1"/>
          </p:nvPr>
        </p:nvSpPr>
        <p:spPr>
          <a:xfrm>
            <a:off x="4143775" y="1659625"/>
            <a:ext cx="4287000" cy="132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39" name="Google Shape;439;p11"/>
          <p:cNvSpPr txBox="1">
            <a:spLocks noGrp="1"/>
          </p:cNvSpPr>
          <p:nvPr>
            <p:ph type="subTitle" idx="1"/>
          </p:nvPr>
        </p:nvSpPr>
        <p:spPr>
          <a:xfrm>
            <a:off x="4143775" y="2986775"/>
            <a:ext cx="4287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40" name="Google Shape;440;p11"/>
          <p:cNvSpPr>
            <a:spLocks noGrp="1"/>
          </p:cNvSpPr>
          <p:nvPr>
            <p:ph type="pic" idx="2"/>
          </p:nvPr>
        </p:nvSpPr>
        <p:spPr>
          <a:xfrm>
            <a:off x="0" y="539550"/>
            <a:ext cx="3601200" cy="40644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mpact"/>
              <a:buNone/>
              <a:defRPr sz="3000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●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○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Char char="■"/>
              <a:defRPr sz="12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  <p:sldLayoutId id="2147483665" r:id="rId14"/>
    <p:sldLayoutId id="2147483668" r:id="rId15"/>
    <p:sldLayoutId id="2147483669" r:id="rId16"/>
    <p:sldLayoutId id="2147483670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1E50097-58C4-4DA7-AFCE-604FA76E17E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2585" r="22585"/>
          <a:stretch>
            <a:fillRect/>
          </a:stretch>
        </p:blipFill>
        <p:spPr>
          <a:xfrm>
            <a:off x="5004737" y="497085"/>
            <a:ext cx="3960300" cy="4064400"/>
          </a:xfrm>
        </p:spPr>
      </p:pic>
      <p:sp>
        <p:nvSpPr>
          <p:cNvPr id="1125" name="Google Shape;1125;p28"/>
          <p:cNvSpPr txBox="1">
            <a:spLocks noGrp="1"/>
          </p:cNvSpPr>
          <p:nvPr>
            <p:ph type="ctrTitle"/>
          </p:nvPr>
        </p:nvSpPr>
        <p:spPr>
          <a:xfrm>
            <a:off x="793377" y="1445559"/>
            <a:ext cx="3711389" cy="14216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4400" dirty="0"/>
              <a:t>Introduction to </a:t>
            </a:r>
            <a:r>
              <a:rPr lang="en-US" sz="4400" dirty="0">
                <a:solidFill>
                  <a:schemeClr val="tx2"/>
                </a:solidFill>
              </a:rPr>
              <a:t>Flip-Flops.</a:t>
            </a:r>
            <a:endParaRPr sz="4400" dirty="0">
              <a:solidFill>
                <a:schemeClr val="tx2"/>
              </a:solidFill>
            </a:endParaRPr>
          </a:p>
        </p:txBody>
      </p:sp>
      <p:grpSp>
        <p:nvGrpSpPr>
          <p:cNvPr id="1128" name="Google Shape;1128;p28"/>
          <p:cNvGrpSpPr/>
          <p:nvPr/>
        </p:nvGrpSpPr>
        <p:grpSpPr>
          <a:xfrm>
            <a:off x="4572002" y="415286"/>
            <a:ext cx="1025928" cy="248431"/>
            <a:chOff x="4287838" y="1025525"/>
            <a:chExt cx="708025" cy="171450"/>
          </a:xfrm>
        </p:grpSpPr>
        <p:sp>
          <p:nvSpPr>
            <p:cNvPr id="1129" name="Google Shape;1129;p28"/>
            <p:cNvSpPr/>
            <p:nvPr/>
          </p:nvSpPr>
          <p:spPr>
            <a:xfrm>
              <a:off x="4914900" y="1025525"/>
              <a:ext cx="80963" cy="171450"/>
            </a:xfrm>
            <a:custGeom>
              <a:avLst/>
              <a:gdLst/>
              <a:ahLst/>
              <a:cxnLst/>
              <a:rect l="l" t="t" r="r" b="b"/>
              <a:pathLst>
                <a:path w="51" h="108" extrusionOk="0">
                  <a:moveTo>
                    <a:pt x="38" y="0"/>
                  </a:moveTo>
                  <a:lnTo>
                    <a:pt x="51" y="10"/>
                  </a:lnTo>
                  <a:lnTo>
                    <a:pt x="21" y="54"/>
                  </a:lnTo>
                  <a:lnTo>
                    <a:pt x="51" y="99"/>
                  </a:lnTo>
                  <a:lnTo>
                    <a:pt x="38" y="108"/>
                  </a:lnTo>
                  <a:lnTo>
                    <a:pt x="0" y="5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8"/>
            <p:cNvSpPr/>
            <p:nvPr/>
          </p:nvSpPr>
          <p:spPr>
            <a:xfrm>
              <a:off x="4846638" y="1025525"/>
              <a:ext cx="80963" cy="171450"/>
            </a:xfrm>
            <a:custGeom>
              <a:avLst/>
              <a:gdLst/>
              <a:ahLst/>
              <a:cxnLst/>
              <a:rect l="l" t="t" r="r" b="b"/>
              <a:pathLst>
                <a:path w="51" h="108" extrusionOk="0">
                  <a:moveTo>
                    <a:pt x="37" y="0"/>
                  </a:moveTo>
                  <a:lnTo>
                    <a:pt x="51" y="10"/>
                  </a:lnTo>
                  <a:lnTo>
                    <a:pt x="20" y="54"/>
                  </a:lnTo>
                  <a:lnTo>
                    <a:pt x="51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8"/>
            <p:cNvSpPr/>
            <p:nvPr/>
          </p:nvSpPr>
          <p:spPr>
            <a:xfrm>
              <a:off x="4776788" y="1025525"/>
              <a:ext cx="79375" cy="171450"/>
            </a:xfrm>
            <a:custGeom>
              <a:avLst/>
              <a:gdLst/>
              <a:ahLst/>
              <a:cxnLst/>
              <a:rect l="l" t="t" r="r" b="b"/>
              <a:pathLst>
                <a:path w="50" h="108" extrusionOk="0">
                  <a:moveTo>
                    <a:pt x="37" y="0"/>
                  </a:moveTo>
                  <a:lnTo>
                    <a:pt x="50" y="10"/>
                  </a:lnTo>
                  <a:lnTo>
                    <a:pt x="19" y="54"/>
                  </a:lnTo>
                  <a:lnTo>
                    <a:pt x="50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8"/>
            <p:cNvSpPr/>
            <p:nvPr/>
          </p:nvSpPr>
          <p:spPr>
            <a:xfrm>
              <a:off x="4706938" y="1025525"/>
              <a:ext cx="80963" cy="171450"/>
            </a:xfrm>
            <a:custGeom>
              <a:avLst/>
              <a:gdLst/>
              <a:ahLst/>
              <a:cxnLst/>
              <a:rect l="l" t="t" r="r" b="b"/>
              <a:pathLst>
                <a:path w="51" h="108" extrusionOk="0">
                  <a:moveTo>
                    <a:pt x="37" y="0"/>
                  </a:moveTo>
                  <a:lnTo>
                    <a:pt x="51" y="10"/>
                  </a:lnTo>
                  <a:lnTo>
                    <a:pt x="20" y="54"/>
                  </a:lnTo>
                  <a:lnTo>
                    <a:pt x="51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8"/>
            <p:cNvSpPr/>
            <p:nvPr/>
          </p:nvSpPr>
          <p:spPr>
            <a:xfrm>
              <a:off x="4637088" y="1025525"/>
              <a:ext cx="79375" cy="171450"/>
            </a:xfrm>
            <a:custGeom>
              <a:avLst/>
              <a:gdLst/>
              <a:ahLst/>
              <a:cxnLst/>
              <a:rect l="l" t="t" r="r" b="b"/>
              <a:pathLst>
                <a:path w="50" h="108" extrusionOk="0">
                  <a:moveTo>
                    <a:pt x="37" y="0"/>
                  </a:moveTo>
                  <a:lnTo>
                    <a:pt x="50" y="10"/>
                  </a:lnTo>
                  <a:lnTo>
                    <a:pt x="19" y="54"/>
                  </a:lnTo>
                  <a:lnTo>
                    <a:pt x="50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8"/>
            <p:cNvSpPr/>
            <p:nvPr/>
          </p:nvSpPr>
          <p:spPr>
            <a:xfrm>
              <a:off x="4568825" y="1025525"/>
              <a:ext cx="77788" cy="171450"/>
            </a:xfrm>
            <a:custGeom>
              <a:avLst/>
              <a:gdLst/>
              <a:ahLst/>
              <a:cxnLst/>
              <a:rect l="l" t="t" r="r" b="b"/>
              <a:pathLst>
                <a:path w="49" h="108" extrusionOk="0">
                  <a:moveTo>
                    <a:pt x="37" y="0"/>
                  </a:moveTo>
                  <a:lnTo>
                    <a:pt x="49" y="10"/>
                  </a:lnTo>
                  <a:lnTo>
                    <a:pt x="19" y="54"/>
                  </a:lnTo>
                  <a:lnTo>
                    <a:pt x="49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8"/>
            <p:cNvSpPr/>
            <p:nvPr/>
          </p:nvSpPr>
          <p:spPr>
            <a:xfrm>
              <a:off x="4497388" y="1025525"/>
              <a:ext cx="80963" cy="171450"/>
            </a:xfrm>
            <a:custGeom>
              <a:avLst/>
              <a:gdLst/>
              <a:ahLst/>
              <a:cxnLst/>
              <a:rect l="l" t="t" r="r" b="b"/>
              <a:pathLst>
                <a:path w="51" h="108" extrusionOk="0">
                  <a:moveTo>
                    <a:pt x="37" y="0"/>
                  </a:moveTo>
                  <a:lnTo>
                    <a:pt x="51" y="10"/>
                  </a:lnTo>
                  <a:lnTo>
                    <a:pt x="20" y="54"/>
                  </a:lnTo>
                  <a:lnTo>
                    <a:pt x="51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8"/>
            <p:cNvSpPr/>
            <p:nvPr/>
          </p:nvSpPr>
          <p:spPr>
            <a:xfrm>
              <a:off x="4427538" y="1025525"/>
              <a:ext cx="79375" cy="171450"/>
            </a:xfrm>
            <a:custGeom>
              <a:avLst/>
              <a:gdLst/>
              <a:ahLst/>
              <a:cxnLst/>
              <a:rect l="l" t="t" r="r" b="b"/>
              <a:pathLst>
                <a:path w="50" h="108" extrusionOk="0">
                  <a:moveTo>
                    <a:pt x="38" y="0"/>
                  </a:moveTo>
                  <a:lnTo>
                    <a:pt x="50" y="10"/>
                  </a:lnTo>
                  <a:lnTo>
                    <a:pt x="20" y="54"/>
                  </a:lnTo>
                  <a:lnTo>
                    <a:pt x="50" y="99"/>
                  </a:lnTo>
                  <a:lnTo>
                    <a:pt x="38" y="108"/>
                  </a:lnTo>
                  <a:lnTo>
                    <a:pt x="0" y="54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4359275" y="1025525"/>
              <a:ext cx="79375" cy="171450"/>
            </a:xfrm>
            <a:custGeom>
              <a:avLst/>
              <a:gdLst/>
              <a:ahLst/>
              <a:cxnLst/>
              <a:rect l="l" t="t" r="r" b="b"/>
              <a:pathLst>
                <a:path w="50" h="108" extrusionOk="0">
                  <a:moveTo>
                    <a:pt x="37" y="0"/>
                  </a:moveTo>
                  <a:lnTo>
                    <a:pt x="50" y="10"/>
                  </a:lnTo>
                  <a:lnTo>
                    <a:pt x="19" y="54"/>
                  </a:lnTo>
                  <a:lnTo>
                    <a:pt x="50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4287838" y="1025525"/>
              <a:ext cx="80963" cy="171450"/>
            </a:xfrm>
            <a:custGeom>
              <a:avLst/>
              <a:gdLst/>
              <a:ahLst/>
              <a:cxnLst/>
              <a:rect l="l" t="t" r="r" b="b"/>
              <a:pathLst>
                <a:path w="51" h="108" extrusionOk="0">
                  <a:moveTo>
                    <a:pt x="37" y="0"/>
                  </a:moveTo>
                  <a:lnTo>
                    <a:pt x="51" y="10"/>
                  </a:lnTo>
                  <a:lnTo>
                    <a:pt x="20" y="54"/>
                  </a:lnTo>
                  <a:lnTo>
                    <a:pt x="51" y="99"/>
                  </a:lnTo>
                  <a:lnTo>
                    <a:pt x="37" y="108"/>
                  </a:lnTo>
                  <a:lnTo>
                    <a:pt x="0" y="54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9" name="Google Shape;1139;p28"/>
          <p:cNvGrpSpPr/>
          <p:nvPr/>
        </p:nvGrpSpPr>
        <p:grpSpPr>
          <a:xfrm>
            <a:off x="7706075" y="3880100"/>
            <a:ext cx="1449389" cy="1447800"/>
            <a:chOff x="5502275" y="4098925"/>
            <a:chExt cx="1449389" cy="1447800"/>
          </a:xfrm>
        </p:grpSpPr>
        <p:sp>
          <p:nvSpPr>
            <p:cNvPr id="1140" name="Google Shape;1140;p28"/>
            <p:cNvSpPr/>
            <p:nvPr/>
          </p:nvSpPr>
          <p:spPr>
            <a:xfrm>
              <a:off x="5502275" y="4098925"/>
              <a:ext cx="1449389" cy="1447800"/>
            </a:xfrm>
            <a:custGeom>
              <a:avLst/>
              <a:gdLst/>
              <a:ahLst/>
              <a:cxnLst/>
              <a:rect l="l" t="t" r="r" b="b"/>
              <a:pathLst>
                <a:path w="859" h="858" extrusionOk="0">
                  <a:moveTo>
                    <a:pt x="430" y="858"/>
                  </a:moveTo>
                  <a:cubicBezTo>
                    <a:pt x="193" y="858"/>
                    <a:pt x="0" y="665"/>
                    <a:pt x="0" y="429"/>
                  </a:cubicBezTo>
                  <a:cubicBezTo>
                    <a:pt x="0" y="192"/>
                    <a:pt x="193" y="0"/>
                    <a:pt x="430" y="0"/>
                  </a:cubicBezTo>
                  <a:cubicBezTo>
                    <a:pt x="666" y="0"/>
                    <a:pt x="859" y="192"/>
                    <a:pt x="859" y="429"/>
                  </a:cubicBezTo>
                  <a:cubicBezTo>
                    <a:pt x="859" y="665"/>
                    <a:pt x="666" y="858"/>
                    <a:pt x="430" y="858"/>
                  </a:cubicBezTo>
                  <a:close/>
                  <a:moveTo>
                    <a:pt x="430" y="10"/>
                  </a:moveTo>
                  <a:cubicBezTo>
                    <a:pt x="199" y="10"/>
                    <a:pt x="11" y="198"/>
                    <a:pt x="11" y="429"/>
                  </a:cubicBezTo>
                  <a:cubicBezTo>
                    <a:pt x="11" y="659"/>
                    <a:pt x="199" y="847"/>
                    <a:pt x="430" y="847"/>
                  </a:cubicBezTo>
                  <a:cubicBezTo>
                    <a:pt x="660" y="847"/>
                    <a:pt x="848" y="659"/>
                    <a:pt x="848" y="429"/>
                  </a:cubicBezTo>
                  <a:cubicBezTo>
                    <a:pt x="848" y="198"/>
                    <a:pt x="660" y="10"/>
                    <a:pt x="430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5548313" y="4143375"/>
              <a:ext cx="1357313" cy="1358900"/>
            </a:xfrm>
            <a:custGeom>
              <a:avLst/>
              <a:gdLst/>
              <a:ahLst/>
              <a:cxnLst/>
              <a:rect l="l" t="t" r="r" b="b"/>
              <a:pathLst>
                <a:path w="805" h="805" extrusionOk="0">
                  <a:moveTo>
                    <a:pt x="403" y="805"/>
                  </a:moveTo>
                  <a:cubicBezTo>
                    <a:pt x="180" y="805"/>
                    <a:pt x="0" y="625"/>
                    <a:pt x="0" y="403"/>
                  </a:cubicBezTo>
                  <a:cubicBezTo>
                    <a:pt x="0" y="181"/>
                    <a:pt x="180" y="0"/>
                    <a:pt x="403" y="0"/>
                  </a:cubicBezTo>
                  <a:cubicBezTo>
                    <a:pt x="625" y="0"/>
                    <a:pt x="805" y="181"/>
                    <a:pt x="805" y="403"/>
                  </a:cubicBezTo>
                  <a:cubicBezTo>
                    <a:pt x="805" y="625"/>
                    <a:pt x="625" y="805"/>
                    <a:pt x="403" y="805"/>
                  </a:cubicBezTo>
                  <a:close/>
                  <a:moveTo>
                    <a:pt x="403" y="7"/>
                  </a:moveTo>
                  <a:cubicBezTo>
                    <a:pt x="184" y="7"/>
                    <a:pt x="7" y="185"/>
                    <a:pt x="7" y="403"/>
                  </a:cubicBezTo>
                  <a:cubicBezTo>
                    <a:pt x="7" y="621"/>
                    <a:pt x="184" y="798"/>
                    <a:pt x="403" y="798"/>
                  </a:cubicBezTo>
                  <a:cubicBezTo>
                    <a:pt x="621" y="798"/>
                    <a:pt x="798" y="621"/>
                    <a:pt x="798" y="403"/>
                  </a:cubicBezTo>
                  <a:cubicBezTo>
                    <a:pt x="798" y="185"/>
                    <a:pt x="621" y="7"/>
                    <a:pt x="403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5595938" y="4192588"/>
              <a:ext cx="1262063" cy="1262063"/>
            </a:xfrm>
            <a:custGeom>
              <a:avLst/>
              <a:gdLst/>
              <a:ahLst/>
              <a:cxnLst/>
              <a:rect l="l" t="t" r="r" b="b"/>
              <a:pathLst>
                <a:path w="749" h="748" extrusionOk="0">
                  <a:moveTo>
                    <a:pt x="375" y="748"/>
                  </a:moveTo>
                  <a:cubicBezTo>
                    <a:pt x="375" y="748"/>
                    <a:pt x="375" y="748"/>
                    <a:pt x="375" y="748"/>
                  </a:cubicBezTo>
                  <a:cubicBezTo>
                    <a:pt x="372" y="748"/>
                    <a:pt x="369" y="748"/>
                    <a:pt x="366" y="748"/>
                  </a:cubicBezTo>
                  <a:cubicBezTo>
                    <a:pt x="367" y="689"/>
                    <a:pt x="367" y="689"/>
                    <a:pt x="367" y="689"/>
                  </a:cubicBezTo>
                  <a:cubicBezTo>
                    <a:pt x="370" y="689"/>
                    <a:pt x="372" y="689"/>
                    <a:pt x="375" y="689"/>
                  </a:cubicBezTo>
                  <a:lnTo>
                    <a:pt x="375" y="748"/>
                  </a:lnTo>
                  <a:close/>
                  <a:moveTo>
                    <a:pt x="382" y="748"/>
                  </a:moveTo>
                  <a:cubicBezTo>
                    <a:pt x="381" y="689"/>
                    <a:pt x="381" y="689"/>
                    <a:pt x="381" y="689"/>
                  </a:cubicBezTo>
                  <a:cubicBezTo>
                    <a:pt x="383" y="689"/>
                    <a:pt x="386" y="689"/>
                    <a:pt x="388" y="689"/>
                  </a:cubicBezTo>
                  <a:cubicBezTo>
                    <a:pt x="390" y="747"/>
                    <a:pt x="390" y="747"/>
                    <a:pt x="390" y="747"/>
                  </a:cubicBezTo>
                  <a:cubicBezTo>
                    <a:pt x="388" y="747"/>
                    <a:pt x="385" y="748"/>
                    <a:pt x="382" y="748"/>
                  </a:cubicBezTo>
                  <a:close/>
                  <a:moveTo>
                    <a:pt x="359" y="747"/>
                  </a:moveTo>
                  <a:cubicBezTo>
                    <a:pt x="356" y="747"/>
                    <a:pt x="353" y="747"/>
                    <a:pt x="350" y="747"/>
                  </a:cubicBezTo>
                  <a:cubicBezTo>
                    <a:pt x="354" y="689"/>
                    <a:pt x="354" y="689"/>
                    <a:pt x="354" y="689"/>
                  </a:cubicBezTo>
                  <a:cubicBezTo>
                    <a:pt x="356" y="689"/>
                    <a:pt x="359" y="689"/>
                    <a:pt x="361" y="689"/>
                  </a:cubicBezTo>
                  <a:lnTo>
                    <a:pt x="359" y="747"/>
                  </a:lnTo>
                  <a:close/>
                  <a:moveTo>
                    <a:pt x="398" y="747"/>
                  </a:moveTo>
                  <a:cubicBezTo>
                    <a:pt x="394" y="689"/>
                    <a:pt x="394" y="689"/>
                    <a:pt x="394" y="689"/>
                  </a:cubicBezTo>
                  <a:cubicBezTo>
                    <a:pt x="397" y="688"/>
                    <a:pt x="399" y="688"/>
                    <a:pt x="401" y="688"/>
                  </a:cubicBezTo>
                  <a:cubicBezTo>
                    <a:pt x="406" y="746"/>
                    <a:pt x="406" y="746"/>
                    <a:pt x="406" y="746"/>
                  </a:cubicBezTo>
                  <a:cubicBezTo>
                    <a:pt x="403" y="747"/>
                    <a:pt x="401" y="747"/>
                    <a:pt x="398" y="747"/>
                  </a:cubicBezTo>
                  <a:close/>
                  <a:moveTo>
                    <a:pt x="343" y="746"/>
                  </a:moveTo>
                  <a:cubicBezTo>
                    <a:pt x="340" y="746"/>
                    <a:pt x="337" y="746"/>
                    <a:pt x="334" y="746"/>
                  </a:cubicBezTo>
                  <a:cubicBezTo>
                    <a:pt x="341" y="687"/>
                    <a:pt x="341" y="687"/>
                    <a:pt x="341" y="687"/>
                  </a:cubicBezTo>
                  <a:cubicBezTo>
                    <a:pt x="343" y="688"/>
                    <a:pt x="345" y="688"/>
                    <a:pt x="348" y="688"/>
                  </a:cubicBezTo>
                  <a:lnTo>
                    <a:pt x="343" y="746"/>
                  </a:lnTo>
                  <a:close/>
                  <a:moveTo>
                    <a:pt x="414" y="746"/>
                  </a:moveTo>
                  <a:cubicBezTo>
                    <a:pt x="407" y="688"/>
                    <a:pt x="407" y="688"/>
                    <a:pt x="407" y="688"/>
                  </a:cubicBezTo>
                  <a:cubicBezTo>
                    <a:pt x="410" y="687"/>
                    <a:pt x="412" y="687"/>
                    <a:pt x="415" y="687"/>
                  </a:cubicBezTo>
                  <a:cubicBezTo>
                    <a:pt x="422" y="745"/>
                    <a:pt x="422" y="745"/>
                    <a:pt x="422" y="745"/>
                  </a:cubicBezTo>
                  <a:cubicBezTo>
                    <a:pt x="419" y="745"/>
                    <a:pt x="416" y="745"/>
                    <a:pt x="414" y="746"/>
                  </a:cubicBezTo>
                  <a:close/>
                  <a:moveTo>
                    <a:pt x="327" y="745"/>
                  </a:moveTo>
                  <a:cubicBezTo>
                    <a:pt x="324" y="744"/>
                    <a:pt x="321" y="744"/>
                    <a:pt x="319" y="744"/>
                  </a:cubicBezTo>
                  <a:cubicBezTo>
                    <a:pt x="327" y="686"/>
                    <a:pt x="327" y="686"/>
                    <a:pt x="327" y="686"/>
                  </a:cubicBezTo>
                  <a:cubicBezTo>
                    <a:pt x="330" y="686"/>
                    <a:pt x="332" y="686"/>
                    <a:pt x="334" y="687"/>
                  </a:cubicBezTo>
                  <a:lnTo>
                    <a:pt x="327" y="745"/>
                  </a:lnTo>
                  <a:close/>
                  <a:moveTo>
                    <a:pt x="429" y="744"/>
                  </a:moveTo>
                  <a:cubicBezTo>
                    <a:pt x="421" y="686"/>
                    <a:pt x="421" y="686"/>
                    <a:pt x="421" y="686"/>
                  </a:cubicBezTo>
                  <a:cubicBezTo>
                    <a:pt x="423" y="686"/>
                    <a:pt x="426" y="685"/>
                    <a:pt x="428" y="685"/>
                  </a:cubicBezTo>
                  <a:cubicBezTo>
                    <a:pt x="438" y="742"/>
                    <a:pt x="438" y="742"/>
                    <a:pt x="438" y="742"/>
                  </a:cubicBezTo>
                  <a:cubicBezTo>
                    <a:pt x="435" y="743"/>
                    <a:pt x="432" y="743"/>
                    <a:pt x="429" y="744"/>
                  </a:cubicBezTo>
                  <a:close/>
                  <a:moveTo>
                    <a:pt x="311" y="742"/>
                  </a:moveTo>
                  <a:cubicBezTo>
                    <a:pt x="309" y="742"/>
                    <a:pt x="306" y="741"/>
                    <a:pt x="303" y="741"/>
                  </a:cubicBezTo>
                  <a:cubicBezTo>
                    <a:pt x="314" y="683"/>
                    <a:pt x="314" y="683"/>
                    <a:pt x="314" y="683"/>
                  </a:cubicBezTo>
                  <a:cubicBezTo>
                    <a:pt x="316" y="684"/>
                    <a:pt x="319" y="684"/>
                    <a:pt x="321" y="685"/>
                  </a:cubicBezTo>
                  <a:lnTo>
                    <a:pt x="311" y="742"/>
                  </a:lnTo>
                  <a:close/>
                  <a:moveTo>
                    <a:pt x="445" y="741"/>
                  </a:moveTo>
                  <a:cubicBezTo>
                    <a:pt x="434" y="684"/>
                    <a:pt x="434" y="684"/>
                    <a:pt x="434" y="684"/>
                  </a:cubicBezTo>
                  <a:cubicBezTo>
                    <a:pt x="436" y="683"/>
                    <a:pt x="439" y="683"/>
                    <a:pt x="441" y="682"/>
                  </a:cubicBezTo>
                  <a:cubicBezTo>
                    <a:pt x="453" y="739"/>
                    <a:pt x="453" y="739"/>
                    <a:pt x="453" y="739"/>
                  </a:cubicBezTo>
                  <a:cubicBezTo>
                    <a:pt x="451" y="740"/>
                    <a:pt x="448" y="741"/>
                    <a:pt x="445" y="741"/>
                  </a:cubicBezTo>
                  <a:close/>
                  <a:moveTo>
                    <a:pt x="296" y="739"/>
                  </a:moveTo>
                  <a:cubicBezTo>
                    <a:pt x="293" y="739"/>
                    <a:pt x="290" y="738"/>
                    <a:pt x="287" y="737"/>
                  </a:cubicBezTo>
                  <a:cubicBezTo>
                    <a:pt x="301" y="681"/>
                    <a:pt x="301" y="681"/>
                    <a:pt x="301" y="681"/>
                  </a:cubicBezTo>
                  <a:cubicBezTo>
                    <a:pt x="303" y="681"/>
                    <a:pt x="306" y="682"/>
                    <a:pt x="308" y="682"/>
                  </a:cubicBezTo>
                  <a:lnTo>
                    <a:pt x="296" y="739"/>
                  </a:lnTo>
                  <a:close/>
                  <a:moveTo>
                    <a:pt x="460" y="738"/>
                  </a:moveTo>
                  <a:cubicBezTo>
                    <a:pt x="447" y="681"/>
                    <a:pt x="447" y="681"/>
                    <a:pt x="447" y="681"/>
                  </a:cubicBezTo>
                  <a:cubicBezTo>
                    <a:pt x="449" y="680"/>
                    <a:pt x="452" y="680"/>
                    <a:pt x="454" y="679"/>
                  </a:cubicBezTo>
                  <a:cubicBezTo>
                    <a:pt x="469" y="736"/>
                    <a:pt x="469" y="736"/>
                    <a:pt x="469" y="736"/>
                  </a:cubicBezTo>
                  <a:cubicBezTo>
                    <a:pt x="466" y="736"/>
                    <a:pt x="463" y="737"/>
                    <a:pt x="460" y="738"/>
                  </a:cubicBezTo>
                  <a:close/>
                  <a:moveTo>
                    <a:pt x="280" y="736"/>
                  </a:moveTo>
                  <a:cubicBezTo>
                    <a:pt x="278" y="735"/>
                    <a:pt x="275" y="734"/>
                    <a:pt x="272" y="733"/>
                  </a:cubicBezTo>
                  <a:cubicBezTo>
                    <a:pt x="288" y="677"/>
                    <a:pt x="288" y="677"/>
                    <a:pt x="288" y="677"/>
                  </a:cubicBezTo>
                  <a:cubicBezTo>
                    <a:pt x="290" y="678"/>
                    <a:pt x="293" y="679"/>
                    <a:pt x="295" y="679"/>
                  </a:cubicBezTo>
                  <a:lnTo>
                    <a:pt x="280" y="736"/>
                  </a:lnTo>
                  <a:close/>
                  <a:moveTo>
                    <a:pt x="476" y="734"/>
                  </a:moveTo>
                  <a:cubicBezTo>
                    <a:pt x="460" y="678"/>
                    <a:pt x="460" y="678"/>
                    <a:pt x="460" y="678"/>
                  </a:cubicBezTo>
                  <a:cubicBezTo>
                    <a:pt x="462" y="677"/>
                    <a:pt x="465" y="676"/>
                    <a:pt x="467" y="675"/>
                  </a:cubicBezTo>
                  <a:cubicBezTo>
                    <a:pt x="484" y="731"/>
                    <a:pt x="484" y="731"/>
                    <a:pt x="484" y="731"/>
                  </a:cubicBezTo>
                  <a:cubicBezTo>
                    <a:pt x="481" y="732"/>
                    <a:pt x="479" y="733"/>
                    <a:pt x="476" y="734"/>
                  </a:cubicBezTo>
                  <a:close/>
                  <a:moveTo>
                    <a:pt x="265" y="731"/>
                  </a:moveTo>
                  <a:cubicBezTo>
                    <a:pt x="262" y="731"/>
                    <a:pt x="260" y="730"/>
                    <a:pt x="257" y="729"/>
                  </a:cubicBezTo>
                  <a:cubicBezTo>
                    <a:pt x="275" y="673"/>
                    <a:pt x="275" y="673"/>
                    <a:pt x="275" y="673"/>
                  </a:cubicBezTo>
                  <a:cubicBezTo>
                    <a:pt x="278" y="674"/>
                    <a:pt x="280" y="675"/>
                    <a:pt x="282" y="676"/>
                  </a:cubicBezTo>
                  <a:lnTo>
                    <a:pt x="265" y="731"/>
                  </a:lnTo>
                  <a:close/>
                  <a:moveTo>
                    <a:pt x="491" y="729"/>
                  </a:moveTo>
                  <a:cubicBezTo>
                    <a:pt x="473" y="674"/>
                    <a:pt x="473" y="674"/>
                    <a:pt x="473" y="674"/>
                  </a:cubicBezTo>
                  <a:cubicBezTo>
                    <a:pt x="475" y="673"/>
                    <a:pt x="477" y="672"/>
                    <a:pt x="480" y="671"/>
                  </a:cubicBezTo>
                  <a:cubicBezTo>
                    <a:pt x="499" y="726"/>
                    <a:pt x="499" y="726"/>
                    <a:pt x="499" y="726"/>
                  </a:cubicBezTo>
                  <a:cubicBezTo>
                    <a:pt x="496" y="727"/>
                    <a:pt x="494" y="728"/>
                    <a:pt x="491" y="729"/>
                  </a:cubicBezTo>
                  <a:close/>
                  <a:moveTo>
                    <a:pt x="250" y="726"/>
                  </a:moveTo>
                  <a:cubicBezTo>
                    <a:pt x="247" y="725"/>
                    <a:pt x="244" y="724"/>
                    <a:pt x="242" y="723"/>
                  </a:cubicBezTo>
                  <a:cubicBezTo>
                    <a:pt x="263" y="669"/>
                    <a:pt x="263" y="669"/>
                    <a:pt x="263" y="669"/>
                  </a:cubicBezTo>
                  <a:cubicBezTo>
                    <a:pt x="265" y="670"/>
                    <a:pt x="267" y="671"/>
                    <a:pt x="269" y="671"/>
                  </a:cubicBezTo>
                  <a:lnTo>
                    <a:pt x="250" y="726"/>
                  </a:lnTo>
                  <a:close/>
                  <a:moveTo>
                    <a:pt x="506" y="724"/>
                  </a:moveTo>
                  <a:cubicBezTo>
                    <a:pt x="485" y="669"/>
                    <a:pt x="485" y="669"/>
                    <a:pt x="485" y="669"/>
                  </a:cubicBezTo>
                  <a:cubicBezTo>
                    <a:pt x="488" y="668"/>
                    <a:pt x="490" y="667"/>
                    <a:pt x="492" y="667"/>
                  </a:cubicBezTo>
                  <a:cubicBezTo>
                    <a:pt x="514" y="721"/>
                    <a:pt x="514" y="721"/>
                    <a:pt x="514" y="721"/>
                  </a:cubicBezTo>
                  <a:cubicBezTo>
                    <a:pt x="511" y="722"/>
                    <a:pt x="509" y="723"/>
                    <a:pt x="506" y="724"/>
                  </a:cubicBezTo>
                  <a:close/>
                  <a:moveTo>
                    <a:pt x="235" y="721"/>
                  </a:moveTo>
                  <a:cubicBezTo>
                    <a:pt x="232" y="720"/>
                    <a:pt x="230" y="719"/>
                    <a:pt x="227" y="718"/>
                  </a:cubicBezTo>
                  <a:cubicBezTo>
                    <a:pt x="250" y="664"/>
                    <a:pt x="250" y="664"/>
                    <a:pt x="250" y="664"/>
                  </a:cubicBezTo>
                  <a:cubicBezTo>
                    <a:pt x="252" y="665"/>
                    <a:pt x="255" y="666"/>
                    <a:pt x="257" y="667"/>
                  </a:cubicBezTo>
                  <a:lnTo>
                    <a:pt x="235" y="721"/>
                  </a:lnTo>
                  <a:close/>
                  <a:moveTo>
                    <a:pt x="521" y="718"/>
                  </a:moveTo>
                  <a:cubicBezTo>
                    <a:pt x="498" y="664"/>
                    <a:pt x="498" y="664"/>
                    <a:pt x="498" y="664"/>
                  </a:cubicBezTo>
                  <a:cubicBezTo>
                    <a:pt x="500" y="663"/>
                    <a:pt x="502" y="662"/>
                    <a:pt x="504" y="661"/>
                  </a:cubicBezTo>
                  <a:cubicBezTo>
                    <a:pt x="529" y="715"/>
                    <a:pt x="529" y="715"/>
                    <a:pt x="529" y="715"/>
                  </a:cubicBezTo>
                  <a:cubicBezTo>
                    <a:pt x="526" y="716"/>
                    <a:pt x="523" y="717"/>
                    <a:pt x="521" y="718"/>
                  </a:cubicBezTo>
                  <a:close/>
                  <a:moveTo>
                    <a:pt x="220" y="715"/>
                  </a:moveTo>
                  <a:cubicBezTo>
                    <a:pt x="218" y="713"/>
                    <a:pt x="215" y="712"/>
                    <a:pt x="213" y="711"/>
                  </a:cubicBezTo>
                  <a:cubicBezTo>
                    <a:pt x="238" y="658"/>
                    <a:pt x="238" y="658"/>
                    <a:pt x="238" y="658"/>
                  </a:cubicBezTo>
                  <a:cubicBezTo>
                    <a:pt x="240" y="659"/>
                    <a:pt x="242" y="660"/>
                    <a:pt x="245" y="661"/>
                  </a:cubicBezTo>
                  <a:lnTo>
                    <a:pt x="220" y="715"/>
                  </a:lnTo>
                  <a:close/>
                  <a:moveTo>
                    <a:pt x="535" y="712"/>
                  </a:moveTo>
                  <a:cubicBezTo>
                    <a:pt x="510" y="659"/>
                    <a:pt x="510" y="659"/>
                    <a:pt x="510" y="659"/>
                  </a:cubicBezTo>
                  <a:cubicBezTo>
                    <a:pt x="512" y="658"/>
                    <a:pt x="514" y="657"/>
                    <a:pt x="517" y="656"/>
                  </a:cubicBezTo>
                  <a:cubicBezTo>
                    <a:pt x="543" y="708"/>
                    <a:pt x="543" y="708"/>
                    <a:pt x="543" y="708"/>
                  </a:cubicBezTo>
                  <a:cubicBezTo>
                    <a:pt x="540" y="709"/>
                    <a:pt x="538" y="710"/>
                    <a:pt x="535" y="712"/>
                  </a:cubicBezTo>
                  <a:close/>
                  <a:moveTo>
                    <a:pt x="206" y="708"/>
                  </a:moveTo>
                  <a:cubicBezTo>
                    <a:pt x="203" y="706"/>
                    <a:pt x="201" y="705"/>
                    <a:pt x="198" y="704"/>
                  </a:cubicBezTo>
                  <a:cubicBezTo>
                    <a:pt x="226" y="652"/>
                    <a:pt x="226" y="652"/>
                    <a:pt x="226" y="652"/>
                  </a:cubicBezTo>
                  <a:cubicBezTo>
                    <a:pt x="228" y="653"/>
                    <a:pt x="230" y="654"/>
                    <a:pt x="232" y="656"/>
                  </a:cubicBezTo>
                  <a:lnTo>
                    <a:pt x="206" y="708"/>
                  </a:lnTo>
                  <a:close/>
                  <a:moveTo>
                    <a:pt x="549" y="704"/>
                  </a:moveTo>
                  <a:cubicBezTo>
                    <a:pt x="522" y="653"/>
                    <a:pt x="522" y="653"/>
                    <a:pt x="522" y="653"/>
                  </a:cubicBezTo>
                  <a:cubicBezTo>
                    <a:pt x="524" y="652"/>
                    <a:pt x="526" y="650"/>
                    <a:pt x="528" y="649"/>
                  </a:cubicBezTo>
                  <a:cubicBezTo>
                    <a:pt x="557" y="700"/>
                    <a:pt x="557" y="700"/>
                    <a:pt x="557" y="700"/>
                  </a:cubicBezTo>
                  <a:cubicBezTo>
                    <a:pt x="554" y="702"/>
                    <a:pt x="552" y="703"/>
                    <a:pt x="549" y="704"/>
                  </a:cubicBezTo>
                  <a:close/>
                  <a:moveTo>
                    <a:pt x="192" y="700"/>
                  </a:moveTo>
                  <a:cubicBezTo>
                    <a:pt x="189" y="699"/>
                    <a:pt x="187" y="697"/>
                    <a:pt x="184" y="696"/>
                  </a:cubicBezTo>
                  <a:cubicBezTo>
                    <a:pt x="214" y="646"/>
                    <a:pt x="214" y="646"/>
                    <a:pt x="214" y="646"/>
                  </a:cubicBezTo>
                  <a:cubicBezTo>
                    <a:pt x="216" y="647"/>
                    <a:pt x="218" y="648"/>
                    <a:pt x="221" y="649"/>
                  </a:cubicBezTo>
                  <a:lnTo>
                    <a:pt x="192" y="700"/>
                  </a:lnTo>
                  <a:close/>
                  <a:moveTo>
                    <a:pt x="563" y="697"/>
                  </a:moveTo>
                  <a:cubicBezTo>
                    <a:pt x="534" y="646"/>
                    <a:pt x="534" y="646"/>
                    <a:pt x="534" y="646"/>
                  </a:cubicBezTo>
                  <a:cubicBezTo>
                    <a:pt x="536" y="645"/>
                    <a:pt x="538" y="644"/>
                    <a:pt x="540" y="642"/>
                  </a:cubicBezTo>
                  <a:cubicBezTo>
                    <a:pt x="571" y="692"/>
                    <a:pt x="571" y="692"/>
                    <a:pt x="571" y="692"/>
                  </a:cubicBezTo>
                  <a:cubicBezTo>
                    <a:pt x="568" y="694"/>
                    <a:pt x="566" y="695"/>
                    <a:pt x="563" y="697"/>
                  </a:cubicBezTo>
                  <a:close/>
                  <a:moveTo>
                    <a:pt x="178" y="692"/>
                  </a:moveTo>
                  <a:cubicBezTo>
                    <a:pt x="176" y="691"/>
                    <a:pt x="173" y="689"/>
                    <a:pt x="171" y="688"/>
                  </a:cubicBezTo>
                  <a:cubicBezTo>
                    <a:pt x="203" y="638"/>
                    <a:pt x="203" y="638"/>
                    <a:pt x="203" y="638"/>
                  </a:cubicBezTo>
                  <a:cubicBezTo>
                    <a:pt x="205" y="640"/>
                    <a:pt x="207" y="641"/>
                    <a:pt x="209" y="642"/>
                  </a:cubicBezTo>
                  <a:lnTo>
                    <a:pt x="178" y="692"/>
                  </a:lnTo>
                  <a:close/>
                  <a:moveTo>
                    <a:pt x="577" y="688"/>
                  </a:moveTo>
                  <a:cubicBezTo>
                    <a:pt x="545" y="639"/>
                    <a:pt x="545" y="639"/>
                    <a:pt x="545" y="639"/>
                  </a:cubicBezTo>
                  <a:cubicBezTo>
                    <a:pt x="547" y="638"/>
                    <a:pt x="549" y="637"/>
                    <a:pt x="551" y="635"/>
                  </a:cubicBezTo>
                  <a:cubicBezTo>
                    <a:pt x="584" y="684"/>
                    <a:pt x="584" y="684"/>
                    <a:pt x="584" y="684"/>
                  </a:cubicBezTo>
                  <a:cubicBezTo>
                    <a:pt x="581" y="685"/>
                    <a:pt x="579" y="687"/>
                    <a:pt x="577" y="688"/>
                  </a:cubicBezTo>
                  <a:close/>
                  <a:moveTo>
                    <a:pt x="165" y="684"/>
                  </a:moveTo>
                  <a:cubicBezTo>
                    <a:pt x="163" y="682"/>
                    <a:pt x="160" y="680"/>
                    <a:pt x="158" y="679"/>
                  </a:cubicBezTo>
                  <a:cubicBezTo>
                    <a:pt x="192" y="631"/>
                    <a:pt x="192" y="631"/>
                    <a:pt x="192" y="631"/>
                  </a:cubicBezTo>
                  <a:cubicBezTo>
                    <a:pt x="194" y="632"/>
                    <a:pt x="196" y="634"/>
                    <a:pt x="198" y="635"/>
                  </a:cubicBezTo>
                  <a:lnTo>
                    <a:pt x="165" y="684"/>
                  </a:lnTo>
                  <a:close/>
                  <a:moveTo>
                    <a:pt x="590" y="680"/>
                  </a:moveTo>
                  <a:cubicBezTo>
                    <a:pt x="556" y="632"/>
                    <a:pt x="556" y="632"/>
                    <a:pt x="556" y="632"/>
                  </a:cubicBezTo>
                  <a:cubicBezTo>
                    <a:pt x="558" y="630"/>
                    <a:pt x="560" y="629"/>
                    <a:pt x="562" y="628"/>
                  </a:cubicBezTo>
                  <a:cubicBezTo>
                    <a:pt x="597" y="675"/>
                    <a:pt x="597" y="675"/>
                    <a:pt x="597" y="675"/>
                  </a:cubicBezTo>
                  <a:cubicBezTo>
                    <a:pt x="594" y="676"/>
                    <a:pt x="592" y="678"/>
                    <a:pt x="590" y="680"/>
                  </a:cubicBezTo>
                  <a:close/>
                  <a:moveTo>
                    <a:pt x="152" y="674"/>
                  </a:moveTo>
                  <a:cubicBezTo>
                    <a:pt x="150" y="673"/>
                    <a:pt x="147" y="671"/>
                    <a:pt x="145" y="669"/>
                  </a:cubicBezTo>
                  <a:cubicBezTo>
                    <a:pt x="181" y="623"/>
                    <a:pt x="181" y="623"/>
                    <a:pt x="181" y="623"/>
                  </a:cubicBezTo>
                  <a:cubicBezTo>
                    <a:pt x="183" y="624"/>
                    <a:pt x="185" y="626"/>
                    <a:pt x="187" y="627"/>
                  </a:cubicBezTo>
                  <a:lnTo>
                    <a:pt x="152" y="674"/>
                  </a:lnTo>
                  <a:close/>
                  <a:moveTo>
                    <a:pt x="603" y="670"/>
                  </a:moveTo>
                  <a:cubicBezTo>
                    <a:pt x="567" y="624"/>
                    <a:pt x="567" y="624"/>
                    <a:pt x="567" y="624"/>
                  </a:cubicBezTo>
                  <a:cubicBezTo>
                    <a:pt x="569" y="622"/>
                    <a:pt x="571" y="621"/>
                    <a:pt x="573" y="619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7" y="667"/>
                    <a:pt x="605" y="668"/>
                    <a:pt x="603" y="670"/>
                  </a:cubicBezTo>
                  <a:close/>
                  <a:moveTo>
                    <a:pt x="139" y="665"/>
                  </a:moveTo>
                  <a:cubicBezTo>
                    <a:pt x="137" y="663"/>
                    <a:pt x="135" y="661"/>
                    <a:pt x="133" y="659"/>
                  </a:cubicBezTo>
                  <a:cubicBezTo>
                    <a:pt x="171" y="614"/>
                    <a:pt x="171" y="614"/>
                    <a:pt x="171" y="614"/>
                  </a:cubicBezTo>
                  <a:cubicBezTo>
                    <a:pt x="172" y="616"/>
                    <a:pt x="174" y="618"/>
                    <a:pt x="176" y="619"/>
                  </a:cubicBezTo>
                  <a:lnTo>
                    <a:pt x="139" y="665"/>
                  </a:lnTo>
                  <a:close/>
                  <a:moveTo>
                    <a:pt x="615" y="660"/>
                  </a:moveTo>
                  <a:cubicBezTo>
                    <a:pt x="577" y="615"/>
                    <a:pt x="577" y="615"/>
                    <a:pt x="577" y="615"/>
                  </a:cubicBezTo>
                  <a:cubicBezTo>
                    <a:pt x="579" y="614"/>
                    <a:pt x="581" y="612"/>
                    <a:pt x="583" y="611"/>
                  </a:cubicBezTo>
                  <a:cubicBezTo>
                    <a:pt x="621" y="655"/>
                    <a:pt x="621" y="655"/>
                    <a:pt x="621" y="655"/>
                  </a:cubicBezTo>
                  <a:cubicBezTo>
                    <a:pt x="619" y="656"/>
                    <a:pt x="617" y="658"/>
                    <a:pt x="615" y="660"/>
                  </a:cubicBezTo>
                  <a:close/>
                  <a:moveTo>
                    <a:pt x="127" y="654"/>
                  </a:moveTo>
                  <a:cubicBezTo>
                    <a:pt x="125" y="652"/>
                    <a:pt x="123" y="651"/>
                    <a:pt x="121" y="649"/>
                  </a:cubicBezTo>
                  <a:cubicBezTo>
                    <a:pt x="161" y="606"/>
                    <a:pt x="161" y="606"/>
                    <a:pt x="161" y="606"/>
                  </a:cubicBezTo>
                  <a:cubicBezTo>
                    <a:pt x="162" y="607"/>
                    <a:pt x="164" y="609"/>
                    <a:pt x="166" y="610"/>
                  </a:cubicBezTo>
                  <a:lnTo>
                    <a:pt x="127" y="654"/>
                  </a:lnTo>
                  <a:close/>
                  <a:moveTo>
                    <a:pt x="627" y="650"/>
                  </a:moveTo>
                  <a:cubicBezTo>
                    <a:pt x="587" y="607"/>
                    <a:pt x="587" y="607"/>
                    <a:pt x="587" y="607"/>
                  </a:cubicBezTo>
                  <a:cubicBezTo>
                    <a:pt x="589" y="605"/>
                    <a:pt x="591" y="603"/>
                    <a:pt x="593" y="602"/>
                  </a:cubicBezTo>
                  <a:cubicBezTo>
                    <a:pt x="633" y="644"/>
                    <a:pt x="633" y="644"/>
                    <a:pt x="633" y="644"/>
                  </a:cubicBezTo>
                  <a:cubicBezTo>
                    <a:pt x="631" y="646"/>
                    <a:pt x="629" y="648"/>
                    <a:pt x="627" y="650"/>
                  </a:cubicBezTo>
                  <a:close/>
                  <a:moveTo>
                    <a:pt x="116" y="644"/>
                  </a:moveTo>
                  <a:cubicBezTo>
                    <a:pt x="114" y="642"/>
                    <a:pt x="111" y="640"/>
                    <a:pt x="109" y="638"/>
                  </a:cubicBezTo>
                  <a:cubicBezTo>
                    <a:pt x="151" y="596"/>
                    <a:pt x="151" y="596"/>
                    <a:pt x="151" y="596"/>
                  </a:cubicBezTo>
                  <a:cubicBezTo>
                    <a:pt x="153" y="598"/>
                    <a:pt x="154" y="600"/>
                    <a:pt x="156" y="601"/>
                  </a:cubicBezTo>
                  <a:lnTo>
                    <a:pt x="116" y="644"/>
                  </a:lnTo>
                  <a:close/>
                  <a:moveTo>
                    <a:pt x="638" y="639"/>
                  </a:moveTo>
                  <a:cubicBezTo>
                    <a:pt x="597" y="597"/>
                    <a:pt x="597" y="597"/>
                    <a:pt x="597" y="597"/>
                  </a:cubicBezTo>
                  <a:cubicBezTo>
                    <a:pt x="599" y="596"/>
                    <a:pt x="601" y="594"/>
                    <a:pt x="602" y="592"/>
                  </a:cubicBezTo>
                  <a:cubicBezTo>
                    <a:pt x="644" y="633"/>
                    <a:pt x="644" y="633"/>
                    <a:pt x="644" y="633"/>
                  </a:cubicBezTo>
                  <a:cubicBezTo>
                    <a:pt x="642" y="635"/>
                    <a:pt x="640" y="637"/>
                    <a:pt x="638" y="639"/>
                  </a:cubicBezTo>
                  <a:close/>
                  <a:moveTo>
                    <a:pt x="104" y="632"/>
                  </a:moveTo>
                  <a:cubicBezTo>
                    <a:pt x="102" y="630"/>
                    <a:pt x="100" y="628"/>
                    <a:pt x="98" y="626"/>
                  </a:cubicBezTo>
                  <a:cubicBezTo>
                    <a:pt x="142" y="587"/>
                    <a:pt x="142" y="587"/>
                    <a:pt x="142" y="587"/>
                  </a:cubicBezTo>
                  <a:cubicBezTo>
                    <a:pt x="143" y="588"/>
                    <a:pt x="145" y="590"/>
                    <a:pt x="147" y="592"/>
                  </a:cubicBezTo>
                  <a:lnTo>
                    <a:pt x="104" y="632"/>
                  </a:lnTo>
                  <a:close/>
                  <a:moveTo>
                    <a:pt x="649" y="627"/>
                  </a:moveTo>
                  <a:cubicBezTo>
                    <a:pt x="606" y="588"/>
                    <a:pt x="606" y="588"/>
                    <a:pt x="606" y="588"/>
                  </a:cubicBezTo>
                  <a:cubicBezTo>
                    <a:pt x="608" y="586"/>
                    <a:pt x="610" y="584"/>
                    <a:pt x="611" y="582"/>
                  </a:cubicBezTo>
                  <a:cubicBezTo>
                    <a:pt x="655" y="621"/>
                    <a:pt x="655" y="621"/>
                    <a:pt x="655" y="621"/>
                  </a:cubicBezTo>
                  <a:cubicBezTo>
                    <a:pt x="653" y="623"/>
                    <a:pt x="651" y="625"/>
                    <a:pt x="649" y="627"/>
                  </a:cubicBezTo>
                  <a:close/>
                  <a:moveTo>
                    <a:pt x="94" y="621"/>
                  </a:moveTo>
                  <a:cubicBezTo>
                    <a:pt x="92" y="619"/>
                    <a:pt x="90" y="616"/>
                    <a:pt x="88" y="614"/>
                  </a:cubicBezTo>
                  <a:cubicBezTo>
                    <a:pt x="133" y="577"/>
                    <a:pt x="133" y="577"/>
                    <a:pt x="133" y="577"/>
                  </a:cubicBezTo>
                  <a:cubicBezTo>
                    <a:pt x="134" y="578"/>
                    <a:pt x="136" y="580"/>
                    <a:pt x="138" y="582"/>
                  </a:cubicBezTo>
                  <a:lnTo>
                    <a:pt x="94" y="621"/>
                  </a:lnTo>
                  <a:close/>
                  <a:moveTo>
                    <a:pt x="660" y="616"/>
                  </a:moveTo>
                  <a:cubicBezTo>
                    <a:pt x="615" y="578"/>
                    <a:pt x="615" y="578"/>
                    <a:pt x="615" y="578"/>
                  </a:cubicBezTo>
                  <a:cubicBezTo>
                    <a:pt x="617" y="576"/>
                    <a:pt x="618" y="574"/>
                    <a:pt x="620" y="572"/>
                  </a:cubicBezTo>
                  <a:cubicBezTo>
                    <a:pt x="665" y="609"/>
                    <a:pt x="665" y="609"/>
                    <a:pt x="665" y="609"/>
                  </a:cubicBezTo>
                  <a:cubicBezTo>
                    <a:pt x="664" y="611"/>
                    <a:pt x="662" y="613"/>
                    <a:pt x="660" y="616"/>
                  </a:cubicBezTo>
                  <a:close/>
                  <a:moveTo>
                    <a:pt x="83" y="609"/>
                  </a:moveTo>
                  <a:cubicBezTo>
                    <a:pt x="82" y="606"/>
                    <a:pt x="80" y="604"/>
                    <a:pt x="78" y="602"/>
                  </a:cubicBezTo>
                  <a:cubicBezTo>
                    <a:pt x="124" y="566"/>
                    <a:pt x="124" y="566"/>
                    <a:pt x="124" y="566"/>
                  </a:cubicBezTo>
                  <a:cubicBezTo>
                    <a:pt x="126" y="568"/>
                    <a:pt x="127" y="570"/>
                    <a:pt x="129" y="572"/>
                  </a:cubicBezTo>
                  <a:lnTo>
                    <a:pt x="83" y="609"/>
                  </a:lnTo>
                  <a:close/>
                  <a:moveTo>
                    <a:pt x="670" y="603"/>
                  </a:moveTo>
                  <a:cubicBezTo>
                    <a:pt x="624" y="567"/>
                    <a:pt x="624" y="567"/>
                    <a:pt x="624" y="567"/>
                  </a:cubicBezTo>
                  <a:cubicBezTo>
                    <a:pt x="625" y="565"/>
                    <a:pt x="627" y="563"/>
                    <a:pt x="628" y="561"/>
                  </a:cubicBezTo>
                  <a:cubicBezTo>
                    <a:pt x="675" y="596"/>
                    <a:pt x="675" y="596"/>
                    <a:pt x="675" y="596"/>
                  </a:cubicBezTo>
                  <a:cubicBezTo>
                    <a:pt x="673" y="599"/>
                    <a:pt x="672" y="601"/>
                    <a:pt x="670" y="603"/>
                  </a:cubicBezTo>
                  <a:close/>
                  <a:moveTo>
                    <a:pt x="74" y="596"/>
                  </a:moveTo>
                  <a:cubicBezTo>
                    <a:pt x="72" y="594"/>
                    <a:pt x="70" y="591"/>
                    <a:pt x="69" y="589"/>
                  </a:cubicBezTo>
                  <a:cubicBezTo>
                    <a:pt x="116" y="555"/>
                    <a:pt x="116" y="555"/>
                    <a:pt x="116" y="555"/>
                  </a:cubicBezTo>
                  <a:cubicBezTo>
                    <a:pt x="118" y="557"/>
                    <a:pt x="119" y="559"/>
                    <a:pt x="121" y="561"/>
                  </a:cubicBezTo>
                  <a:lnTo>
                    <a:pt x="74" y="596"/>
                  </a:lnTo>
                  <a:close/>
                  <a:moveTo>
                    <a:pt x="679" y="590"/>
                  </a:moveTo>
                  <a:cubicBezTo>
                    <a:pt x="632" y="557"/>
                    <a:pt x="632" y="557"/>
                    <a:pt x="632" y="557"/>
                  </a:cubicBezTo>
                  <a:cubicBezTo>
                    <a:pt x="633" y="555"/>
                    <a:pt x="635" y="553"/>
                    <a:pt x="636" y="551"/>
                  </a:cubicBezTo>
                  <a:cubicBezTo>
                    <a:pt x="684" y="583"/>
                    <a:pt x="684" y="583"/>
                    <a:pt x="684" y="583"/>
                  </a:cubicBezTo>
                  <a:cubicBezTo>
                    <a:pt x="683" y="586"/>
                    <a:pt x="681" y="588"/>
                    <a:pt x="679" y="590"/>
                  </a:cubicBezTo>
                  <a:close/>
                  <a:moveTo>
                    <a:pt x="65" y="583"/>
                  </a:moveTo>
                  <a:cubicBezTo>
                    <a:pt x="63" y="581"/>
                    <a:pt x="61" y="578"/>
                    <a:pt x="60" y="576"/>
                  </a:cubicBezTo>
                  <a:cubicBezTo>
                    <a:pt x="109" y="544"/>
                    <a:pt x="109" y="544"/>
                    <a:pt x="109" y="544"/>
                  </a:cubicBezTo>
                  <a:cubicBezTo>
                    <a:pt x="110" y="546"/>
                    <a:pt x="112" y="548"/>
                    <a:pt x="113" y="550"/>
                  </a:cubicBezTo>
                  <a:lnTo>
                    <a:pt x="65" y="583"/>
                  </a:lnTo>
                  <a:close/>
                  <a:moveTo>
                    <a:pt x="688" y="577"/>
                  </a:moveTo>
                  <a:cubicBezTo>
                    <a:pt x="639" y="545"/>
                    <a:pt x="639" y="545"/>
                    <a:pt x="639" y="545"/>
                  </a:cubicBezTo>
                  <a:cubicBezTo>
                    <a:pt x="641" y="543"/>
                    <a:pt x="642" y="541"/>
                    <a:pt x="643" y="539"/>
                  </a:cubicBezTo>
                  <a:cubicBezTo>
                    <a:pt x="693" y="570"/>
                    <a:pt x="693" y="570"/>
                    <a:pt x="693" y="570"/>
                  </a:cubicBezTo>
                  <a:cubicBezTo>
                    <a:pt x="691" y="572"/>
                    <a:pt x="690" y="575"/>
                    <a:pt x="688" y="577"/>
                  </a:cubicBezTo>
                  <a:close/>
                  <a:moveTo>
                    <a:pt x="56" y="570"/>
                  </a:moveTo>
                  <a:cubicBezTo>
                    <a:pt x="54" y="567"/>
                    <a:pt x="53" y="565"/>
                    <a:pt x="52" y="562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103" y="535"/>
                    <a:pt x="104" y="537"/>
                    <a:pt x="106" y="539"/>
                  </a:cubicBezTo>
                  <a:lnTo>
                    <a:pt x="56" y="570"/>
                  </a:lnTo>
                  <a:close/>
                  <a:moveTo>
                    <a:pt x="697" y="564"/>
                  </a:moveTo>
                  <a:cubicBezTo>
                    <a:pt x="646" y="534"/>
                    <a:pt x="646" y="534"/>
                    <a:pt x="646" y="534"/>
                  </a:cubicBezTo>
                  <a:cubicBezTo>
                    <a:pt x="648" y="532"/>
                    <a:pt x="649" y="530"/>
                    <a:pt x="650" y="528"/>
                  </a:cubicBezTo>
                  <a:cubicBezTo>
                    <a:pt x="701" y="556"/>
                    <a:pt x="701" y="556"/>
                    <a:pt x="701" y="556"/>
                  </a:cubicBezTo>
                  <a:cubicBezTo>
                    <a:pt x="700" y="559"/>
                    <a:pt x="698" y="561"/>
                    <a:pt x="697" y="564"/>
                  </a:cubicBezTo>
                  <a:close/>
                  <a:moveTo>
                    <a:pt x="48" y="556"/>
                  </a:moveTo>
                  <a:cubicBezTo>
                    <a:pt x="47" y="554"/>
                    <a:pt x="45" y="551"/>
                    <a:pt x="44" y="549"/>
                  </a:cubicBezTo>
                  <a:cubicBezTo>
                    <a:pt x="95" y="521"/>
                    <a:pt x="95" y="521"/>
                    <a:pt x="95" y="521"/>
                  </a:cubicBezTo>
                  <a:cubicBezTo>
                    <a:pt x="97" y="523"/>
                    <a:pt x="98" y="525"/>
                    <a:pt x="99" y="528"/>
                  </a:cubicBezTo>
                  <a:lnTo>
                    <a:pt x="48" y="556"/>
                  </a:lnTo>
                  <a:close/>
                  <a:moveTo>
                    <a:pt x="704" y="550"/>
                  </a:moveTo>
                  <a:cubicBezTo>
                    <a:pt x="653" y="522"/>
                    <a:pt x="653" y="522"/>
                    <a:pt x="653" y="522"/>
                  </a:cubicBezTo>
                  <a:cubicBezTo>
                    <a:pt x="654" y="520"/>
                    <a:pt x="655" y="518"/>
                    <a:pt x="656" y="516"/>
                  </a:cubicBezTo>
                  <a:cubicBezTo>
                    <a:pt x="708" y="542"/>
                    <a:pt x="708" y="542"/>
                    <a:pt x="708" y="542"/>
                  </a:cubicBezTo>
                  <a:cubicBezTo>
                    <a:pt x="707" y="545"/>
                    <a:pt x="706" y="547"/>
                    <a:pt x="704" y="550"/>
                  </a:cubicBezTo>
                  <a:close/>
                  <a:moveTo>
                    <a:pt x="40" y="542"/>
                  </a:moveTo>
                  <a:cubicBezTo>
                    <a:pt x="39" y="540"/>
                    <a:pt x="38" y="537"/>
                    <a:pt x="37" y="534"/>
                  </a:cubicBezTo>
                  <a:cubicBezTo>
                    <a:pt x="89" y="509"/>
                    <a:pt x="89" y="509"/>
                    <a:pt x="89" y="509"/>
                  </a:cubicBezTo>
                  <a:cubicBezTo>
                    <a:pt x="91" y="511"/>
                    <a:pt x="92" y="514"/>
                    <a:pt x="93" y="516"/>
                  </a:cubicBezTo>
                  <a:lnTo>
                    <a:pt x="40" y="542"/>
                  </a:lnTo>
                  <a:close/>
                  <a:moveTo>
                    <a:pt x="712" y="536"/>
                  </a:moveTo>
                  <a:cubicBezTo>
                    <a:pt x="659" y="510"/>
                    <a:pt x="659" y="510"/>
                    <a:pt x="659" y="510"/>
                  </a:cubicBezTo>
                  <a:cubicBezTo>
                    <a:pt x="660" y="508"/>
                    <a:pt x="661" y="506"/>
                    <a:pt x="662" y="504"/>
                  </a:cubicBezTo>
                  <a:cubicBezTo>
                    <a:pt x="715" y="528"/>
                    <a:pt x="715" y="528"/>
                    <a:pt x="715" y="528"/>
                  </a:cubicBezTo>
                  <a:cubicBezTo>
                    <a:pt x="714" y="531"/>
                    <a:pt x="713" y="533"/>
                    <a:pt x="712" y="536"/>
                  </a:cubicBezTo>
                  <a:close/>
                  <a:moveTo>
                    <a:pt x="34" y="528"/>
                  </a:moveTo>
                  <a:cubicBezTo>
                    <a:pt x="32" y="525"/>
                    <a:pt x="31" y="523"/>
                    <a:pt x="30" y="520"/>
                  </a:cubicBezTo>
                  <a:cubicBezTo>
                    <a:pt x="84" y="497"/>
                    <a:pt x="84" y="497"/>
                    <a:pt x="84" y="497"/>
                  </a:cubicBezTo>
                  <a:cubicBezTo>
                    <a:pt x="85" y="499"/>
                    <a:pt x="86" y="502"/>
                    <a:pt x="87" y="504"/>
                  </a:cubicBezTo>
                  <a:lnTo>
                    <a:pt x="34" y="528"/>
                  </a:lnTo>
                  <a:close/>
                  <a:moveTo>
                    <a:pt x="718" y="521"/>
                  </a:moveTo>
                  <a:cubicBezTo>
                    <a:pt x="665" y="498"/>
                    <a:pt x="665" y="498"/>
                    <a:pt x="665" y="498"/>
                  </a:cubicBezTo>
                  <a:cubicBezTo>
                    <a:pt x="666" y="496"/>
                    <a:pt x="666" y="494"/>
                    <a:pt x="667" y="491"/>
                  </a:cubicBezTo>
                  <a:cubicBezTo>
                    <a:pt x="722" y="513"/>
                    <a:pt x="722" y="513"/>
                    <a:pt x="722" y="513"/>
                  </a:cubicBezTo>
                  <a:cubicBezTo>
                    <a:pt x="721" y="516"/>
                    <a:pt x="719" y="519"/>
                    <a:pt x="718" y="521"/>
                  </a:cubicBezTo>
                  <a:close/>
                  <a:moveTo>
                    <a:pt x="27" y="513"/>
                  </a:moveTo>
                  <a:cubicBezTo>
                    <a:pt x="26" y="511"/>
                    <a:pt x="25" y="508"/>
                    <a:pt x="24" y="505"/>
                  </a:cubicBezTo>
                  <a:cubicBezTo>
                    <a:pt x="79" y="485"/>
                    <a:pt x="79" y="485"/>
                    <a:pt x="79" y="485"/>
                  </a:cubicBezTo>
                  <a:cubicBezTo>
                    <a:pt x="80" y="487"/>
                    <a:pt x="81" y="489"/>
                    <a:pt x="82" y="491"/>
                  </a:cubicBezTo>
                  <a:lnTo>
                    <a:pt x="27" y="513"/>
                  </a:lnTo>
                  <a:close/>
                  <a:moveTo>
                    <a:pt x="724" y="506"/>
                  </a:moveTo>
                  <a:cubicBezTo>
                    <a:pt x="670" y="486"/>
                    <a:pt x="670" y="486"/>
                    <a:pt x="670" y="486"/>
                  </a:cubicBezTo>
                  <a:cubicBezTo>
                    <a:pt x="670" y="483"/>
                    <a:pt x="671" y="481"/>
                    <a:pt x="672" y="479"/>
                  </a:cubicBezTo>
                  <a:cubicBezTo>
                    <a:pt x="727" y="498"/>
                    <a:pt x="727" y="498"/>
                    <a:pt x="727" y="498"/>
                  </a:cubicBezTo>
                  <a:cubicBezTo>
                    <a:pt x="726" y="501"/>
                    <a:pt x="725" y="504"/>
                    <a:pt x="724" y="506"/>
                  </a:cubicBezTo>
                  <a:close/>
                  <a:moveTo>
                    <a:pt x="22" y="498"/>
                  </a:moveTo>
                  <a:cubicBezTo>
                    <a:pt x="21" y="496"/>
                    <a:pt x="20" y="493"/>
                    <a:pt x="19" y="490"/>
                  </a:cubicBezTo>
                  <a:cubicBezTo>
                    <a:pt x="75" y="472"/>
                    <a:pt x="75" y="472"/>
                    <a:pt x="75" y="472"/>
                  </a:cubicBezTo>
                  <a:cubicBezTo>
                    <a:pt x="75" y="474"/>
                    <a:pt x="76" y="477"/>
                    <a:pt x="77" y="479"/>
                  </a:cubicBezTo>
                  <a:lnTo>
                    <a:pt x="22" y="498"/>
                  </a:lnTo>
                  <a:close/>
                  <a:moveTo>
                    <a:pt x="730" y="491"/>
                  </a:moveTo>
                  <a:cubicBezTo>
                    <a:pt x="674" y="473"/>
                    <a:pt x="674" y="473"/>
                    <a:pt x="674" y="473"/>
                  </a:cubicBezTo>
                  <a:cubicBezTo>
                    <a:pt x="675" y="471"/>
                    <a:pt x="676" y="468"/>
                    <a:pt x="676" y="466"/>
                  </a:cubicBezTo>
                  <a:cubicBezTo>
                    <a:pt x="732" y="483"/>
                    <a:pt x="732" y="483"/>
                    <a:pt x="732" y="483"/>
                  </a:cubicBezTo>
                  <a:cubicBezTo>
                    <a:pt x="731" y="486"/>
                    <a:pt x="731" y="489"/>
                    <a:pt x="730" y="491"/>
                  </a:cubicBezTo>
                  <a:close/>
                  <a:moveTo>
                    <a:pt x="17" y="483"/>
                  </a:moveTo>
                  <a:cubicBezTo>
                    <a:pt x="16" y="481"/>
                    <a:pt x="15" y="478"/>
                    <a:pt x="14" y="475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1" y="462"/>
                    <a:pt x="72" y="464"/>
                    <a:pt x="73" y="466"/>
                  </a:cubicBezTo>
                  <a:lnTo>
                    <a:pt x="17" y="483"/>
                  </a:lnTo>
                  <a:close/>
                  <a:moveTo>
                    <a:pt x="734" y="476"/>
                  </a:moveTo>
                  <a:cubicBezTo>
                    <a:pt x="678" y="460"/>
                    <a:pt x="678" y="460"/>
                    <a:pt x="678" y="460"/>
                  </a:cubicBezTo>
                  <a:cubicBezTo>
                    <a:pt x="679" y="458"/>
                    <a:pt x="679" y="456"/>
                    <a:pt x="680" y="453"/>
                  </a:cubicBezTo>
                  <a:cubicBezTo>
                    <a:pt x="737" y="468"/>
                    <a:pt x="737" y="468"/>
                    <a:pt x="737" y="468"/>
                  </a:cubicBezTo>
                  <a:cubicBezTo>
                    <a:pt x="736" y="471"/>
                    <a:pt x="735" y="473"/>
                    <a:pt x="734" y="476"/>
                  </a:cubicBezTo>
                  <a:close/>
                  <a:moveTo>
                    <a:pt x="12" y="468"/>
                  </a:moveTo>
                  <a:cubicBezTo>
                    <a:pt x="12" y="465"/>
                    <a:pt x="11" y="463"/>
                    <a:pt x="10" y="460"/>
                  </a:cubicBezTo>
                  <a:cubicBezTo>
                    <a:pt x="67" y="446"/>
                    <a:pt x="67" y="446"/>
                    <a:pt x="67" y="446"/>
                  </a:cubicBezTo>
                  <a:cubicBezTo>
                    <a:pt x="68" y="449"/>
                    <a:pt x="68" y="451"/>
                    <a:pt x="69" y="453"/>
                  </a:cubicBezTo>
                  <a:lnTo>
                    <a:pt x="12" y="468"/>
                  </a:lnTo>
                  <a:close/>
                  <a:moveTo>
                    <a:pt x="738" y="461"/>
                  </a:moveTo>
                  <a:cubicBezTo>
                    <a:pt x="681" y="447"/>
                    <a:pt x="681" y="447"/>
                    <a:pt x="681" y="447"/>
                  </a:cubicBezTo>
                  <a:cubicBezTo>
                    <a:pt x="682" y="445"/>
                    <a:pt x="683" y="443"/>
                    <a:pt x="683" y="440"/>
                  </a:cubicBezTo>
                  <a:cubicBezTo>
                    <a:pt x="740" y="452"/>
                    <a:pt x="740" y="452"/>
                    <a:pt x="740" y="452"/>
                  </a:cubicBezTo>
                  <a:cubicBezTo>
                    <a:pt x="740" y="455"/>
                    <a:pt x="739" y="458"/>
                    <a:pt x="738" y="461"/>
                  </a:cubicBezTo>
                  <a:close/>
                  <a:moveTo>
                    <a:pt x="9" y="453"/>
                  </a:moveTo>
                  <a:cubicBezTo>
                    <a:pt x="8" y="450"/>
                    <a:pt x="8" y="447"/>
                    <a:pt x="7" y="444"/>
                  </a:cubicBezTo>
                  <a:cubicBezTo>
                    <a:pt x="65" y="433"/>
                    <a:pt x="65" y="433"/>
                    <a:pt x="65" y="433"/>
                  </a:cubicBezTo>
                  <a:cubicBezTo>
                    <a:pt x="65" y="436"/>
                    <a:pt x="65" y="438"/>
                    <a:pt x="66" y="440"/>
                  </a:cubicBezTo>
                  <a:lnTo>
                    <a:pt x="9" y="453"/>
                  </a:lnTo>
                  <a:close/>
                  <a:moveTo>
                    <a:pt x="742" y="445"/>
                  </a:moveTo>
                  <a:cubicBezTo>
                    <a:pt x="684" y="434"/>
                    <a:pt x="684" y="434"/>
                    <a:pt x="684" y="434"/>
                  </a:cubicBezTo>
                  <a:cubicBezTo>
                    <a:pt x="685" y="432"/>
                    <a:pt x="685" y="429"/>
                    <a:pt x="686" y="427"/>
                  </a:cubicBezTo>
                  <a:cubicBezTo>
                    <a:pt x="743" y="437"/>
                    <a:pt x="743" y="437"/>
                    <a:pt x="743" y="437"/>
                  </a:cubicBezTo>
                  <a:cubicBezTo>
                    <a:pt x="743" y="440"/>
                    <a:pt x="742" y="443"/>
                    <a:pt x="742" y="445"/>
                  </a:cubicBezTo>
                  <a:close/>
                  <a:moveTo>
                    <a:pt x="6" y="437"/>
                  </a:moveTo>
                  <a:cubicBezTo>
                    <a:pt x="5" y="434"/>
                    <a:pt x="5" y="431"/>
                    <a:pt x="4" y="429"/>
                  </a:cubicBezTo>
                  <a:cubicBezTo>
                    <a:pt x="62" y="420"/>
                    <a:pt x="62" y="420"/>
                    <a:pt x="62" y="420"/>
                  </a:cubicBezTo>
                  <a:cubicBezTo>
                    <a:pt x="63" y="422"/>
                    <a:pt x="63" y="425"/>
                    <a:pt x="63" y="427"/>
                  </a:cubicBezTo>
                  <a:lnTo>
                    <a:pt x="6" y="437"/>
                  </a:lnTo>
                  <a:close/>
                  <a:moveTo>
                    <a:pt x="744" y="430"/>
                  </a:moveTo>
                  <a:cubicBezTo>
                    <a:pt x="687" y="421"/>
                    <a:pt x="687" y="421"/>
                    <a:pt x="687" y="421"/>
                  </a:cubicBezTo>
                  <a:cubicBezTo>
                    <a:pt x="687" y="419"/>
                    <a:pt x="687" y="416"/>
                    <a:pt x="688" y="414"/>
                  </a:cubicBezTo>
                  <a:cubicBezTo>
                    <a:pt x="746" y="421"/>
                    <a:pt x="746" y="421"/>
                    <a:pt x="746" y="421"/>
                  </a:cubicBezTo>
                  <a:cubicBezTo>
                    <a:pt x="745" y="424"/>
                    <a:pt x="745" y="427"/>
                    <a:pt x="744" y="430"/>
                  </a:cubicBezTo>
                  <a:close/>
                  <a:moveTo>
                    <a:pt x="3" y="421"/>
                  </a:moveTo>
                  <a:cubicBezTo>
                    <a:pt x="3" y="418"/>
                    <a:pt x="3" y="416"/>
                    <a:pt x="2" y="413"/>
                  </a:cubicBezTo>
                  <a:cubicBezTo>
                    <a:pt x="61" y="407"/>
                    <a:pt x="61" y="407"/>
                    <a:pt x="61" y="407"/>
                  </a:cubicBezTo>
                  <a:cubicBezTo>
                    <a:pt x="61" y="409"/>
                    <a:pt x="61" y="412"/>
                    <a:pt x="61" y="414"/>
                  </a:cubicBezTo>
                  <a:lnTo>
                    <a:pt x="3" y="421"/>
                  </a:lnTo>
                  <a:close/>
                  <a:moveTo>
                    <a:pt x="746" y="414"/>
                  </a:moveTo>
                  <a:cubicBezTo>
                    <a:pt x="688" y="408"/>
                    <a:pt x="688" y="408"/>
                    <a:pt x="688" y="408"/>
                  </a:cubicBezTo>
                  <a:cubicBezTo>
                    <a:pt x="689" y="405"/>
                    <a:pt x="689" y="403"/>
                    <a:pt x="689" y="400"/>
                  </a:cubicBezTo>
                  <a:cubicBezTo>
                    <a:pt x="747" y="405"/>
                    <a:pt x="747" y="405"/>
                    <a:pt x="747" y="405"/>
                  </a:cubicBezTo>
                  <a:cubicBezTo>
                    <a:pt x="747" y="408"/>
                    <a:pt x="747" y="411"/>
                    <a:pt x="746" y="414"/>
                  </a:cubicBezTo>
                  <a:close/>
                  <a:moveTo>
                    <a:pt x="2" y="406"/>
                  </a:moveTo>
                  <a:cubicBezTo>
                    <a:pt x="2" y="403"/>
                    <a:pt x="1" y="400"/>
                    <a:pt x="1" y="397"/>
                  </a:cubicBezTo>
                  <a:cubicBezTo>
                    <a:pt x="60" y="393"/>
                    <a:pt x="60" y="393"/>
                    <a:pt x="60" y="393"/>
                  </a:cubicBezTo>
                  <a:cubicBezTo>
                    <a:pt x="60" y="396"/>
                    <a:pt x="60" y="398"/>
                    <a:pt x="60" y="401"/>
                  </a:cubicBezTo>
                  <a:lnTo>
                    <a:pt x="2" y="406"/>
                  </a:lnTo>
                  <a:close/>
                  <a:moveTo>
                    <a:pt x="748" y="398"/>
                  </a:moveTo>
                  <a:cubicBezTo>
                    <a:pt x="689" y="394"/>
                    <a:pt x="689" y="394"/>
                    <a:pt x="689" y="394"/>
                  </a:cubicBezTo>
                  <a:cubicBezTo>
                    <a:pt x="690" y="392"/>
                    <a:pt x="690" y="390"/>
                    <a:pt x="690" y="387"/>
                  </a:cubicBezTo>
                  <a:cubicBezTo>
                    <a:pt x="748" y="390"/>
                    <a:pt x="748" y="390"/>
                    <a:pt x="748" y="390"/>
                  </a:cubicBezTo>
                  <a:cubicBezTo>
                    <a:pt x="748" y="392"/>
                    <a:pt x="748" y="395"/>
                    <a:pt x="748" y="398"/>
                  </a:cubicBezTo>
                  <a:close/>
                  <a:moveTo>
                    <a:pt x="1" y="390"/>
                  </a:moveTo>
                  <a:cubicBezTo>
                    <a:pt x="1" y="387"/>
                    <a:pt x="1" y="384"/>
                    <a:pt x="1" y="381"/>
                  </a:cubicBezTo>
                  <a:cubicBezTo>
                    <a:pt x="59" y="380"/>
                    <a:pt x="59" y="380"/>
                    <a:pt x="59" y="380"/>
                  </a:cubicBezTo>
                  <a:cubicBezTo>
                    <a:pt x="59" y="382"/>
                    <a:pt x="59" y="385"/>
                    <a:pt x="59" y="387"/>
                  </a:cubicBezTo>
                  <a:lnTo>
                    <a:pt x="1" y="390"/>
                  </a:lnTo>
                  <a:close/>
                  <a:moveTo>
                    <a:pt x="748" y="382"/>
                  </a:moveTo>
                  <a:cubicBezTo>
                    <a:pt x="690" y="381"/>
                    <a:pt x="690" y="381"/>
                    <a:pt x="690" y="381"/>
                  </a:cubicBezTo>
                  <a:cubicBezTo>
                    <a:pt x="690" y="379"/>
                    <a:pt x="690" y="376"/>
                    <a:pt x="690" y="374"/>
                  </a:cubicBezTo>
                  <a:cubicBezTo>
                    <a:pt x="690" y="373"/>
                    <a:pt x="690" y="373"/>
                    <a:pt x="690" y="373"/>
                  </a:cubicBezTo>
                  <a:cubicBezTo>
                    <a:pt x="749" y="373"/>
                    <a:pt x="749" y="373"/>
                    <a:pt x="749" y="373"/>
                  </a:cubicBezTo>
                  <a:cubicBezTo>
                    <a:pt x="749" y="374"/>
                    <a:pt x="749" y="374"/>
                    <a:pt x="749" y="374"/>
                  </a:cubicBezTo>
                  <a:cubicBezTo>
                    <a:pt x="749" y="377"/>
                    <a:pt x="749" y="379"/>
                    <a:pt x="748" y="382"/>
                  </a:cubicBezTo>
                  <a:close/>
                  <a:moveTo>
                    <a:pt x="59" y="374"/>
                  </a:moveTo>
                  <a:cubicBezTo>
                    <a:pt x="42" y="374"/>
                    <a:pt x="42" y="374"/>
                    <a:pt x="42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1"/>
                    <a:pt x="0" y="368"/>
                    <a:pt x="1" y="365"/>
                  </a:cubicBezTo>
                  <a:cubicBezTo>
                    <a:pt x="59" y="367"/>
                    <a:pt x="59" y="367"/>
                    <a:pt x="59" y="367"/>
                  </a:cubicBezTo>
                  <a:cubicBezTo>
                    <a:pt x="59" y="369"/>
                    <a:pt x="59" y="371"/>
                    <a:pt x="59" y="374"/>
                  </a:cubicBezTo>
                  <a:close/>
                  <a:moveTo>
                    <a:pt x="690" y="367"/>
                  </a:moveTo>
                  <a:cubicBezTo>
                    <a:pt x="690" y="365"/>
                    <a:pt x="690" y="362"/>
                    <a:pt x="690" y="360"/>
                  </a:cubicBezTo>
                  <a:cubicBezTo>
                    <a:pt x="748" y="357"/>
                    <a:pt x="748" y="357"/>
                    <a:pt x="748" y="357"/>
                  </a:cubicBezTo>
                  <a:cubicBezTo>
                    <a:pt x="748" y="360"/>
                    <a:pt x="748" y="363"/>
                    <a:pt x="748" y="366"/>
                  </a:cubicBezTo>
                  <a:lnTo>
                    <a:pt x="690" y="367"/>
                  </a:lnTo>
                  <a:close/>
                  <a:moveTo>
                    <a:pt x="59" y="360"/>
                  </a:moveTo>
                  <a:cubicBezTo>
                    <a:pt x="1" y="358"/>
                    <a:pt x="1" y="358"/>
                    <a:pt x="1" y="358"/>
                  </a:cubicBezTo>
                  <a:cubicBezTo>
                    <a:pt x="1" y="355"/>
                    <a:pt x="1" y="352"/>
                    <a:pt x="1" y="349"/>
                  </a:cubicBezTo>
                  <a:cubicBezTo>
                    <a:pt x="60" y="353"/>
                    <a:pt x="60" y="353"/>
                    <a:pt x="60" y="353"/>
                  </a:cubicBezTo>
                  <a:cubicBezTo>
                    <a:pt x="59" y="356"/>
                    <a:pt x="59" y="358"/>
                    <a:pt x="59" y="360"/>
                  </a:cubicBezTo>
                  <a:close/>
                  <a:moveTo>
                    <a:pt x="689" y="354"/>
                  </a:moveTo>
                  <a:cubicBezTo>
                    <a:pt x="689" y="351"/>
                    <a:pt x="689" y="349"/>
                    <a:pt x="689" y="346"/>
                  </a:cubicBezTo>
                  <a:cubicBezTo>
                    <a:pt x="747" y="342"/>
                    <a:pt x="747" y="342"/>
                    <a:pt x="747" y="342"/>
                  </a:cubicBezTo>
                  <a:cubicBezTo>
                    <a:pt x="747" y="344"/>
                    <a:pt x="748" y="347"/>
                    <a:pt x="748" y="350"/>
                  </a:cubicBezTo>
                  <a:lnTo>
                    <a:pt x="689" y="354"/>
                  </a:lnTo>
                  <a:close/>
                  <a:moveTo>
                    <a:pt x="60" y="347"/>
                  </a:moveTo>
                  <a:cubicBezTo>
                    <a:pt x="2" y="342"/>
                    <a:pt x="2" y="342"/>
                    <a:pt x="2" y="342"/>
                  </a:cubicBezTo>
                  <a:cubicBezTo>
                    <a:pt x="2" y="339"/>
                    <a:pt x="2" y="336"/>
                    <a:pt x="3" y="334"/>
                  </a:cubicBezTo>
                  <a:cubicBezTo>
                    <a:pt x="61" y="340"/>
                    <a:pt x="61" y="340"/>
                    <a:pt x="61" y="340"/>
                  </a:cubicBezTo>
                  <a:cubicBezTo>
                    <a:pt x="60" y="342"/>
                    <a:pt x="60" y="345"/>
                    <a:pt x="60" y="347"/>
                  </a:cubicBezTo>
                  <a:close/>
                  <a:moveTo>
                    <a:pt x="688" y="340"/>
                  </a:moveTo>
                  <a:cubicBezTo>
                    <a:pt x="688" y="338"/>
                    <a:pt x="688" y="336"/>
                    <a:pt x="688" y="333"/>
                  </a:cubicBezTo>
                  <a:cubicBezTo>
                    <a:pt x="746" y="326"/>
                    <a:pt x="746" y="326"/>
                    <a:pt x="746" y="326"/>
                  </a:cubicBezTo>
                  <a:cubicBezTo>
                    <a:pt x="746" y="329"/>
                    <a:pt x="746" y="331"/>
                    <a:pt x="747" y="334"/>
                  </a:cubicBezTo>
                  <a:lnTo>
                    <a:pt x="688" y="340"/>
                  </a:lnTo>
                  <a:close/>
                  <a:moveTo>
                    <a:pt x="61" y="334"/>
                  </a:moveTo>
                  <a:cubicBezTo>
                    <a:pt x="3" y="326"/>
                    <a:pt x="3" y="326"/>
                    <a:pt x="3" y="326"/>
                  </a:cubicBezTo>
                  <a:cubicBezTo>
                    <a:pt x="4" y="324"/>
                    <a:pt x="4" y="321"/>
                    <a:pt x="5" y="318"/>
                  </a:cubicBezTo>
                  <a:cubicBezTo>
                    <a:pt x="62" y="327"/>
                    <a:pt x="62" y="327"/>
                    <a:pt x="62" y="327"/>
                  </a:cubicBezTo>
                  <a:cubicBezTo>
                    <a:pt x="62" y="329"/>
                    <a:pt x="62" y="331"/>
                    <a:pt x="61" y="334"/>
                  </a:cubicBezTo>
                  <a:close/>
                  <a:moveTo>
                    <a:pt x="687" y="327"/>
                  </a:moveTo>
                  <a:cubicBezTo>
                    <a:pt x="686" y="325"/>
                    <a:pt x="686" y="322"/>
                    <a:pt x="686" y="320"/>
                  </a:cubicBezTo>
                  <a:cubicBezTo>
                    <a:pt x="743" y="310"/>
                    <a:pt x="743" y="310"/>
                    <a:pt x="743" y="310"/>
                  </a:cubicBezTo>
                  <a:cubicBezTo>
                    <a:pt x="744" y="313"/>
                    <a:pt x="744" y="316"/>
                    <a:pt x="745" y="319"/>
                  </a:cubicBezTo>
                  <a:lnTo>
                    <a:pt x="687" y="327"/>
                  </a:lnTo>
                  <a:close/>
                  <a:moveTo>
                    <a:pt x="63" y="320"/>
                  </a:moveTo>
                  <a:cubicBezTo>
                    <a:pt x="6" y="311"/>
                    <a:pt x="6" y="311"/>
                    <a:pt x="6" y="311"/>
                  </a:cubicBezTo>
                  <a:cubicBezTo>
                    <a:pt x="6" y="308"/>
                    <a:pt x="7" y="305"/>
                    <a:pt x="7" y="302"/>
                  </a:cubicBezTo>
                  <a:cubicBezTo>
                    <a:pt x="65" y="313"/>
                    <a:pt x="65" y="313"/>
                    <a:pt x="65" y="313"/>
                  </a:cubicBezTo>
                  <a:cubicBezTo>
                    <a:pt x="64" y="316"/>
                    <a:pt x="64" y="318"/>
                    <a:pt x="63" y="320"/>
                  </a:cubicBezTo>
                  <a:close/>
                  <a:moveTo>
                    <a:pt x="684" y="314"/>
                  </a:moveTo>
                  <a:cubicBezTo>
                    <a:pt x="684" y="312"/>
                    <a:pt x="683" y="309"/>
                    <a:pt x="683" y="307"/>
                  </a:cubicBezTo>
                  <a:cubicBezTo>
                    <a:pt x="740" y="294"/>
                    <a:pt x="740" y="294"/>
                    <a:pt x="740" y="294"/>
                  </a:cubicBezTo>
                  <a:cubicBezTo>
                    <a:pt x="741" y="297"/>
                    <a:pt x="741" y="300"/>
                    <a:pt x="742" y="303"/>
                  </a:cubicBezTo>
                  <a:lnTo>
                    <a:pt x="684" y="314"/>
                  </a:lnTo>
                  <a:close/>
                  <a:moveTo>
                    <a:pt x="66" y="307"/>
                  </a:moveTo>
                  <a:cubicBezTo>
                    <a:pt x="9" y="295"/>
                    <a:pt x="9" y="295"/>
                    <a:pt x="9" y="295"/>
                  </a:cubicBezTo>
                  <a:cubicBezTo>
                    <a:pt x="9" y="292"/>
                    <a:pt x="10" y="289"/>
                    <a:pt x="11" y="287"/>
                  </a:cubicBezTo>
                  <a:cubicBezTo>
                    <a:pt x="68" y="300"/>
                    <a:pt x="68" y="300"/>
                    <a:pt x="68" y="300"/>
                  </a:cubicBezTo>
                  <a:cubicBezTo>
                    <a:pt x="67" y="303"/>
                    <a:pt x="66" y="305"/>
                    <a:pt x="66" y="307"/>
                  </a:cubicBezTo>
                  <a:close/>
                  <a:moveTo>
                    <a:pt x="682" y="301"/>
                  </a:moveTo>
                  <a:cubicBezTo>
                    <a:pt x="681" y="298"/>
                    <a:pt x="680" y="296"/>
                    <a:pt x="680" y="294"/>
                  </a:cubicBezTo>
                  <a:cubicBezTo>
                    <a:pt x="736" y="279"/>
                    <a:pt x="736" y="279"/>
                    <a:pt x="736" y="279"/>
                  </a:cubicBezTo>
                  <a:cubicBezTo>
                    <a:pt x="737" y="282"/>
                    <a:pt x="738" y="285"/>
                    <a:pt x="739" y="287"/>
                  </a:cubicBezTo>
                  <a:lnTo>
                    <a:pt x="682" y="301"/>
                  </a:lnTo>
                  <a:close/>
                  <a:moveTo>
                    <a:pt x="69" y="294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3" y="277"/>
                    <a:pt x="14" y="274"/>
                    <a:pt x="15" y="271"/>
                  </a:cubicBezTo>
                  <a:cubicBezTo>
                    <a:pt x="71" y="287"/>
                    <a:pt x="71" y="287"/>
                    <a:pt x="71" y="287"/>
                  </a:cubicBezTo>
                  <a:cubicBezTo>
                    <a:pt x="70" y="290"/>
                    <a:pt x="70" y="292"/>
                    <a:pt x="69" y="294"/>
                  </a:cubicBezTo>
                  <a:close/>
                  <a:moveTo>
                    <a:pt x="678" y="288"/>
                  </a:moveTo>
                  <a:cubicBezTo>
                    <a:pt x="678" y="286"/>
                    <a:pt x="677" y="283"/>
                    <a:pt x="676" y="281"/>
                  </a:cubicBezTo>
                  <a:cubicBezTo>
                    <a:pt x="732" y="264"/>
                    <a:pt x="732" y="264"/>
                    <a:pt x="732" y="264"/>
                  </a:cubicBezTo>
                  <a:cubicBezTo>
                    <a:pt x="733" y="266"/>
                    <a:pt x="734" y="269"/>
                    <a:pt x="735" y="272"/>
                  </a:cubicBezTo>
                  <a:lnTo>
                    <a:pt x="678" y="288"/>
                  </a:lnTo>
                  <a:close/>
                  <a:moveTo>
                    <a:pt x="73" y="281"/>
                  </a:moveTo>
                  <a:cubicBezTo>
                    <a:pt x="17" y="264"/>
                    <a:pt x="17" y="264"/>
                    <a:pt x="17" y="264"/>
                  </a:cubicBezTo>
                  <a:cubicBezTo>
                    <a:pt x="18" y="262"/>
                    <a:pt x="18" y="259"/>
                    <a:pt x="19" y="256"/>
                  </a:cubicBezTo>
                  <a:cubicBezTo>
                    <a:pt x="75" y="274"/>
                    <a:pt x="75" y="274"/>
                    <a:pt x="75" y="274"/>
                  </a:cubicBezTo>
                  <a:cubicBezTo>
                    <a:pt x="74" y="277"/>
                    <a:pt x="73" y="279"/>
                    <a:pt x="73" y="281"/>
                  </a:cubicBezTo>
                  <a:close/>
                  <a:moveTo>
                    <a:pt x="674" y="275"/>
                  </a:moveTo>
                  <a:cubicBezTo>
                    <a:pt x="674" y="273"/>
                    <a:pt x="673" y="270"/>
                    <a:pt x="672" y="268"/>
                  </a:cubicBezTo>
                  <a:cubicBezTo>
                    <a:pt x="727" y="249"/>
                    <a:pt x="727" y="249"/>
                    <a:pt x="727" y="249"/>
                  </a:cubicBezTo>
                  <a:cubicBezTo>
                    <a:pt x="728" y="251"/>
                    <a:pt x="729" y="254"/>
                    <a:pt x="730" y="257"/>
                  </a:cubicBezTo>
                  <a:lnTo>
                    <a:pt x="674" y="275"/>
                  </a:lnTo>
                  <a:close/>
                  <a:moveTo>
                    <a:pt x="77" y="269"/>
                  </a:moveTo>
                  <a:cubicBezTo>
                    <a:pt x="22" y="249"/>
                    <a:pt x="22" y="249"/>
                    <a:pt x="22" y="249"/>
                  </a:cubicBezTo>
                  <a:cubicBezTo>
                    <a:pt x="23" y="246"/>
                    <a:pt x="24" y="244"/>
                    <a:pt x="25" y="241"/>
                  </a:cubicBezTo>
                  <a:cubicBezTo>
                    <a:pt x="79" y="262"/>
                    <a:pt x="79" y="262"/>
                    <a:pt x="79" y="262"/>
                  </a:cubicBezTo>
                  <a:cubicBezTo>
                    <a:pt x="78" y="264"/>
                    <a:pt x="78" y="266"/>
                    <a:pt x="77" y="269"/>
                  </a:cubicBezTo>
                  <a:close/>
                  <a:moveTo>
                    <a:pt x="670" y="262"/>
                  </a:moveTo>
                  <a:cubicBezTo>
                    <a:pt x="669" y="260"/>
                    <a:pt x="668" y="258"/>
                    <a:pt x="667" y="256"/>
                  </a:cubicBezTo>
                  <a:cubicBezTo>
                    <a:pt x="722" y="234"/>
                    <a:pt x="722" y="234"/>
                    <a:pt x="722" y="234"/>
                  </a:cubicBezTo>
                  <a:cubicBezTo>
                    <a:pt x="723" y="236"/>
                    <a:pt x="724" y="239"/>
                    <a:pt x="725" y="242"/>
                  </a:cubicBezTo>
                  <a:lnTo>
                    <a:pt x="670" y="262"/>
                  </a:lnTo>
                  <a:close/>
                  <a:moveTo>
                    <a:pt x="82" y="256"/>
                  </a:moveTo>
                  <a:cubicBezTo>
                    <a:pt x="27" y="234"/>
                    <a:pt x="27" y="234"/>
                    <a:pt x="27" y="234"/>
                  </a:cubicBezTo>
                  <a:cubicBezTo>
                    <a:pt x="28" y="232"/>
                    <a:pt x="29" y="229"/>
                    <a:pt x="31" y="226"/>
                  </a:cubicBezTo>
                  <a:cubicBezTo>
                    <a:pt x="84" y="249"/>
                    <a:pt x="84" y="249"/>
                    <a:pt x="84" y="249"/>
                  </a:cubicBezTo>
                  <a:cubicBezTo>
                    <a:pt x="83" y="252"/>
                    <a:pt x="82" y="254"/>
                    <a:pt x="82" y="256"/>
                  </a:cubicBezTo>
                  <a:close/>
                  <a:moveTo>
                    <a:pt x="665" y="250"/>
                  </a:moveTo>
                  <a:cubicBezTo>
                    <a:pt x="664" y="248"/>
                    <a:pt x="663" y="246"/>
                    <a:pt x="662" y="243"/>
                  </a:cubicBezTo>
                  <a:cubicBezTo>
                    <a:pt x="715" y="219"/>
                    <a:pt x="715" y="219"/>
                    <a:pt x="715" y="219"/>
                  </a:cubicBezTo>
                  <a:cubicBezTo>
                    <a:pt x="716" y="222"/>
                    <a:pt x="718" y="224"/>
                    <a:pt x="719" y="227"/>
                  </a:cubicBezTo>
                  <a:lnTo>
                    <a:pt x="665" y="250"/>
                  </a:lnTo>
                  <a:close/>
                  <a:moveTo>
                    <a:pt x="87" y="244"/>
                  </a:moveTo>
                  <a:cubicBezTo>
                    <a:pt x="34" y="220"/>
                    <a:pt x="34" y="220"/>
                    <a:pt x="34" y="220"/>
                  </a:cubicBezTo>
                  <a:cubicBezTo>
                    <a:pt x="35" y="217"/>
                    <a:pt x="36" y="214"/>
                    <a:pt x="37" y="212"/>
                  </a:cubicBezTo>
                  <a:cubicBezTo>
                    <a:pt x="90" y="237"/>
                    <a:pt x="90" y="237"/>
                    <a:pt x="90" y="237"/>
                  </a:cubicBezTo>
                  <a:cubicBezTo>
                    <a:pt x="89" y="239"/>
                    <a:pt x="88" y="242"/>
                    <a:pt x="87" y="244"/>
                  </a:cubicBezTo>
                  <a:close/>
                  <a:moveTo>
                    <a:pt x="659" y="238"/>
                  </a:moveTo>
                  <a:cubicBezTo>
                    <a:pt x="658" y="236"/>
                    <a:pt x="657" y="234"/>
                    <a:pt x="656" y="231"/>
                  </a:cubicBezTo>
                  <a:cubicBezTo>
                    <a:pt x="708" y="205"/>
                    <a:pt x="708" y="205"/>
                    <a:pt x="708" y="205"/>
                  </a:cubicBezTo>
                  <a:cubicBezTo>
                    <a:pt x="710" y="208"/>
                    <a:pt x="711" y="210"/>
                    <a:pt x="712" y="213"/>
                  </a:cubicBezTo>
                  <a:lnTo>
                    <a:pt x="659" y="238"/>
                  </a:lnTo>
                  <a:close/>
                  <a:moveTo>
                    <a:pt x="93" y="232"/>
                  </a:moveTo>
                  <a:cubicBezTo>
                    <a:pt x="40" y="205"/>
                    <a:pt x="40" y="205"/>
                    <a:pt x="40" y="205"/>
                  </a:cubicBezTo>
                  <a:cubicBezTo>
                    <a:pt x="42" y="203"/>
                    <a:pt x="43" y="200"/>
                    <a:pt x="44" y="198"/>
                  </a:cubicBezTo>
                  <a:cubicBezTo>
                    <a:pt x="96" y="225"/>
                    <a:pt x="96" y="225"/>
                    <a:pt x="96" y="225"/>
                  </a:cubicBezTo>
                  <a:cubicBezTo>
                    <a:pt x="95" y="227"/>
                    <a:pt x="94" y="229"/>
                    <a:pt x="93" y="232"/>
                  </a:cubicBezTo>
                  <a:close/>
                  <a:moveTo>
                    <a:pt x="653" y="226"/>
                  </a:moveTo>
                  <a:cubicBezTo>
                    <a:pt x="652" y="224"/>
                    <a:pt x="651" y="222"/>
                    <a:pt x="650" y="220"/>
                  </a:cubicBezTo>
                  <a:cubicBezTo>
                    <a:pt x="701" y="191"/>
                    <a:pt x="701" y="191"/>
                    <a:pt x="701" y="191"/>
                  </a:cubicBezTo>
                  <a:cubicBezTo>
                    <a:pt x="702" y="193"/>
                    <a:pt x="704" y="196"/>
                    <a:pt x="705" y="199"/>
                  </a:cubicBezTo>
                  <a:lnTo>
                    <a:pt x="653" y="226"/>
                  </a:lnTo>
                  <a:close/>
                  <a:moveTo>
                    <a:pt x="99" y="220"/>
                  </a:moveTo>
                  <a:cubicBezTo>
                    <a:pt x="48" y="191"/>
                    <a:pt x="48" y="191"/>
                    <a:pt x="48" y="191"/>
                  </a:cubicBezTo>
                  <a:cubicBezTo>
                    <a:pt x="49" y="189"/>
                    <a:pt x="51" y="186"/>
                    <a:pt x="52" y="184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1" y="216"/>
                    <a:pt x="100" y="218"/>
                    <a:pt x="99" y="220"/>
                  </a:cubicBezTo>
                  <a:close/>
                  <a:moveTo>
                    <a:pt x="647" y="214"/>
                  </a:moveTo>
                  <a:cubicBezTo>
                    <a:pt x="646" y="212"/>
                    <a:pt x="644" y="210"/>
                    <a:pt x="643" y="208"/>
                  </a:cubicBezTo>
                  <a:cubicBezTo>
                    <a:pt x="693" y="177"/>
                    <a:pt x="693" y="177"/>
                    <a:pt x="693" y="177"/>
                  </a:cubicBezTo>
                  <a:cubicBezTo>
                    <a:pt x="694" y="180"/>
                    <a:pt x="696" y="182"/>
                    <a:pt x="697" y="185"/>
                  </a:cubicBezTo>
                  <a:lnTo>
                    <a:pt x="647" y="214"/>
                  </a:lnTo>
                  <a:close/>
                  <a:moveTo>
                    <a:pt x="106" y="208"/>
                  </a:moveTo>
                  <a:cubicBezTo>
                    <a:pt x="56" y="178"/>
                    <a:pt x="56" y="178"/>
                    <a:pt x="56" y="178"/>
                  </a:cubicBezTo>
                  <a:cubicBezTo>
                    <a:pt x="57" y="175"/>
                    <a:pt x="59" y="173"/>
                    <a:pt x="61" y="170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4"/>
                    <a:pt x="107" y="206"/>
                    <a:pt x="106" y="208"/>
                  </a:cubicBezTo>
                  <a:close/>
                  <a:moveTo>
                    <a:pt x="640" y="203"/>
                  </a:moveTo>
                  <a:cubicBezTo>
                    <a:pt x="639" y="201"/>
                    <a:pt x="637" y="199"/>
                    <a:pt x="636" y="197"/>
                  </a:cubicBezTo>
                  <a:cubicBezTo>
                    <a:pt x="684" y="164"/>
                    <a:pt x="684" y="164"/>
                    <a:pt x="684" y="164"/>
                  </a:cubicBezTo>
                  <a:cubicBezTo>
                    <a:pt x="686" y="166"/>
                    <a:pt x="688" y="169"/>
                    <a:pt x="689" y="171"/>
                  </a:cubicBezTo>
                  <a:lnTo>
                    <a:pt x="640" y="203"/>
                  </a:lnTo>
                  <a:close/>
                  <a:moveTo>
                    <a:pt x="113" y="197"/>
                  </a:moveTo>
                  <a:cubicBezTo>
                    <a:pt x="65" y="164"/>
                    <a:pt x="65" y="164"/>
                    <a:pt x="65" y="164"/>
                  </a:cubicBezTo>
                  <a:cubicBezTo>
                    <a:pt x="66" y="162"/>
                    <a:pt x="68" y="159"/>
                    <a:pt x="70" y="157"/>
                  </a:cubicBezTo>
                  <a:cubicBezTo>
                    <a:pt x="117" y="191"/>
                    <a:pt x="117" y="191"/>
                    <a:pt x="117" y="191"/>
                  </a:cubicBezTo>
                  <a:cubicBezTo>
                    <a:pt x="116" y="193"/>
                    <a:pt x="114" y="195"/>
                    <a:pt x="113" y="197"/>
                  </a:cubicBezTo>
                  <a:close/>
                  <a:moveTo>
                    <a:pt x="632" y="192"/>
                  </a:moveTo>
                  <a:cubicBezTo>
                    <a:pt x="631" y="190"/>
                    <a:pt x="630" y="188"/>
                    <a:pt x="628" y="186"/>
                  </a:cubicBezTo>
                  <a:cubicBezTo>
                    <a:pt x="675" y="151"/>
                    <a:pt x="675" y="151"/>
                    <a:pt x="675" y="151"/>
                  </a:cubicBezTo>
                  <a:cubicBezTo>
                    <a:pt x="677" y="153"/>
                    <a:pt x="679" y="156"/>
                    <a:pt x="680" y="158"/>
                  </a:cubicBezTo>
                  <a:lnTo>
                    <a:pt x="632" y="192"/>
                  </a:lnTo>
                  <a:close/>
                  <a:moveTo>
                    <a:pt x="121" y="186"/>
                  </a:moveTo>
                  <a:cubicBezTo>
                    <a:pt x="74" y="151"/>
                    <a:pt x="74" y="151"/>
                    <a:pt x="74" y="151"/>
                  </a:cubicBezTo>
                  <a:cubicBezTo>
                    <a:pt x="75" y="149"/>
                    <a:pt x="77" y="147"/>
                    <a:pt x="79" y="144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4" y="182"/>
                    <a:pt x="122" y="184"/>
                    <a:pt x="121" y="186"/>
                  </a:cubicBezTo>
                  <a:close/>
                  <a:moveTo>
                    <a:pt x="624" y="181"/>
                  </a:moveTo>
                  <a:cubicBezTo>
                    <a:pt x="623" y="179"/>
                    <a:pt x="622" y="177"/>
                    <a:pt x="620" y="175"/>
                  </a:cubicBezTo>
                  <a:cubicBezTo>
                    <a:pt x="665" y="139"/>
                    <a:pt x="665" y="139"/>
                    <a:pt x="665" y="139"/>
                  </a:cubicBezTo>
                  <a:cubicBezTo>
                    <a:pt x="667" y="141"/>
                    <a:pt x="669" y="143"/>
                    <a:pt x="671" y="145"/>
                  </a:cubicBezTo>
                  <a:lnTo>
                    <a:pt x="624" y="181"/>
                  </a:lnTo>
                  <a:close/>
                  <a:moveTo>
                    <a:pt x="129" y="175"/>
                  </a:moveTo>
                  <a:cubicBezTo>
                    <a:pt x="83" y="139"/>
                    <a:pt x="83" y="139"/>
                    <a:pt x="83" y="139"/>
                  </a:cubicBezTo>
                  <a:cubicBezTo>
                    <a:pt x="85" y="136"/>
                    <a:pt x="87" y="134"/>
                    <a:pt x="89" y="132"/>
                  </a:cubicBezTo>
                  <a:cubicBezTo>
                    <a:pt x="134" y="170"/>
                    <a:pt x="134" y="170"/>
                    <a:pt x="134" y="170"/>
                  </a:cubicBezTo>
                  <a:cubicBezTo>
                    <a:pt x="132" y="172"/>
                    <a:pt x="130" y="174"/>
                    <a:pt x="129" y="175"/>
                  </a:cubicBezTo>
                  <a:close/>
                  <a:moveTo>
                    <a:pt x="616" y="171"/>
                  </a:moveTo>
                  <a:cubicBezTo>
                    <a:pt x="615" y="169"/>
                    <a:pt x="613" y="167"/>
                    <a:pt x="611" y="165"/>
                  </a:cubicBezTo>
                  <a:cubicBezTo>
                    <a:pt x="655" y="126"/>
                    <a:pt x="655" y="126"/>
                    <a:pt x="655" y="126"/>
                  </a:cubicBezTo>
                  <a:cubicBezTo>
                    <a:pt x="657" y="129"/>
                    <a:pt x="659" y="131"/>
                    <a:pt x="661" y="133"/>
                  </a:cubicBezTo>
                  <a:lnTo>
                    <a:pt x="616" y="171"/>
                  </a:lnTo>
                  <a:close/>
                  <a:moveTo>
                    <a:pt x="138" y="165"/>
                  </a:moveTo>
                  <a:cubicBezTo>
                    <a:pt x="94" y="127"/>
                    <a:pt x="94" y="127"/>
                    <a:pt x="94" y="127"/>
                  </a:cubicBezTo>
                  <a:cubicBezTo>
                    <a:pt x="96" y="124"/>
                    <a:pt x="98" y="122"/>
                    <a:pt x="100" y="12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41" y="162"/>
                    <a:pt x="139" y="163"/>
                    <a:pt x="138" y="165"/>
                  </a:cubicBezTo>
                  <a:close/>
                  <a:moveTo>
                    <a:pt x="607" y="161"/>
                  </a:moveTo>
                  <a:cubicBezTo>
                    <a:pt x="606" y="159"/>
                    <a:pt x="604" y="157"/>
                    <a:pt x="602" y="155"/>
                  </a:cubicBezTo>
                  <a:cubicBezTo>
                    <a:pt x="644" y="115"/>
                    <a:pt x="644" y="115"/>
                    <a:pt x="644" y="115"/>
                  </a:cubicBezTo>
                  <a:cubicBezTo>
                    <a:pt x="646" y="117"/>
                    <a:pt x="648" y="119"/>
                    <a:pt x="650" y="121"/>
                  </a:cubicBezTo>
                  <a:lnTo>
                    <a:pt x="607" y="161"/>
                  </a:lnTo>
                  <a:close/>
                  <a:moveTo>
                    <a:pt x="147" y="155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6" y="113"/>
                    <a:pt x="108" y="111"/>
                    <a:pt x="111" y="109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50" y="152"/>
                    <a:pt x="148" y="154"/>
                    <a:pt x="147" y="155"/>
                  </a:cubicBezTo>
                  <a:close/>
                  <a:moveTo>
                    <a:pt x="598" y="151"/>
                  </a:moveTo>
                  <a:cubicBezTo>
                    <a:pt x="596" y="149"/>
                    <a:pt x="595" y="147"/>
                    <a:pt x="593" y="146"/>
                  </a:cubicBezTo>
                  <a:cubicBezTo>
                    <a:pt x="633" y="104"/>
                    <a:pt x="633" y="104"/>
                    <a:pt x="633" y="104"/>
                  </a:cubicBezTo>
                  <a:cubicBezTo>
                    <a:pt x="635" y="106"/>
                    <a:pt x="637" y="108"/>
                    <a:pt x="639" y="110"/>
                  </a:cubicBezTo>
                  <a:lnTo>
                    <a:pt x="598" y="151"/>
                  </a:lnTo>
                  <a:close/>
                  <a:moveTo>
                    <a:pt x="156" y="146"/>
                  </a:moveTo>
                  <a:cubicBezTo>
                    <a:pt x="116" y="104"/>
                    <a:pt x="116" y="104"/>
                    <a:pt x="116" y="104"/>
                  </a:cubicBezTo>
                  <a:cubicBezTo>
                    <a:pt x="118" y="102"/>
                    <a:pt x="120" y="100"/>
                    <a:pt x="122" y="98"/>
                  </a:cubicBezTo>
                  <a:cubicBezTo>
                    <a:pt x="161" y="141"/>
                    <a:pt x="161" y="141"/>
                    <a:pt x="161" y="141"/>
                  </a:cubicBezTo>
                  <a:cubicBezTo>
                    <a:pt x="160" y="142"/>
                    <a:pt x="158" y="144"/>
                    <a:pt x="156" y="146"/>
                  </a:cubicBezTo>
                  <a:close/>
                  <a:moveTo>
                    <a:pt x="588" y="142"/>
                  </a:moveTo>
                  <a:cubicBezTo>
                    <a:pt x="587" y="140"/>
                    <a:pt x="585" y="138"/>
                    <a:pt x="583" y="137"/>
                  </a:cubicBezTo>
                  <a:cubicBezTo>
                    <a:pt x="622" y="93"/>
                    <a:pt x="622" y="93"/>
                    <a:pt x="622" y="93"/>
                  </a:cubicBezTo>
                  <a:cubicBezTo>
                    <a:pt x="624" y="95"/>
                    <a:pt x="626" y="97"/>
                    <a:pt x="628" y="99"/>
                  </a:cubicBezTo>
                  <a:lnTo>
                    <a:pt x="588" y="142"/>
                  </a:lnTo>
                  <a:close/>
                  <a:moveTo>
                    <a:pt x="166" y="137"/>
                  </a:moveTo>
                  <a:cubicBezTo>
                    <a:pt x="127" y="93"/>
                    <a:pt x="127" y="93"/>
                    <a:pt x="127" y="93"/>
                  </a:cubicBezTo>
                  <a:cubicBezTo>
                    <a:pt x="130" y="91"/>
                    <a:pt x="132" y="89"/>
                    <a:pt x="134" y="87"/>
                  </a:cubicBezTo>
                  <a:cubicBezTo>
                    <a:pt x="172" y="132"/>
                    <a:pt x="172" y="132"/>
                    <a:pt x="172" y="132"/>
                  </a:cubicBezTo>
                  <a:cubicBezTo>
                    <a:pt x="170" y="134"/>
                    <a:pt x="168" y="135"/>
                    <a:pt x="166" y="137"/>
                  </a:cubicBezTo>
                  <a:close/>
                  <a:moveTo>
                    <a:pt x="578" y="133"/>
                  </a:moveTo>
                  <a:cubicBezTo>
                    <a:pt x="576" y="131"/>
                    <a:pt x="575" y="130"/>
                    <a:pt x="573" y="128"/>
                  </a:cubicBezTo>
                  <a:cubicBezTo>
                    <a:pt x="609" y="83"/>
                    <a:pt x="609" y="83"/>
                    <a:pt x="609" y="83"/>
                  </a:cubicBezTo>
                  <a:cubicBezTo>
                    <a:pt x="612" y="84"/>
                    <a:pt x="614" y="86"/>
                    <a:pt x="616" y="88"/>
                  </a:cubicBezTo>
                  <a:lnTo>
                    <a:pt x="578" y="133"/>
                  </a:lnTo>
                  <a:close/>
                  <a:moveTo>
                    <a:pt x="176" y="128"/>
                  </a:moveTo>
                  <a:cubicBezTo>
                    <a:pt x="139" y="83"/>
                    <a:pt x="139" y="83"/>
                    <a:pt x="139" y="83"/>
                  </a:cubicBezTo>
                  <a:cubicBezTo>
                    <a:pt x="142" y="81"/>
                    <a:pt x="144" y="79"/>
                    <a:pt x="146" y="77"/>
                  </a:cubicBezTo>
                  <a:cubicBezTo>
                    <a:pt x="182" y="124"/>
                    <a:pt x="182" y="124"/>
                    <a:pt x="182" y="124"/>
                  </a:cubicBezTo>
                  <a:cubicBezTo>
                    <a:pt x="180" y="125"/>
                    <a:pt x="178" y="127"/>
                    <a:pt x="176" y="128"/>
                  </a:cubicBezTo>
                  <a:close/>
                  <a:moveTo>
                    <a:pt x="568" y="124"/>
                  </a:moveTo>
                  <a:cubicBezTo>
                    <a:pt x="566" y="123"/>
                    <a:pt x="564" y="121"/>
                    <a:pt x="562" y="120"/>
                  </a:cubicBezTo>
                  <a:cubicBezTo>
                    <a:pt x="597" y="73"/>
                    <a:pt x="597" y="73"/>
                    <a:pt x="597" y="73"/>
                  </a:cubicBezTo>
                  <a:cubicBezTo>
                    <a:pt x="599" y="75"/>
                    <a:pt x="601" y="76"/>
                    <a:pt x="604" y="78"/>
                  </a:cubicBezTo>
                  <a:lnTo>
                    <a:pt x="568" y="124"/>
                  </a:lnTo>
                  <a:close/>
                  <a:moveTo>
                    <a:pt x="187" y="120"/>
                  </a:moveTo>
                  <a:cubicBezTo>
                    <a:pt x="152" y="73"/>
                    <a:pt x="152" y="73"/>
                    <a:pt x="152" y="73"/>
                  </a:cubicBezTo>
                  <a:cubicBezTo>
                    <a:pt x="154" y="71"/>
                    <a:pt x="157" y="70"/>
                    <a:pt x="159" y="68"/>
                  </a:cubicBezTo>
                  <a:cubicBezTo>
                    <a:pt x="193" y="116"/>
                    <a:pt x="193" y="116"/>
                    <a:pt x="193" y="116"/>
                  </a:cubicBezTo>
                  <a:cubicBezTo>
                    <a:pt x="191" y="117"/>
                    <a:pt x="189" y="118"/>
                    <a:pt x="187" y="120"/>
                  </a:cubicBezTo>
                  <a:close/>
                  <a:moveTo>
                    <a:pt x="557" y="116"/>
                  </a:moveTo>
                  <a:cubicBezTo>
                    <a:pt x="555" y="115"/>
                    <a:pt x="553" y="113"/>
                    <a:pt x="551" y="112"/>
                  </a:cubicBezTo>
                  <a:cubicBezTo>
                    <a:pt x="584" y="64"/>
                    <a:pt x="584" y="64"/>
                    <a:pt x="584" y="64"/>
                  </a:cubicBezTo>
                  <a:cubicBezTo>
                    <a:pt x="586" y="65"/>
                    <a:pt x="589" y="67"/>
                    <a:pt x="591" y="69"/>
                  </a:cubicBezTo>
                  <a:lnTo>
                    <a:pt x="557" y="116"/>
                  </a:lnTo>
                  <a:close/>
                  <a:moveTo>
                    <a:pt x="198" y="112"/>
                  </a:moveTo>
                  <a:cubicBezTo>
                    <a:pt x="165" y="64"/>
                    <a:pt x="165" y="64"/>
                    <a:pt x="165" y="64"/>
                  </a:cubicBezTo>
                  <a:cubicBezTo>
                    <a:pt x="167" y="62"/>
                    <a:pt x="170" y="61"/>
                    <a:pt x="172" y="59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2" y="109"/>
                    <a:pt x="200" y="111"/>
                    <a:pt x="198" y="112"/>
                  </a:cubicBezTo>
                  <a:close/>
                  <a:moveTo>
                    <a:pt x="546" y="109"/>
                  </a:moveTo>
                  <a:cubicBezTo>
                    <a:pt x="544" y="107"/>
                    <a:pt x="542" y="106"/>
                    <a:pt x="540" y="105"/>
                  </a:cubicBezTo>
                  <a:cubicBezTo>
                    <a:pt x="571" y="55"/>
                    <a:pt x="571" y="55"/>
                    <a:pt x="571" y="55"/>
                  </a:cubicBezTo>
                  <a:cubicBezTo>
                    <a:pt x="573" y="57"/>
                    <a:pt x="575" y="58"/>
                    <a:pt x="578" y="60"/>
                  </a:cubicBezTo>
                  <a:lnTo>
                    <a:pt x="546" y="109"/>
                  </a:lnTo>
                  <a:close/>
                  <a:moveTo>
                    <a:pt x="209" y="105"/>
                  </a:moveTo>
                  <a:cubicBezTo>
                    <a:pt x="178" y="55"/>
                    <a:pt x="178" y="55"/>
                    <a:pt x="178" y="55"/>
                  </a:cubicBezTo>
                  <a:cubicBezTo>
                    <a:pt x="181" y="54"/>
                    <a:pt x="183" y="52"/>
                    <a:pt x="186" y="51"/>
                  </a:cubicBezTo>
                  <a:cubicBezTo>
                    <a:pt x="215" y="101"/>
                    <a:pt x="215" y="101"/>
                    <a:pt x="215" y="101"/>
                  </a:cubicBezTo>
                  <a:cubicBezTo>
                    <a:pt x="213" y="102"/>
                    <a:pt x="211" y="104"/>
                    <a:pt x="209" y="105"/>
                  </a:cubicBezTo>
                  <a:close/>
                  <a:moveTo>
                    <a:pt x="535" y="102"/>
                  </a:moveTo>
                  <a:cubicBezTo>
                    <a:pt x="533" y="100"/>
                    <a:pt x="530" y="99"/>
                    <a:pt x="528" y="98"/>
                  </a:cubicBezTo>
                  <a:cubicBezTo>
                    <a:pt x="557" y="47"/>
                    <a:pt x="557" y="47"/>
                    <a:pt x="557" y="47"/>
                  </a:cubicBezTo>
                  <a:cubicBezTo>
                    <a:pt x="559" y="48"/>
                    <a:pt x="562" y="50"/>
                    <a:pt x="564" y="51"/>
                  </a:cubicBezTo>
                  <a:lnTo>
                    <a:pt x="535" y="102"/>
                  </a:lnTo>
                  <a:close/>
                  <a:moveTo>
                    <a:pt x="220" y="98"/>
                  </a:moveTo>
                  <a:cubicBezTo>
                    <a:pt x="192" y="47"/>
                    <a:pt x="192" y="47"/>
                    <a:pt x="192" y="47"/>
                  </a:cubicBezTo>
                  <a:cubicBezTo>
                    <a:pt x="194" y="46"/>
                    <a:pt x="197" y="44"/>
                    <a:pt x="199" y="43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5" y="96"/>
                    <a:pt x="223" y="97"/>
                    <a:pt x="220" y="98"/>
                  </a:cubicBezTo>
                  <a:close/>
                  <a:moveTo>
                    <a:pt x="523" y="95"/>
                  </a:moveTo>
                  <a:cubicBezTo>
                    <a:pt x="521" y="94"/>
                    <a:pt x="519" y="93"/>
                    <a:pt x="516" y="92"/>
                  </a:cubicBezTo>
                  <a:cubicBezTo>
                    <a:pt x="543" y="40"/>
                    <a:pt x="543" y="40"/>
                    <a:pt x="543" y="40"/>
                  </a:cubicBezTo>
                  <a:cubicBezTo>
                    <a:pt x="545" y="41"/>
                    <a:pt x="548" y="42"/>
                    <a:pt x="550" y="44"/>
                  </a:cubicBezTo>
                  <a:lnTo>
                    <a:pt x="523" y="95"/>
                  </a:lnTo>
                  <a:close/>
                  <a:moveTo>
                    <a:pt x="232" y="92"/>
                  </a:moveTo>
                  <a:cubicBezTo>
                    <a:pt x="206" y="40"/>
                    <a:pt x="206" y="40"/>
                    <a:pt x="206" y="40"/>
                  </a:cubicBezTo>
                  <a:cubicBezTo>
                    <a:pt x="208" y="38"/>
                    <a:pt x="211" y="37"/>
                    <a:pt x="214" y="36"/>
                  </a:cubicBezTo>
                  <a:cubicBezTo>
                    <a:pt x="239" y="89"/>
                    <a:pt x="239" y="89"/>
                    <a:pt x="239" y="89"/>
                  </a:cubicBezTo>
                  <a:cubicBezTo>
                    <a:pt x="237" y="90"/>
                    <a:pt x="234" y="91"/>
                    <a:pt x="232" y="92"/>
                  </a:cubicBezTo>
                  <a:close/>
                  <a:moveTo>
                    <a:pt x="511" y="89"/>
                  </a:moveTo>
                  <a:cubicBezTo>
                    <a:pt x="509" y="88"/>
                    <a:pt x="507" y="87"/>
                    <a:pt x="504" y="86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31" y="34"/>
                    <a:pt x="534" y="35"/>
                    <a:pt x="536" y="36"/>
                  </a:cubicBezTo>
                  <a:lnTo>
                    <a:pt x="511" y="89"/>
                  </a:lnTo>
                  <a:close/>
                  <a:moveTo>
                    <a:pt x="244" y="86"/>
                  </a:moveTo>
                  <a:cubicBezTo>
                    <a:pt x="220" y="33"/>
                    <a:pt x="220" y="33"/>
                    <a:pt x="220" y="33"/>
                  </a:cubicBezTo>
                  <a:cubicBezTo>
                    <a:pt x="223" y="32"/>
                    <a:pt x="225" y="31"/>
                    <a:pt x="228" y="29"/>
                  </a:cubicBezTo>
                  <a:cubicBezTo>
                    <a:pt x="251" y="83"/>
                    <a:pt x="251" y="83"/>
                    <a:pt x="251" y="83"/>
                  </a:cubicBezTo>
                  <a:cubicBezTo>
                    <a:pt x="249" y="84"/>
                    <a:pt x="247" y="85"/>
                    <a:pt x="244" y="86"/>
                  </a:cubicBezTo>
                  <a:close/>
                  <a:moveTo>
                    <a:pt x="499" y="83"/>
                  </a:moveTo>
                  <a:cubicBezTo>
                    <a:pt x="496" y="83"/>
                    <a:pt x="494" y="82"/>
                    <a:pt x="492" y="81"/>
                  </a:cubicBezTo>
                  <a:cubicBezTo>
                    <a:pt x="514" y="26"/>
                    <a:pt x="514" y="26"/>
                    <a:pt x="514" y="26"/>
                  </a:cubicBezTo>
                  <a:cubicBezTo>
                    <a:pt x="516" y="27"/>
                    <a:pt x="519" y="29"/>
                    <a:pt x="522" y="30"/>
                  </a:cubicBezTo>
                  <a:lnTo>
                    <a:pt x="499" y="83"/>
                  </a:lnTo>
                  <a:close/>
                  <a:moveTo>
                    <a:pt x="257" y="81"/>
                  </a:moveTo>
                  <a:cubicBezTo>
                    <a:pt x="235" y="27"/>
                    <a:pt x="235" y="27"/>
                    <a:pt x="235" y="27"/>
                  </a:cubicBezTo>
                  <a:cubicBezTo>
                    <a:pt x="237" y="26"/>
                    <a:pt x="240" y="24"/>
                    <a:pt x="243" y="23"/>
                  </a:cubicBezTo>
                  <a:cubicBezTo>
                    <a:pt x="263" y="78"/>
                    <a:pt x="263" y="78"/>
                    <a:pt x="263" y="78"/>
                  </a:cubicBezTo>
                  <a:cubicBezTo>
                    <a:pt x="261" y="79"/>
                    <a:pt x="259" y="80"/>
                    <a:pt x="257" y="81"/>
                  </a:cubicBezTo>
                  <a:close/>
                  <a:moveTo>
                    <a:pt x="486" y="78"/>
                  </a:moveTo>
                  <a:cubicBezTo>
                    <a:pt x="484" y="78"/>
                    <a:pt x="482" y="77"/>
                    <a:pt x="479" y="76"/>
                  </a:cubicBezTo>
                  <a:cubicBezTo>
                    <a:pt x="499" y="21"/>
                    <a:pt x="499" y="21"/>
                    <a:pt x="499" y="21"/>
                  </a:cubicBezTo>
                  <a:cubicBezTo>
                    <a:pt x="502" y="22"/>
                    <a:pt x="504" y="23"/>
                    <a:pt x="507" y="24"/>
                  </a:cubicBezTo>
                  <a:lnTo>
                    <a:pt x="486" y="78"/>
                  </a:lnTo>
                  <a:close/>
                  <a:moveTo>
                    <a:pt x="269" y="76"/>
                  </a:moveTo>
                  <a:cubicBezTo>
                    <a:pt x="250" y="21"/>
                    <a:pt x="250" y="21"/>
                    <a:pt x="250" y="21"/>
                  </a:cubicBezTo>
                  <a:cubicBezTo>
                    <a:pt x="252" y="20"/>
                    <a:pt x="255" y="19"/>
                    <a:pt x="258" y="18"/>
                  </a:cubicBezTo>
                  <a:cubicBezTo>
                    <a:pt x="276" y="74"/>
                    <a:pt x="276" y="74"/>
                    <a:pt x="276" y="74"/>
                  </a:cubicBezTo>
                  <a:cubicBezTo>
                    <a:pt x="274" y="75"/>
                    <a:pt x="271" y="75"/>
                    <a:pt x="269" y="76"/>
                  </a:cubicBezTo>
                  <a:close/>
                  <a:moveTo>
                    <a:pt x="474" y="74"/>
                  </a:moveTo>
                  <a:cubicBezTo>
                    <a:pt x="471" y="73"/>
                    <a:pt x="469" y="72"/>
                    <a:pt x="467" y="72"/>
                  </a:cubicBezTo>
                  <a:cubicBezTo>
                    <a:pt x="484" y="16"/>
                    <a:pt x="484" y="16"/>
                    <a:pt x="484" y="16"/>
                  </a:cubicBezTo>
                  <a:cubicBezTo>
                    <a:pt x="486" y="17"/>
                    <a:pt x="489" y="18"/>
                    <a:pt x="492" y="18"/>
                  </a:cubicBezTo>
                  <a:lnTo>
                    <a:pt x="474" y="74"/>
                  </a:lnTo>
                  <a:close/>
                  <a:moveTo>
                    <a:pt x="282" y="72"/>
                  </a:moveTo>
                  <a:cubicBezTo>
                    <a:pt x="265" y="16"/>
                    <a:pt x="265" y="16"/>
                    <a:pt x="265" y="16"/>
                  </a:cubicBezTo>
                  <a:cubicBezTo>
                    <a:pt x="267" y="15"/>
                    <a:pt x="270" y="14"/>
                    <a:pt x="273" y="14"/>
                  </a:cubicBezTo>
                  <a:cubicBezTo>
                    <a:pt x="289" y="70"/>
                    <a:pt x="289" y="70"/>
                    <a:pt x="289" y="70"/>
                  </a:cubicBezTo>
                  <a:cubicBezTo>
                    <a:pt x="286" y="71"/>
                    <a:pt x="284" y="71"/>
                    <a:pt x="282" y="72"/>
                  </a:cubicBezTo>
                  <a:close/>
                  <a:moveTo>
                    <a:pt x="461" y="70"/>
                  </a:moveTo>
                  <a:cubicBezTo>
                    <a:pt x="458" y="69"/>
                    <a:pt x="456" y="69"/>
                    <a:pt x="454" y="68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1" y="12"/>
                    <a:pt x="474" y="13"/>
                    <a:pt x="477" y="14"/>
                  </a:cubicBezTo>
                  <a:lnTo>
                    <a:pt x="461" y="70"/>
                  </a:lnTo>
                  <a:close/>
                  <a:moveTo>
                    <a:pt x="295" y="68"/>
                  </a:moveTo>
                  <a:cubicBezTo>
                    <a:pt x="280" y="12"/>
                    <a:pt x="280" y="12"/>
                    <a:pt x="280" y="12"/>
                  </a:cubicBezTo>
                  <a:cubicBezTo>
                    <a:pt x="283" y="11"/>
                    <a:pt x="286" y="10"/>
                    <a:pt x="288" y="10"/>
                  </a:cubicBezTo>
                  <a:cubicBezTo>
                    <a:pt x="302" y="67"/>
                    <a:pt x="302" y="67"/>
                    <a:pt x="302" y="67"/>
                  </a:cubicBezTo>
                  <a:cubicBezTo>
                    <a:pt x="299" y="67"/>
                    <a:pt x="297" y="68"/>
                    <a:pt x="295" y="68"/>
                  </a:cubicBezTo>
                  <a:close/>
                  <a:moveTo>
                    <a:pt x="448" y="67"/>
                  </a:moveTo>
                  <a:cubicBezTo>
                    <a:pt x="445" y="66"/>
                    <a:pt x="443" y="66"/>
                    <a:pt x="441" y="65"/>
                  </a:cubicBezTo>
                  <a:cubicBezTo>
                    <a:pt x="453" y="8"/>
                    <a:pt x="453" y="8"/>
                    <a:pt x="453" y="8"/>
                  </a:cubicBezTo>
                  <a:cubicBezTo>
                    <a:pt x="456" y="8"/>
                    <a:pt x="459" y="9"/>
                    <a:pt x="461" y="10"/>
                  </a:cubicBezTo>
                  <a:lnTo>
                    <a:pt x="448" y="67"/>
                  </a:lnTo>
                  <a:close/>
                  <a:moveTo>
                    <a:pt x="308" y="65"/>
                  </a:moveTo>
                  <a:cubicBezTo>
                    <a:pt x="295" y="8"/>
                    <a:pt x="295" y="8"/>
                    <a:pt x="295" y="8"/>
                  </a:cubicBezTo>
                  <a:cubicBezTo>
                    <a:pt x="298" y="7"/>
                    <a:pt x="301" y="7"/>
                    <a:pt x="304" y="6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2" y="64"/>
                    <a:pt x="310" y="65"/>
                    <a:pt x="308" y="65"/>
                  </a:cubicBezTo>
                  <a:close/>
                  <a:moveTo>
                    <a:pt x="435" y="64"/>
                  </a:moveTo>
                  <a:cubicBezTo>
                    <a:pt x="432" y="63"/>
                    <a:pt x="430" y="63"/>
                    <a:pt x="428" y="63"/>
                  </a:cubicBezTo>
                  <a:cubicBezTo>
                    <a:pt x="437" y="5"/>
                    <a:pt x="437" y="5"/>
                    <a:pt x="437" y="5"/>
                  </a:cubicBezTo>
                  <a:cubicBezTo>
                    <a:pt x="440" y="5"/>
                    <a:pt x="443" y="6"/>
                    <a:pt x="446" y="6"/>
                  </a:cubicBezTo>
                  <a:lnTo>
                    <a:pt x="435" y="64"/>
                  </a:lnTo>
                  <a:close/>
                  <a:moveTo>
                    <a:pt x="321" y="63"/>
                  </a:moveTo>
                  <a:cubicBezTo>
                    <a:pt x="311" y="5"/>
                    <a:pt x="311" y="5"/>
                    <a:pt x="311" y="5"/>
                  </a:cubicBezTo>
                  <a:cubicBezTo>
                    <a:pt x="314" y="5"/>
                    <a:pt x="317" y="4"/>
                    <a:pt x="320" y="4"/>
                  </a:cubicBezTo>
                  <a:cubicBezTo>
                    <a:pt x="328" y="61"/>
                    <a:pt x="328" y="61"/>
                    <a:pt x="328" y="61"/>
                  </a:cubicBezTo>
                  <a:cubicBezTo>
                    <a:pt x="326" y="62"/>
                    <a:pt x="323" y="62"/>
                    <a:pt x="321" y="63"/>
                  </a:cubicBezTo>
                  <a:close/>
                  <a:moveTo>
                    <a:pt x="422" y="62"/>
                  </a:moveTo>
                  <a:cubicBezTo>
                    <a:pt x="419" y="61"/>
                    <a:pt x="417" y="61"/>
                    <a:pt x="414" y="61"/>
                  </a:cubicBezTo>
                  <a:cubicBezTo>
                    <a:pt x="422" y="3"/>
                    <a:pt x="422" y="3"/>
                    <a:pt x="422" y="3"/>
                  </a:cubicBezTo>
                  <a:cubicBezTo>
                    <a:pt x="424" y="3"/>
                    <a:pt x="427" y="3"/>
                    <a:pt x="430" y="4"/>
                  </a:cubicBezTo>
                  <a:lnTo>
                    <a:pt x="422" y="62"/>
                  </a:lnTo>
                  <a:close/>
                  <a:moveTo>
                    <a:pt x="334" y="61"/>
                  </a:moveTo>
                  <a:cubicBezTo>
                    <a:pt x="327" y="3"/>
                    <a:pt x="327" y="3"/>
                    <a:pt x="327" y="3"/>
                  </a:cubicBezTo>
                  <a:cubicBezTo>
                    <a:pt x="330" y="2"/>
                    <a:pt x="332" y="2"/>
                    <a:pt x="335" y="2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60"/>
                    <a:pt x="337" y="60"/>
                    <a:pt x="334" y="61"/>
                  </a:cubicBezTo>
                  <a:close/>
                  <a:moveTo>
                    <a:pt x="408" y="60"/>
                  </a:moveTo>
                  <a:cubicBezTo>
                    <a:pt x="406" y="60"/>
                    <a:pt x="403" y="59"/>
                    <a:pt x="401" y="59"/>
                  </a:cubicBezTo>
                  <a:cubicBezTo>
                    <a:pt x="406" y="1"/>
                    <a:pt x="406" y="1"/>
                    <a:pt x="406" y="1"/>
                  </a:cubicBezTo>
                  <a:cubicBezTo>
                    <a:pt x="409" y="1"/>
                    <a:pt x="412" y="1"/>
                    <a:pt x="414" y="2"/>
                  </a:cubicBezTo>
                  <a:lnTo>
                    <a:pt x="408" y="60"/>
                  </a:lnTo>
                  <a:close/>
                  <a:moveTo>
                    <a:pt x="347" y="59"/>
                  </a:moveTo>
                  <a:cubicBezTo>
                    <a:pt x="342" y="1"/>
                    <a:pt x="342" y="1"/>
                    <a:pt x="342" y="1"/>
                  </a:cubicBezTo>
                  <a:cubicBezTo>
                    <a:pt x="345" y="1"/>
                    <a:pt x="348" y="1"/>
                    <a:pt x="351" y="0"/>
                  </a:cubicBezTo>
                  <a:cubicBezTo>
                    <a:pt x="355" y="59"/>
                    <a:pt x="355" y="59"/>
                    <a:pt x="355" y="59"/>
                  </a:cubicBezTo>
                  <a:cubicBezTo>
                    <a:pt x="352" y="59"/>
                    <a:pt x="350" y="59"/>
                    <a:pt x="347" y="59"/>
                  </a:cubicBezTo>
                  <a:close/>
                  <a:moveTo>
                    <a:pt x="395" y="59"/>
                  </a:moveTo>
                  <a:cubicBezTo>
                    <a:pt x="392" y="59"/>
                    <a:pt x="390" y="58"/>
                    <a:pt x="388" y="58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393" y="0"/>
                    <a:pt x="396" y="0"/>
                    <a:pt x="399" y="0"/>
                  </a:cubicBezTo>
                  <a:lnTo>
                    <a:pt x="395" y="59"/>
                  </a:lnTo>
                  <a:close/>
                  <a:moveTo>
                    <a:pt x="361" y="58"/>
                  </a:moveTo>
                  <a:cubicBezTo>
                    <a:pt x="358" y="0"/>
                    <a:pt x="358" y="0"/>
                    <a:pt x="358" y="0"/>
                  </a:cubicBezTo>
                  <a:cubicBezTo>
                    <a:pt x="361" y="0"/>
                    <a:pt x="364" y="0"/>
                    <a:pt x="367" y="0"/>
                  </a:cubicBezTo>
                  <a:cubicBezTo>
                    <a:pt x="368" y="58"/>
                    <a:pt x="368" y="58"/>
                    <a:pt x="368" y="58"/>
                  </a:cubicBezTo>
                  <a:cubicBezTo>
                    <a:pt x="366" y="58"/>
                    <a:pt x="363" y="58"/>
                    <a:pt x="361" y="58"/>
                  </a:cubicBezTo>
                  <a:close/>
                  <a:moveTo>
                    <a:pt x="382" y="58"/>
                  </a:moveTo>
                  <a:cubicBezTo>
                    <a:pt x="379" y="58"/>
                    <a:pt x="377" y="58"/>
                    <a:pt x="375" y="58"/>
                  </a:cubicBezTo>
                  <a:cubicBezTo>
                    <a:pt x="374" y="58"/>
                    <a:pt x="374" y="58"/>
                    <a:pt x="374" y="58"/>
                  </a:cubicBezTo>
                  <a:cubicBezTo>
                    <a:pt x="374" y="23"/>
                    <a:pt x="374" y="23"/>
                    <a:pt x="374" y="23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7" y="0"/>
                    <a:pt x="380" y="0"/>
                    <a:pt x="383" y="0"/>
                  </a:cubicBezTo>
                  <a:lnTo>
                    <a:pt x="382" y="58"/>
                  </a:lnTo>
                  <a:close/>
                  <a:moveTo>
                    <a:pt x="374" y="23"/>
                  </a:moveTo>
                  <a:cubicBezTo>
                    <a:pt x="374" y="29"/>
                    <a:pt x="374" y="29"/>
                    <a:pt x="374" y="29"/>
                  </a:cubicBezTo>
                  <a:cubicBezTo>
                    <a:pt x="374" y="24"/>
                    <a:pt x="374" y="24"/>
                    <a:pt x="374" y="24"/>
                  </a:cubicBezTo>
                  <a:lnTo>
                    <a:pt x="374" y="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5734050" y="4329113"/>
              <a:ext cx="985838" cy="987424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293" y="585"/>
                  </a:moveTo>
                  <a:cubicBezTo>
                    <a:pt x="131" y="585"/>
                    <a:pt x="0" y="454"/>
                    <a:pt x="0" y="293"/>
                  </a:cubicBezTo>
                  <a:cubicBezTo>
                    <a:pt x="0" y="131"/>
                    <a:pt x="131" y="0"/>
                    <a:pt x="293" y="0"/>
                  </a:cubicBezTo>
                  <a:cubicBezTo>
                    <a:pt x="454" y="0"/>
                    <a:pt x="585" y="131"/>
                    <a:pt x="585" y="293"/>
                  </a:cubicBezTo>
                  <a:cubicBezTo>
                    <a:pt x="585" y="454"/>
                    <a:pt x="454" y="585"/>
                    <a:pt x="293" y="585"/>
                  </a:cubicBezTo>
                  <a:close/>
                  <a:moveTo>
                    <a:pt x="293" y="5"/>
                  </a:moveTo>
                  <a:cubicBezTo>
                    <a:pt x="134" y="5"/>
                    <a:pt x="5" y="134"/>
                    <a:pt x="5" y="293"/>
                  </a:cubicBezTo>
                  <a:cubicBezTo>
                    <a:pt x="5" y="451"/>
                    <a:pt x="134" y="580"/>
                    <a:pt x="293" y="580"/>
                  </a:cubicBezTo>
                  <a:cubicBezTo>
                    <a:pt x="451" y="580"/>
                    <a:pt x="580" y="451"/>
                    <a:pt x="580" y="293"/>
                  </a:cubicBezTo>
                  <a:cubicBezTo>
                    <a:pt x="580" y="134"/>
                    <a:pt x="451" y="5"/>
                    <a:pt x="293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28"/>
            <p:cNvSpPr/>
            <p:nvPr/>
          </p:nvSpPr>
          <p:spPr>
            <a:xfrm>
              <a:off x="5738813" y="4333875"/>
              <a:ext cx="974725" cy="976313"/>
            </a:xfrm>
            <a:custGeom>
              <a:avLst/>
              <a:gdLst/>
              <a:ahLst/>
              <a:cxnLst/>
              <a:rect l="l" t="t" r="r" b="b"/>
              <a:pathLst>
                <a:path w="578" h="579" extrusionOk="0">
                  <a:moveTo>
                    <a:pt x="290" y="0"/>
                  </a:move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8" y="0"/>
                    <a:pt x="287" y="0"/>
                    <a:pt x="287" y="0"/>
                  </a:cubicBezTo>
                  <a:cubicBezTo>
                    <a:pt x="287" y="49"/>
                    <a:pt x="287" y="49"/>
                    <a:pt x="287" y="49"/>
                  </a:cubicBezTo>
                  <a:cubicBezTo>
                    <a:pt x="288" y="49"/>
                    <a:pt x="289" y="49"/>
                    <a:pt x="290" y="49"/>
                  </a:cubicBezTo>
                  <a:lnTo>
                    <a:pt x="290" y="0"/>
                  </a:lnTo>
                  <a:close/>
                  <a:moveTo>
                    <a:pt x="234" y="5"/>
                  </a:moveTo>
                  <a:cubicBezTo>
                    <a:pt x="233" y="6"/>
                    <a:pt x="233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241" y="54"/>
                    <a:pt x="241" y="54"/>
                    <a:pt x="241" y="54"/>
                  </a:cubicBezTo>
                  <a:cubicBezTo>
                    <a:pt x="242" y="54"/>
                    <a:pt x="243" y="54"/>
                    <a:pt x="243" y="54"/>
                  </a:cubicBezTo>
                  <a:lnTo>
                    <a:pt x="234" y="5"/>
                  </a:lnTo>
                  <a:close/>
                  <a:moveTo>
                    <a:pt x="181" y="21"/>
                  </a:moveTo>
                  <a:cubicBezTo>
                    <a:pt x="180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8" y="22"/>
                    <a:pt x="178" y="22"/>
                    <a:pt x="178" y="22"/>
                  </a:cubicBezTo>
                  <a:cubicBezTo>
                    <a:pt x="197" y="68"/>
                    <a:pt x="197" y="68"/>
                    <a:pt x="197" y="68"/>
                  </a:cubicBezTo>
                  <a:cubicBezTo>
                    <a:pt x="198" y="67"/>
                    <a:pt x="198" y="67"/>
                    <a:pt x="199" y="67"/>
                  </a:cubicBezTo>
                  <a:lnTo>
                    <a:pt x="181" y="21"/>
                  </a:lnTo>
                  <a:close/>
                  <a:moveTo>
                    <a:pt x="131" y="47"/>
                  </a:moveTo>
                  <a:cubicBezTo>
                    <a:pt x="131" y="47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7" y="89"/>
                    <a:pt x="157" y="89"/>
                    <a:pt x="158" y="88"/>
                  </a:cubicBezTo>
                  <a:lnTo>
                    <a:pt x="131" y="47"/>
                  </a:lnTo>
                  <a:close/>
                  <a:moveTo>
                    <a:pt x="88" y="82"/>
                  </a:moveTo>
                  <a:cubicBezTo>
                    <a:pt x="87" y="82"/>
                    <a:pt x="87" y="83"/>
                    <a:pt x="87" y="83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21" y="118"/>
                    <a:pt x="121" y="118"/>
                    <a:pt x="122" y="117"/>
                  </a:cubicBezTo>
                  <a:lnTo>
                    <a:pt x="88" y="82"/>
                  </a:lnTo>
                  <a:close/>
                  <a:moveTo>
                    <a:pt x="52" y="125"/>
                  </a:move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91" y="154"/>
                    <a:pt x="92" y="153"/>
                    <a:pt x="92" y="153"/>
                  </a:cubicBezTo>
                  <a:lnTo>
                    <a:pt x="52" y="125"/>
                  </a:lnTo>
                  <a:close/>
                  <a:moveTo>
                    <a:pt x="24" y="173"/>
                  </a:moveTo>
                  <a:cubicBezTo>
                    <a:pt x="24" y="173"/>
                    <a:pt x="24" y="173"/>
                    <a:pt x="24" y="173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4"/>
                    <a:pt x="24" y="175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68" y="195"/>
                    <a:pt x="68" y="195"/>
                    <a:pt x="68" y="195"/>
                  </a:cubicBezTo>
                  <a:cubicBezTo>
                    <a:pt x="69" y="194"/>
                    <a:pt x="69" y="194"/>
                    <a:pt x="69" y="193"/>
                  </a:cubicBezTo>
                  <a:lnTo>
                    <a:pt x="24" y="173"/>
                  </a:lnTo>
                  <a:close/>
                  <a:moveTo>
                    <a:pt x="7" y="226"/>
                  </a:moveTo>
                  <a:cubicBezTo>
                    <a:pt x="7" y="227"/>
                    <a:pt x="7" y="227"/>
                    <a:pt x="7" y="228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55" y="238"/>
                    <a:pt x="55" y="238"/>
                    <a:pt x="55" y="237"/>
                  </a:cubicBezTo>
                  <a:cubicBezTo>
                    <a:pt x="7" y="226"/>
                    <a:pt x="7" y="226"/>
                    <a:pt x="7" y="226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49" y="285"/>
                    <a:pt x="49" y="285"/>
                    <a:pt x="49" y="285"/>
                  </a:cubicBezTo>
                  <a:cubicBezTo>
                    <a:pt x="49" y="284"/>
                    <a:pt x="49" y="284"/>
                    <a:pt x="49" y="283"/>
                  </a:cubicBezTo>
                  <a:lnTo>
                    <a:pt x="0" y="281"/>
                  </a:lnTo>
                  <a:close/>
                  <a:moveTo>
                    <a:pt x="52" y="329"/>
                  </a:moveTo>
                  <a:cubicBezTo>
                    <a:pt x="4" y="337"/>
                    <a:pt x="4" y="337"/>
                    <a:pt x="4" y="337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9"/>
                    <a:pt x="4" y="339"/>
                    <a:pt x="4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53" y="331"/>
                    <a:pt x="53" y="331"/>
                    <a:pt x="53" y="331"/>
                  </a:cubicBezTo>
                  <a:cubicBezTo>
                    <a:pt x="53" y="331"/>
                    <a:pt x="52" y="330"/>
                    <a:pt x="52" y="329"/>
                  </a:cubicBezTo>
                  <a:close/>
                  <a:moveTo>
                    <a:pt x="64" y="374"/>
                  </a:moveTo>
                  <a:cubicBezTo>
                    <a:pt x="18" y="391"/>
                    <a:pt x="18" y="391"/>
                    <a:pt x="18" y="391"/>
                  </a:cubicBezTo>
                  <a:cubicBezTo>
                    <a:pt x="19" y="392"/>
                    <a:pt x="19" y="393"/>
                    <a:pt x="19" y="394"/>
                  </a:cubicBezTo>
                  <a:cubicBezTo>
                    <a:pt x="65" y="376"/>
                    <a:pt x="65" y="376"/>
                    <a:pt x="65" y="376"/>
                  </a:cubicBezTo>
                  <a:cubicBezTo>
                    <a:pt x="65" y="375"/>
                    <a:pt x="64" y="374"/>
                    <a:pt x="64" y="374"/>
                  </a:cubicBezTo>
                  <a:close/>
                  <a:moveTo>
                    <a:pt x="84" y="415"/>
                  </a:moveTo>
                  <a:cubicBezTo>
                    <a:pt x="43" y="441"/>
                    <a:pt x="43" y="441"/>
                    <a:pt x="43" y="441"/>
                  </a:cubicBezTo>
                  <a:cubicBezTo>
                    <a:pt x="43" y="441"/>
                    <a:pt x="43" y="442"/>
                    <a:pt x="44" y="442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86" y="417"/>
                    <a:pt x="86" y="417"/>
                    <a:pt x="86" y="417"/>
                  </a:cubicBezTo>
                  <a:cubicBezTo>
                    <a:pt x="85" y="417"/>
                    <a:pt x="85" y="416"/>
                    <a:pt x="84" y="415"/>
                  </a:cubicBezTo>
                  <a:close/>
                  <a:moveTo>
                    <a:pt x="112" y="452"/>
                  </a:moveTo>
                  <a:cubicBezTo>
                    <a:pt x="76" y="485"/>
                    <a:pt x="76" y="485"/>
                    <a:pt x="76" y="485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7"/>
                    <a:pt x="78" y="487"/>
                    <a:pt x="78" y="487"/>
                  </a:cubicBezTo>
                  <a:cubicBezTo>
                    <a:pt x="78" y="487"/>
                    <a:pt x="78" y="487"/>
                    <a:pt x="78" y="487"/>
                  </a:cubicBezTo>
                  <a:cubicBezTo>
                    <a:pt x="78" y="487"/>
                    <a:pt x="78" y="487"/>
                    <a:pt x="78" y="487"/>
                  </a:cubicBezTo>
                  <a:cubicBezTo>
                    <a:pt x="78" y="488"/>
                    <a:pt x="78" y="488"/>
                    <a:pt x="78" y="488"/>
                  </a:cubicBezTo>
                  <a:cubicBezTo>
                    <a:pt x="78" y="488"/>
                    <a:pt x="78" y="488"/>
                    <a:pt x="78" y="488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3" y="453"/>
                    <a:pt x="113" y="453"/>
                    <a:pt x="112" y="452"/>
                  </a:cubicBezTo>
                  <a:close/>
                  <a:moveTo>
                    <a:pt x="147" y="483"/>
                  </a:moveTo>
                  <a:cubicBezTo>
                    <a:pt x="118" y="523"/>
                    <a:pt x="118" y="523"/>
                    <a:pt x="118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4"/>
                    <a:pt x="119" y="524"/>
                    <a:pt x="119" y="524"/>
                  </a:cubicBezTo>
                  <a:cubicBezTo>
                    <a:pt x="119" y="524"/>
                    <a:pt x="119" y="524"/>
                    <a:pt x="119" y="524"/>
                  </a:cubicBezTo>
                  <a:cubicBezTo>
                    <a:pt x="120" y="524"/>
                    <a:pt x="120" y="524"/>
                    <a:pt x="120" y="524"/>
                  </a:cubicBezTo>
                  <a:cubicBezTo>
                    <a:pt x="120" y="524"/>
                    <a:pt x="120" y="524"/>
                    <a:pt x="120" y="524"/>
                  </a:cubicBezTo>
                  <a:cubicBezTo>
                    <a:pt x="149" y="485"/>
                    <a:pt x="149" y="485"/>
                    <a:pt x="149" y="485"/>
                  </a:cubicBezTo>
                  <a:cubicBezTo>
                    <a:pt x="148" y="484"/>
                    <a:pt x="147" y="484"/>
                    <a:pt x="147" y="483"/>
                  </a:cubicBezTo>
                  <a:close/>
                  <a:moveTo>
                    <a:pt x="187" y="507"/>
                  </a:moveTo>
                  <a:cubicBezTo>
                    <a:pt x="165" y="551"/>
                    <a:pt x="165" y="551"/>
                    <a:pt x="165" y="551"/>
                  </a:cubicBezTo>
                  <a:cubicBezTo>
                    <a:pt x="166" y="552"/>
                    <a:pt x="167" y="552"/>
                    <a:pt x="167" y="552"/>
                  </a:cubicBezTo>
                  <a:cubicBezTo>
                    <a:pt x="167" y="552"/>
                    <a:pt x="167" y="552"/>
                    <a:pt x="167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3"/>
                    <a:pt x="168" y="553"/>
                    <a:pt x="168" y="553"/>
                  </a:cubicBezTo>
                  <a:cubicBezTo>
                    <a:pt x="189" y="508"/>
                    <a:pt x="189" y="508"/>
                    <a:pt x="189" y="508"/>
                  </a:cubicBezTo>
                  <a:cubicBezTo>
                    <a:pt x="188" y="508"/>
                    <a:pt x="187" y="507"/>
                    <a:pt x="187" y="507"/>
                  </a:cubicBezTo>
                  <a:close/>
                  <a:moveTo>
                    <a:pt x="230" y="523"/>
                  </a:move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20" y="571"/>
                    <a:pt x="220" y="571"/>
                    <a:pt x="221" y="571"/>
                  </a:cubicBezTo>
                  <a:cubicBezTo>
                    <a:pt x="232" y="523"/>
                    <a:pt x="232" y="523"/>
                    <a:pt x="232" y="523"/>
                  </a:cubicBezTo>
                  <a:cubicBezTo>
                    <a:pt x="232" y="523"/>
                    <a:pt x="231" y="523"/>
                    <a:pt x="230" y="523"/>
                  </a:cubicBezTo>
                  <a:close/>
                  <a:moveTo>
                    <a:pt x="276" y="530"/>
                  </a:moveTo>
                  <a:cubicBezTo>
                    <a:pt x="273" y="579"/>
                    <a:pt x="273" y="579"/>
                    <a:pt x="273" y="579"/>
                  </a:cubicBezTo>
                  <a:cubicBezTo>
                    <a:pt x="273" y="579"/>
                    <a:pt x="273" y="579"/>
                    <a:pt x="273" y="579"/>
                  </a:cubicBezTo>
                  <a:cubicBezTo>
                    <a:pt x="273" y="579"/>
                    <a:pt x="273" y="579"/>
                    <a:pt x="273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5" y="579"/>
                    <a:pt x="276" y="579"/>
                  </a:cubicBezTo>
                  <a:cubicBezTo>
                    <a:pt x="278" y="530"/>
                    <a:pt x="278" y="530"/>
                    <a:pt x="278" y="530"/>
                  </a:cubicBezTo>
                  <a:cubicBezTo>
                    <a:pt x="277" y="530"/>
                    <a:pt x="277" y="530"/>
                    <a:pt x="276" y="530"/>
                  </a:cubicBezTo>
                  <a:close/>
                  <a:moveTo>
                    <a:pt x="325" y="528"/>
                  </a:moveTo>
                  <a:cubicBezTo>
                    <a:pt x="324" y="528"/>
                    <a:pt x="323" y="528"/>
                    <a:pt x="322" y="528"/>
                  </a:cubicBezTo>
                  <a:cubicBezTo>
                    <a:pt x="329" y="577"/>
                    <a:pt x="329" y="577"/>
                    <a:pt x="329" y="577"/>
                  </a:cubicBezTo>
                  <a:cubicBezTo>
                    <a:pt x="329" y="577"/>
                    <a:pt x="329" y="577"/>
                    <a:pt x="329" y="577"/>
                  </a:cubicBezTo>
                  <a:cubicBezTo>
                    <a:pt x="330" y="576"/>
                    <a:pt x="331" y="576"/>
                    <a:pt x="332" y="576"/>
                  </a:cubicBezTo>
                  <a:lnTo>
                    <a:pt x="325" y="528"/>
                  </a:lnTo>
                  <a:close/>
                  <a:moveTo>
                    <a:pt x="369" y="516"/>
                  </a:moveTo>
                  <a:cubicBezTo>
                    <a:pt x="369" y="517"/>
                    <a:pt x="368" y="517"/>
                    <a:pt x="367" y="517"/>
                  </a:cubicBezTo>
                  <a:cubicBezTo>
                    <a:pt x="383" y="564"/>
                    <a:pt x="383" y="564"/>
                    <a:pt x="383" y="564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5" y="563"/>
                    <a:pt x="385" y="563"/>
                    <a:pt x="386" y="563"/>
                  </a:cubicBezTo>
                  <a:lnTo>
                    <a:pt x="369" y="516"/>
                  </a:lnTo>
                  <a:close/>
                  <a:moveTo>
                    <a:pt x="411" y="497"/>
                  </a:moveTo>
                  <a:cubicBezTo>
                    <a:pt x="411" y="497"/>
                    <a:pt x="410" y="498"/>
                    <a:pt x="409" y="498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5" y="540"/>
                    <a:pt x="436" y="540"/>
                    <a:pt x="436" y="539"/>
                  </a:cubicBezTo>
                  <a:lnTo>
                    <a:pt x="411" y="497"/>
                  </a:lnTo>
                  <a:close/>
                  <a:moveTo>
                    <a:pt x="449" y="470"/>
                  </a:moveTo>
                  <a:cubicBezTo>
                    <a:pt x="448" y="470"/>
                    <a:pt x="448" y="471"/>
                    <a:pt x="447" y="471"/>
                  </a:cubicBezTo>
                  <a:cubicBezTo>
                    <a:pt x="479" y="508"/>
                    <a:pt x="479" y="508"/>
                    <a:pt x="479" y="508"/>
                  </a:cubicBezTo>
                  <a:cubicBezTo>
                    <a:pt x="480" y="508"/>
                    <a:pt x="480" y="508"/>
                    <a:pt x="480" y="508"/>
                  </a:cubicBezTo>
                  <a:cubicBezTo>
                    <a:pt x="480" y="507"/>
                    <a:pt x="480" y="507"/>
                    <a:pt x="480" y="507"/>
                  </a:cubicBezTo>
                  <a:cubicBezTo>
                    <a:pt x="480" y="507"/>
                    <a:pt x="480" y="507"/>
                    <a:pt x="480" y="507"/>
                  </a:cubicBezTo>
                  <a:cubicBezTo>
                    <a:pt x="481" y="507"/>
                    <a:pt x="481" y="507"/>
                    <a:pt x="481" y="507"/>
                  </a:cubicBezTo>
                  <a:lnTo>
                    <a:pt x="449" y="470"/>
                  </a:lnTo>
                  <a:close/>
                  <a:moveTo>
                    <a:pt x="480" y="436"/>
                  </a:moveTo>
                  <a:cubicBezTo>
                    <a:pt x="480" y="437"/>
                    <a:pt x="479" y="437"/>
                    <a:pt x="479" y="438"/>
                  </a:cubicBezTo>
                  <a:cubicBezTo>
                    <a:pt x="518" y="468"/>
                    <a:pt x="518" y="468"/>
                    <a:pt x="518" y="468"/>
                  </a:cubicBezTo>
                  <a:cubicBezTo>
                    <a:pt x="518" y="467"/>
                    <a:pt x="519" y="467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lnTo>
                    <a:pt x="480" y="436"/>
                  </a:lnTo>
                  <a:close/>
                  <a:moveTo>
                    <a:pt x="505" y="397"/>
                  </a:moveTo>
                  <a:cubicBezTo>
                    <a:pt x="505" y="397"/>
                    <a:pt x="504" y="398"/>
                    <a:pt x="504" y="399"/>
                  </a:cubicBezTo>
                  <a:cubicBezTo>
                    <a:pt x="548" y="421"/>
                    <a:pt x="548" y="421"/>
                    <a:pt x="548" y="421"/>
                  </a:cubicBezTo>
                  <a:cubicBezTo>
                    <a:pt x="548" y="421"/>
                    <a:pt x="548" y="420"/>
                    <a:pt x="548" y="420"/>
                  </a:cubicBezTo>
                  <a:cubicBezTo>
                    <a:pt x="548" y="420"/>
                    <a:pt x="548" y="420"/>
                    <a:pt x="548" y="420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9" y="418"/>
                    <a:pt x="549" y="418"/>
                    <a:pt x="549" y="418"/>
                  </a:cubicBezTo>
                  <a:lnTo>
                    <a:pt x="505" y="397"/>
                  </a:lnTo>
                  <a:close/>
                  <a:moveTo>
                    <a:pt x="521" y="353"/>
                  </a:moveTo>
                  <a:cubicBezTo>
                    <a:pt x="521" y="354"/>
                    <a:pt x="521" y="355"/>
                    <a:pt x="521" y="356"/>
                  </a:cubicBezTo>
                  <a:cubicBezTo>
                    <a:pt x="568" y="369"/>
                    <a:pt x="568" y="369"/>
                    <a:pt x="568" y="369"/>
                  </a:cubicBezTo>
                  <a:cubicBezTo>
                    <a:pt x="568" y="368"/>
                    <a:pt x="568" y="367"/>
                    <a:pt x="569" y="366"/>
                  </a:cubicBezTo>
                  <a:lnTo>
                    <a:pt x="521" y="353"/>
                  </a:lnTo>
                  <a:close/>
                  <a:moveTo>
                    <a:pt x="529" y="308"/>
                  </a:moveTo>
                  <a:cubicBezTo>
                    <a:pt x="529" y="309"/>
                    <a:pt x="529" y="309"/>
                    <a:pt x="529" y="310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3"/>
                    <a:pt x="578" y="312"/>
                    <a:pt x="578" y="311"/>
                  </a:cubicBezTo>
                  <a:lnTo>
                    <a:pt x="529" y="308"/>
                  </a:lnTo>
                  <a:close/>
                  <a:moveTo>
                    <a:pt x="577" y="256"/>
                  </a:moveTo>
                  <a:cubicBezTo>
                    <a:pt x="528" y="261"/>
                    <a:pt x="528" y="261"/>
                    <a:pt x="528" y="261"/>
                  </a:cubicBezTo>
                  <a:cubicBezTo>
                    <a:pt x="528" y="262"/>
                    <a:pt x="528" y="263"/>
                    <a:pt x="529" y="264"/>
                  </a:cubicBezTo>
                  <a:cubicBezTo>
                    <a:pt x="577" y="259"/>
                    <a:pt x="577" y="259"/>
                    <a:pt x="577" y="259"/>
                  </a:cubicBezTo>
                  <a:cubicBezTo>
                    <a:pt x="577" y="258"/>
                    <a:pt x="577" y="257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lose/>
                  <a:moveTo>
                    <a:pt x="565" y="201"/>
                  </a:moveTo>
                  <a:cubicBezTo>
                    <a:pt x="519" y="216"/>
                    <a:pt x="519" y="216"/>
                    <a:pt x="519" y="216"/>
                  </a:cubicBezTo>
                  <a:cubicBezTo>
                    <a:pt x="519" y="217"/>
                    <a:pt x="519" y="218"/>
                    <a:pt x="519" y="219"/>
                  </a:cubicBezTo>
                  <a:cubicBezTo>
                    <a:pt x="566" y="204"/>
                    <a:pt x="566" y="204"/>
                    <a:pt x="566" y="204"/>
                  </a:cubicBezTo>
                  <a:cubicBezTo>
                    <a:pt x="566" y="203"/>
                    <a:pt x="566" y="202"/>
                    <a:pt x="565" y="201"/>
                  </a:cubicBezTo>
                  <a:close/>
                  <a:moveTo>
                    <a:pt x="543" y="150"/>
                  </a:moveTo>
                  <a:cubicBezTo>
                    <a:pt x="500" y="174"/>
                    <a:pt x="500" y="174"/>
                    <a:pt x="500" y="174"/>
                  </a:cubicBezTo>
                  <a:cubicBezTo>
                    <a:pt x="501" y="175"/>
                    <a:pt x="501" y="175"/>
                    <a:pt x="501" y="176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4" y="152"/>
                    <a:pt x="544" y="151"/>
                    <a:pt x="543" y="150"/>
                  </a:cubicBezTo>
                  <a:close/>
                  <a:moveTo>
                    <a:pt x="512" y="104"/>
                  </a:moveTo>
                  <a:cubicBezTo>
                    <a:pt x="474" y="136"/>
                    <a:pt x="474" y="136"/>
                    <a:pt x="474" y="136"/>
                  </a:cubicBezTo>
                  <a:cubicBezTo>
                    <a:pt x="475" y="136"/>
                    <a:pt x="475" y="137"/>
                    <a:pt x="476" y="137"/>
                  </a:cubicBezTo>
                  <a:cubicBezTo>
                    <a:pt x="514" y="106"/>
                    <a:pt x="514" y="106"/>
                    <a:pt x="514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5"/>
                    <a:pt x="512" y="105"/>
                    <a:pt x="512" y="104"/>
                  </a:cubicBezTo>
                  <a:close/>
                  <a:moveTo>
                    <a:pt x="472" y="65"/>
                  </a:moveTo>
                  <a:cubicBezTo>
                    <a:pt x="441" y="103"/>
                    <a:pt x="441" y="103"/>
                    <a:pt x="441" y="103"/>
                  </a:cubicBezTo>
                  <a:cubicBezTo>
                    <a:pt x="442" y="104"/>
                    <a:pt x="442" y="104"/>
                    <a:pt x="443" y="105"/>
                  </a:cubicBezTo>
                  <a:cubicBezTo>
                    <a:pt x="474" y="67"/>
                    <a:pt x="474" y="67"/>
                    <a:pt x="474" y="67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5"/>
                    <a:pt x="473" y="65"/>
                    <a:pt x="473" y="65"/>
                  </a:cubicBezTo>
                  <a:cubicBezTo>
                    <a:pt x="473" y="65"/>
                    <a:pt x="473" y="65"/>
                    <a:pt x="473" y="65"/>
                  </a:cubicBezTo>
                  <a:lnTo>
                    <a:pt x="472" y="65"/>
                  </a:lnTo>
                  <a:close/>
                  <a:moveTo>
                    <a:pt x="426" y="34"/>
                  </a:moveTo>
                  <a:cubicBezTo>
                    <a:pt x="403" y="77"/>
                    <a:pt x="403" y="77"/>
                    <a:pt x="403" y="77"/>
                  </a:cubicBezTo>
                  <a:cubicBezTo>
                    <a:pt x="403" y="78"/>
                    <a:pt x="404" y="78"/>
                    <a:pt x="405" y="79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7" y="35"/>
                    <a:pt x="426" y="35"/>
                    <a:pt x="426" y="34"/>
                  </a:cubicBezTo>
                  <a:close/>
                  <a:moveTo>
                    <a:pt x="374" y="13"/>
                  </a:moveTo>
                  <a:cubicBezTo>
                    <a:pt x="360" y="60"/>
                    <a:pt x="360" y="60"/>
                    <a:pt x="360" y="60"/>
                  </a:cubicBezTo>
                  <a:cubicBezTo>
                    <a:pt x="361" y="60"/>
                    <a:pt x="361" y="60"/>
                    <a:pt x="362" y="60"/>
                  </a:cubicBezTo>
                  <a:cubicBezTo>
                    <a:pt x="377" y="14"/>
                    <a:pt x="377" y="14"/>
                    <a:pt x="377" y="14"/>
                  </a:cubicBezTo>
                  <a:cubicBezTo>
                    <a:pt x="376" y="13"/>
                    <a:pt x="376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lnTo>
                    <a:pt x="374" y="13"/>
                  </a:lnTo>
                  <a:close/>
                  <a:moveTo>
                    <a:pt x="320" y="2"/>
                  </a:moveTo>
                  <a:cubicBezTo>
                    <a:pt x="315" y="51"/>
                    <a:pt x="315" y="51"/>
                    <a:pt x="315" y="51"/>
                  </a:cubicBezTo>
                  <a:cubicBezTo>
                    <a:pt x="315" y="51"/>
                    <a:pt x="316" y="51"/>
                    <a:pt x="317" y="51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2"/>
                    <a:pt x="321" y="2"/>
                    <a:pt x="320" y="2"/>
                  </a:cubicBezTo>
                  <a:cubicBezTo>
                    <a:pt x="320" y="2"/>
                    <a:pt x="320" y="2"/>
                    <a:pt x="32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5867400" y="4462463"/>
              <a:ext cx="720725" cy="722312"/>
            </a:xfrm>
            <a:custGeom>
              <a:avLst/>
              <a:gdLst/>
              <a:ahLst/>
              <a:cxnLst/>
              <a:rect l="l" t="t" r="r" b="b"/>
              <a:pathLst>
                <a:path w="428" h="428" extrusionOk="0">
                  <a:moveTo>
                    <a:pt x="214" y="422"/>
                  </a:moveTo>
                  <a:cubicBezTo>
                    <a:pt x="214" y="419"/>
                    <a:pt x="217" y="416"/>
                    <a:pt x="220" y="416"/>
                  </a:cubicBezTo>
                  <a:cubicBezTo>
                    <a:pt x="223" y="416"/>
                    <a:pt x="226" y="418"/>
                    <a:pt x="226" y="422"/>
                  </a:cubicBezTo>
                  <a:cubicBezTo>
                    <a:pt x="226" y="425"/>
                    <a:pt x="223" y="428"/>
                    <a:pt x="220" y="428"/>
                  </a:cubicBezTo>
                  <a:cubicBezTo>
                    <a:pt x="220" y="428"/>
                    <a:pt x="220" y="428"/>
                    <a:pt x="220" y="428"/>
                  </a:cubicBezTo>
                  <a:cubicBezTo>
                    <a:pt x="217" y="428"/>
                    <a:pt x="214" y="425"/>
                    <a:pt x="214" y="422"/>
                  </a:cubicBezTo>
                  <a:close/>
                  <a:moveTo>
                    <a:pt x="187" y="426"/>
                  </a:moveTo>
                  <a:cubicBezTo>
                    <a:pt x="187" y="426"/>
                    <a:pt x="187" y="426"/>
                    <a:pt x="187" y="426"/>
                  </a:cubicBezTo>
                  <a:cubicBezTo>
                    <a:pt x="184" y="426"/>
                    <a:pt x="182" y="423"/>
                    <a:pt x="182" y="420"/>
                  </a:cubicBezTo>
                  <a:cubicBezTo>
                    <a:pt x="182" y="416"/>
                    <a:pt x="185" y="414"/>
                    <a:pt x="189" y="415"/>
                  </a:cubicBezTo>
                  <a:cubicBezTo>
                    <a:pt x="189" y="415"/>
                    <a:pt x="189" y="415"/>
                    <a:pt x="189" y="415"/>
                  </a:cubicBezTo>
                  <a:cubicBezTo>
                    <a:pt x="192" y="415"/>
                    <a:pt x="194" y="418"/>
                    <a:pt x="194" y="421"/>
                  </a:cubicBezTo>
                  <a:cubicBezTo>
                    <a:pt x="193" y="424"/>
                    <a:pt x="191" y="426"/>
                    <a:pt x="188" y="426"/>
                  </a:cubicBezTo>
                  <a:lnTo>
                    <a:pt x="187" y="426"/>
                  </a:lnTo>
                  <a:close/>
                  <a:moveTo>
                    <a:pt x="246" y="419"/>
                  </a:moveTo>
                  <a:cubicBezTo>
                    <a:pt x="245" y="416"/>
                    <a:pt x="248" y="413"/>
                    <a:pt x="251" y="413"/>
                  </a:cubicBezTo>
                  <a:cubicBezTo>
                    <a:pt x="254" y="412"/>
                    <a:pt x="257" y="414"/>
                    <a:pt x="257" y="417"/>
                  </a:cubicBezTo>
                  <a:cubicBezTo>
                    <a:pt x="258" y="420"/>
                    <a:pt x="256" y="424"/>
                    <a:pt x="253" y="424"/>
                  </a:cubicBezTo>
                  <a:cubicBezTo>
                    <a:pt x="252" y="424"/>
                    <a:pt x="252" y="424"/>
                    <a:pt x="252" y="424"/>
                  </a:cubicBezTo>
                  <a:cubicBezTo>
                    <a:pt x="249" y="424"/>
                    <a:pt x="247" y="422"/>
                    <a:pt x="246" y="419"/>
                  </a:cubicBezTo>
                  <a:close/>
                  <a:moveTo>
                    <a:pt x="155" y="420"/>
                  </a:moveTo>
                  <a:cubicBezTo>
                    <a:pt x="152" y="419"/>
                    <a:pt x="150" y="415"/>
                    <a:pt x="151" y="412"/>
                  </a:cubicBezTo>
                  <a:cubicBezTo>
                    <a:pt x="152" y="409"/>
                    <a:pt x="155" y="407"/>
                    <a:pt x="158" y="408"/>
                  </a:cubicBezTo>
                  <a:cubicBezTo>
                    <a:pt x="158" y="408"/>
                    <a:pt x="158" y="408"/>
                    <a:pt x="158" y="408"/>
                  </a:cubicBezTo>
                  <a:cubicBezTo>
                    <a:pt x="161" y="409"/>
                    <a:pt x="163" y="412"/>
                    <a:pt x="162" y="416"/>
                  </a:cubicBezTo>
                  <a:cubicBezTo>
                    <a:pt x="161" y="418"/>
                    <a:pt x="159" y="420"/>
                    <a:pt x="157" y="420"/>
                  </a:cubicBezTo>
                  <a:cubicBezTo>
                    <a:pt x="156" y="420"/>
                    <a:pt x="155" y="420"/>
                    <a:pt x="155" y="420"/>
                  </a:cubicBezTo>
                  <a:close/>
                  <a:moveTo>
                    <a:pt x="277" y="412"/>
                  </a:moveTo>
                  <a:cubicBezTo>
                    <a:pt x="276" y="409"/>
                    <a:pt x="278" y="406"/>
                    <a:pt x="281" y="405"/>
                  </a:cubicBezTo>
                  <a:cubicBezTo>
                    <a:pt x="284" y="404"/>
                    <a:pt x="287" y="405"/>
                    <a:pt x="288" y="408"/>
                  </a:cubicBezTo>
                  <a:cubicBezTo>
                    <a:pt x="289" y="411"/>
                    <a:pt x="288" y="415"/>
                    <a:pt x="285" y="416"/>
                  </a:cubicBezTo>
                  <a:cubicBezTo>
                    <a:pt x="284" y="416"/>
                    <a:pt x="283" y="416"/>
                    <a:pt x="283" y="416"/>
                  </a:cubicBezTo>
                  <a:cubicBezTo>
                    <a:pt x="280" y="416"/>
                    <a:pt x="278" y="414"/>
                    <a:pt x="277" y="412"/>
                  </a:cubicBezTo>
                  <a:close/>
                  <a:moveTo>
                    <a:pt x="124" y="408"/>
                  </a:moveTo>
                  <a:cubicBezTo>
                    <a:pt x="121" y="407"/>
                    <a:pt x="120" y="403"/>
                    <a:pt x="121" y="400"/>
                  </a:cubicBezTo>
                  <a:cubicBezTo>
                    <a:pt x="122" y="397"/>
                    <a:pt x="126" y="396"/>
                    <a:pt x="129" y="398"/>
                  </a:cubicBezTo>
                  <a:cubicBezTo>
                    <a:pt x="132" y="399"/>
                    <a:pt x="133" y="402"/>
                    <a:pt x="132" y="405"/>
                  </a:cubicBezTo>
                  <a:cubicBezTo>
                    <a:pt x="131" y="407"/>
                    <a:pt x="129" y="409"/>
                    <a:pt x="126" y="409"/>
                  </a:cubicBezTo>
                  <a:cubicBezTo>
                    <a:pt x="126" y="409"/>
                    <a:pt x="125" y="409"/>
                    <a:pt x="124" y="408"/>
                  </a:cubicBezTo>
                  <a:close/>
                  <a:moveTo>
                    <a:pt x="307" y="400"/>
                  </a:moveTo>
                  <a:cubicBezTo>
                    <a:pt x="305" y="397"/>
                    <a:pt x="306" y="394"/>
                    <a:pt x="309" y="392"/>
                  </a:cubicBezTo>
                  <a:cubicBezTo>
                    <a:pt x="312" y="391"/>
                    <a:pt x="316" y="392"/>
                    <a:pt x="317" y="394"/>
                  </a:cubicBezTo>
                  <a:cubicBezTo>
                    <a:pt x="319" y="397"/>
                    <a:pt x="318" y="401"/>
                    <a:pt x="315" y="402"/>
                  </a:cubicBezTo>
                  <a:cubicBezTo>
                    <a:pt x="314" y="403"/>
                    <a:pt x="313" y="403"/>
                    <a:pt x="312" y="403"/>
                  </a:cubicBezTo>
                  <a:cubicBezTo>
                    <a:pt x="310" y="403"/>
                    <a:pt x="308" y="402"/>
                    <a:pt x="307" y="400"/>
                  </a:cubicBezTo>
                  <a:close/>
                  <a:moveTo>
                    <a:pt x="95" y="392"/>
                  </a:moveTo>
                  <a:cubicBezTo>
                    <a:pt x="93" y="390"/>
                    <a:pt x="92" y="387"/>
                    <a:pt x="94" y="384"/>
                  </a:cubicBezTo>
                  <a:cubicBezTo>
                    <a:pt x="95" y="381"/>
                    <a:pt x="99" y="381"/>
                    <a:pt x="102" y="382"/>
                  </a:cubicBezTo>
                  <a:cubicBezTo>
                    <a:pt x="104" y="384"/>
                    <a:pt x="105" y="388"/>
                    <a:pt x="103" y="390"/>
                  </a:cubicBezTo>
                  <a:cubicBezTo>
                    <a:pt x="102" y="392"/>
                    <a:pt x="100" y="393"/>
                    <a:pt x="98" y="393"/>
                  </a:cubicBezTo>
                  <a:cubicBezTo>
                    <a:pt x="97" y="393"/>
                    <a:pt x="96" y="393"/>
                    <a:pt x="95" y="392"/>
                  </a:cubicBezTo>
                  <a:close/>
                  <a:moveTo>
                    <a:pt x="334" y="383"/>
                  </a:moveTo>
                  <a:cubicBezTo>
                    <a:pt x="332" y="381"/>
                    <a:pt x="333" y="377"/>
                    <a:pt x="335" y="375"/>
                  </a:cubicBezTo>
                  <a:cubicBezTo>
                    <a:pt x="338" y="373"/>
                    <a:pt x="342" y="374"/>
                    <a:pt x="344" y="376"/>
                  </a:cubicBezTo>
                  <a:cubicBezTo>
                    <a:pt x="346" y="379"/>
                    <a:pt x="345" y="383"/>
                    <a:pt x="342" y="385"/>
                  </a:cubicBezTo>
                  <a:cubicBezTo>
                    <a:pt x="341" y="385"/>
                    <a:pt x="340" y="386"/>
                    <a:pt x="339" y="386"/>
                  </a:cubicBezTo>
                  <a:cubicBezTo>
                    <a:pt x="337" y="386"/>
                    <a:pt x="335" y="385"/>
                    <a:pt x="334" y="383"/>
                  </a:cubicBezTo>
                  <a:close/>
                  <a:moveTo>
                    <a:pt x="69" y="372"/>
                  </a:moveTo>
                  <a:cubicBezTo>
                    <a:pt x="69" y="372"/>
                    <a:pt x="69" y="372"/>
                    <a:pt x="69" y="372"/>
                  </a:cubicBezTo>
                  <a:cubicBezTo>
                    <a:pt x="67" y="370"/>
                    <a:pt x="67" y="366"/>
                    <a:pt x="69" y="364"/>
                  </a:cubicBezTo>
                  <a:cubicBezTo>
                    <a:pt x="71" y="361"/>
                    <a:pt x="75" y="361"/>
                    <a:pt x="77" y="363"/>
                  </a:cubicBezTo>
                  <a:cubicBezTo>
                    <a:pt x="79" y="365"/>
                    <a:pt x="80" y="369"/>
                    <a:pt x="77" y="371"/>
                  </a:cubicBezTo>
                  <a:cubicBezTo>
                    <a:pt x="76" y="373"/>
                    <a:pt x="75" y="373"/>
                    <a:pt x="73" y="373"/>
                  </a:cubicBezTo>
                  <a:cubicBezTo>
                    <a:pt x="72" y="373"/>
                    <a:pt x="70" y="373"/>
                    <a:pt x="69" y="372"/>
                  </a:cubicBezTo>
                  <a:close/>
                  <a:moveTo>
                    <a:pt x="359" y="363"/>
                  </a:moveTo>
                  <a:cubicBezTo>
                    <a:pt x="357" y="361"/>
                    <a:pt x="357" y="357"/>
                    <a:pt x="359" y="355"/>
                  </a:cubicBezTo>
                  <a:cubicBezTo>
                    <a:pt x="359" y="355"/>
                    <a:pt x="359" y="355"/>
                    <a:pt x="359" y="355"/>
                  </a:cubicBezTo>
                  <a:cubicBezTo>
                    <a:pt x="361" y="352"/>
                    <a:pt x="365" y="352"/>
                    <a:pt x="367" y="354"/>
                  </a:cubicBezTo>
                  <a:cubicBezTo>
                    <a:pt x="369" y="357"/>
                    <a:pt x="369" y="360"/>
                    <a:pt x="367" y="363"/>
                  </a:cubicBezTo>
                  <a:cubicBezTo>
                    <a:pt x="366" y="364"/>
                    <a:pt x="364" y="364"/>
                    <a:pt x="363" y="364"/>
                  </a:cubicBezTo>
                  <a:cubicBezTo>
                    <a:pt x="361" y="364"/>
                    <a:pt x="360" y="364"/>
                    <a:pt x="359" y="363"/>
                  </a:cubicBezTo>
                  <a:close/>
                  <a:moveTo>
                    <a:pt x="47" y="348"/>
                  </a:moveTo>
                  <a:cubicBezTo>
                    <a:pt x="45" y="345"/>
                    <a:pt x="45" y="342"/>
                    <a:pt x="48" y="340"/>
                  </a:cubicBezTo>
                  <a:cubicBezTo>
                    <a:pt x="50" y="338"/>
                    <a:pt x="54" y="338"/>
                    <a:pt x="56" y="340"/>
                  </a:cubicBezTo>
                  <a:cubicBezTo>
                    <a:pt x="58" y="343"/>
                    <a:pt x="57" y="347"/>
                    <a:pt x="55" y="349"/>
                  </a:cubicBezTo>
                  <a:cubicBezTo>
                    <a:pt x="54" y="350"/>
                    <a:pt x="53" y="350"/>
                    <a:pt x="51" y="350"/>
                  </a:cubicBezTo>
                  <a:cubicBezTo>
                    <a:pt x="50" y="350"/>
                    <a:pt x="48" y="349"/>
                    <a:pt x="47" y="348"/>
                  </a:cubicBezTo>
                  <a:close/>
                  <a:moveTo>
                    <a:pt x="380" y="339"/>
                  </a:moveTo>
                  <a:cubicBezTo>
                    <a:pt x="377" y="337"/>
                    <a:pt x="377" y="333"/>
                    <a:pt x="379" y="331"/>
                  </a:cubicBezTo>
                  <a:cubicBezTo>
                    <a:pt x="381" y="328"/>
                    <a:pt x="384" y="327"/>
                    <a:pt x="387" y="329"/>
                  </a:cubicBezTo>
                  <a:cubicBezTo>
                    <a:pt x="389" y="331"/>
                    <a:pt x="390" y="335"/>
                    <a:pt x="388" y="337"/>
                  </a:cubicBezTo>
                  <a:cubicBezTo>
                    <a:pt x="387" y="339"/>
                    <a:pt x="385" y="340"/>
                    <a:pt x="383" y="340"/>
                  </a:cubicBezTo>
                  <a:cubicBezTo>
                    <a:pt x="382" y="340"/>
                    <a:pt x="381" y="339"/>
                    <a:pt x="380" y="339"/>
                  </a:cubicBezTo>
                  <a:close/>
                  <a:moveTo>
                    <a:pt x="28" y="321"/>
                  </a:moveTo>
                  <a:cubicBezTo>
                    <a:pt x="26" y="318"/>
                    <a:pt x="27" y="314"/>
                    <a:pt x="30" y="313"/>
                  </a:cubicBezTo>
                  <a:cubicBezTo>
                    <a:pt x="33" y="311"/>
                    <a:pt x="37" y="312"/>
                    <a:pt x="38" y="315"/>
                  </a:cubicBezTo>
                  <a:cubicBezTo>
                    <a:pt x="40" y="318"/>
                    <a:pt x="39" y="321"/>
                    <a:pt x="36" y="323"/>
                  </a:cubicBezTo>
                  <a:cubicBezTo>
                    <a:pt x="35" y="323"/>
                    <a:pt x="34" y="324"/>
                    <a:pt x="33" y="324"/>
                  </a:cubicBezTo>
                  <a:cubicBezTo>
                    <a:pt x="31" y="324"/>
                    <a:pt x="29" y="323"/>
                    <a:pt x="28" y="321"/>
                  </a:cubicBezTo>
                  <a:close/>
                  <a:moveTo>
                    <a:pt x="397" y="312"/>
                  </a:moveTo>
                  <a:cubicBezTo>
                    <a:pt x="394" y="310"/>
                    <a:pt x="393" y="307"/>
                    <a:pt x="395" y="304"/>
                  </a:cubicBezTo>
                  <a:cubicBezTo>
                    <a:pt x="396" y="301"/>
                    <a:pt x="400" y="300"/>
                    <a:pt x="403" y="301"/>
                  </a:cubicBezTo>
                  <a:cubicBezTo>
                    <a:pt x="405" y="303"/>
                    <a:pt x="407" y="306"/>
                    <a:pt x="405" y="309"/>
                  </a:cubicBezTo>
                  <a:cubicBezTo>
                    <a:pt x="404" y="311"/>
                    <a:pt x="402" y="312"/>
                    <a:pt x="400" y="312"/>
                  </a:cubicBezTo>
                  <a:cubicBezTo>
                    <a:pt x="399" y="312"/>
                    <a:pt x="398" y="312"/>
                    <a:pt x="397" y="312"/>
                  </a:cubicBezTo>
                  <a:close/>
                  <a:moveTo>
                    <a:pt x="14" y="291"/>
                  </a:moveTo>
                  <a:cubicBezTo>
                    <a:pt x="13" y="288"/>
                    <a:pt x="14" y="285"/>
                    <a:pt x="17" y="283"/>
                  </a:cubicBezTo>
                  <a:cubicBezTo>
                    <a:pt x="20" y="282"/>
                    <a:pt x="24" y="284"/>
                    <a:pt x="25" y="287"/>
                  </a:cubicBezTo>
                  <a:cubicBezTo>
                    <a:pt x="26" y="290"/>
                    <a:pt x="24" y="293"/>
                    <a:pt x="21" y="294"/>
                  </a:cubicBezTo>
                  <a:cubicBezTo>
                    <a:pt x="21" y="295"/>
                    <a:pt x="20" y="295"/>
                    <a:pt x="19" y="295"/>
                  </a:cubicBezTo>
                  <a:cubicBezTo>
                    <a:pt x="17" y="295"/>
                    <a:pt x="15" y="293"/>
                    <a:pt x="14" y="291"/>
                  </a:cubicBezTo>
                  <a:close/>
                  <a:moveTo>
                    <a:pt x="410" y="282"/>
                  </a:moveTo>
                  <a:cubicBezTo>
                    <a:pt x="407" y="281"/>
                    <a:pt x="405" y="278"/>
                    <a:pt x="406" y="275"/>
                  </a:cubicBezTo>
                  <a:cubicBezTo>
                    <a:pt x="407" y="272"/>
                    <a:pt x="411" y="270"/>
                    <a:pt x="414" y="271"/>
                  </a:cubicBezTo>
                  <a:cubicBezTo>
                    <a:pt x="417" y="272"/>
                    <a:pt x="419" y="275"/>
                    <a:pt x="418" y="279"/>
                  </a:cubicBezTo>
                  <a:cubicBezTo>
                    <a:pt x="417" y="281"/>
                    <a:pt x="414" y="283"/>
                    <a:pt x="412" y="283"/>
                  </a:cubicBezTo>
                  <a:cubicBezTo>
                    <a:pt x="411" y="283"/>
                    <a:pt x="411" y="283"/>
                    <a:pt x="410" y="282"/>
                  </a:cubicBezTo>
                  <a:close/>
                  <a:moveTo>
                    <a:pt x="4" y="259"/>
                  </a:moveTo>
                  <a:cubicBezTo>
                    <a:pt x="4" y="256"/>
                    <a:pt x="6" y="253"/>
                    <a:pt x="9" y="252"/>
                  </a:cubicBezTo>
                  <a:cubicBezTo>
                    <a:pt x="12" y="252"/>
                    <a:pt x="15" y="254"/>
                    <a:pt x="16" y="257"/>
                  </a:cubicBezTo>
                  <a:cubicBezTo>
                    <a:pt x="16" y="260"/>
                    <a:pt x="14" y="263"/>
                    <a:pt x="11" y="264"/>
                  </a:cubicBezTo>
                  <a:cubicBezTo>
                    <a:pt x="11" y="264"/>
                    <a:pt x="10" y="264"/>
                    <a:pt x="10" y="264"/>
                  </a:cubicBezTo>
                  <a:cubicBezTo>
                    <a:pt x="7" y="264"/>
                    <a:pt x="5" y="262"/>
                    <a:pt x="4" y="259"/>
                  </a:cubicBezTo>
                  <a:close/>
                  <a:moveTo>
                    <a:pt x="418" y="251"/>
                  </a:moveTo>
                  <a:cubicBezTo>
                    <a:pt x="415" y="251"/>
                    <a:pt x="413" y="248"/>
                    <a:pt x="414" y="245"/>
                  </a:cubicBezTo>
                  <a:cubicBezTo>
                    <a:pt x="414" y="242"/>
                    <a:pt x="417" y="239"/>
                    <a:pt x="420" y="240"/>
                  </a:cubicBezTo>
                  <a:cubicBezTo>
                    <a:pt x="423" y="240"/>
                    <a:pt x="426" y="243"/>
                    <a:pt x="425" y="246"/>
                  </a:cubicBezTo>
                  <a:cubicBezTo>
                    <a:pt x="425" y="249"/>
                    <a:pt x="422" y="251"/>
                    <a:pt x="419" y="251"/>
                  </a:cubicBezTo>
                  <a:lnTo>
                    <a:pt x="418" y="251"/>
                  </a:lnTo>
                  <a:close/>
                  <a:moveTo>
                    <a:pt x="0" y="227"/>
                  </a:moveTo>
                  <a:cubicBezTo>
                    <a:pt x="0" y="227"/>
                    <a:pt x="0" y="227"/>
                    <a:pt x="0" y="227"/>
                  </a:cubicBezTo>
                  <a:cubicBezTo>
                    <a:pt x="0" y="224"/>
                    <a:pt x="2" y="221"/>
                    <a:pt x="5" y="221"/>
                  </a:cubicBezTo>
                  <a:cubicBezTo>
                    <a:pt x="9" y="220"/>
                    <a:pt x="11" y="223"/>
                    <a:pt x="11" y="226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2" y="229"/>
                    <a:pt x="9" y="232"/>
                    <a:pt x="6" y="232"/>
                  </a:cubicBezTo>
                  <a:cubicBezTo>
                    <a:pt x="6" y="232"/>
                    <a:pt x="6" y="232"/>
                    <a:pt x="6" y="232"/>
                  </a:cubicBezTo>
                  <a:cubicBezTo>
                    <a:pt x="3" y="232"/>
                    <a:pt x="0" y="230"/>
                    <a:pt x="0" y="227"/>
                  </a:cubicBezTo>
                  <a:close/>
                  <a:moveTo>
                    <a:pt x="416" y="214"/>
                  </a:moveTo>
                  <a:cubicBezTo>
                    <a:pt x="416" y="210"/>
                    <a:pt x="419" y="208"/>
                    <a:pt x="422" y="208"/>
                  </a:cubicBezTo>
                  <a:cubicBezTo>
                    <a:pt x="425" y="208"/>
                    <a:pt x="428" y="210"/>
                    <a:pt x="428" y="214"/>
                  </a:cubicBezTo>
                  <a:cubicBezTo>
                    <a:pt x="428" y="217"/>
                    <a:pt x="425" y="219"/>
                    <a:pt x="422" y="219"/>
                  </a:cubicBezTo>
                  <a:cubicBezTo>
                    <a:pt x="419" y="219"/>
                    <a:pt x="416" y="217"/>
                    <a:pt x="416" y="214"/>
                  </a:cubicBezTo>
                  <a:close/>
                  <a:moveTo>
                    <a:pt x="6" y="200"/>
                  </a:moveTo>
                  <a:cubicBezTo>
                    <a:pt x="2" y="200"/>
                    <a:pt x="0" y="197"/>
                    <a:pt x="0" y="194"/>
                  </a:cubicBezTo>
                  <a:cubicBezTo>
                    <a:pt x="1" y="191"/>
                    <a:pt x="3" y="188"/>
                    <a:pt x="7" y="189"/>
                  </a:cubicBezTo>
                  <a:cubicBezTo>
                    <a:pt x="10" y="189"/>
                    <a:pt x="12" y="192"/>
                    <a:pt x="12" y="195"/>
                  </a:cubicBezTo>
                  <a:cubicBezTo>
                    <a:pt x="12" y="198"/>
                    <a:pt x="9" y="200"/>
                    <a:pt x="6" y="200"/>
                  </a:cubicBezTo>
                  <a:close/>
                  <a:moveTo>
                    <a:pt x="414" y="189"/>
                  </a:moveTo>
                  <a:cubicBezTo>
                    <a:pt x="414" y="189"/>
                    <a:pt x="414" y="189"/>
                    <a:pt x="414" y="189"/>
                  </a:cubicBezTo>
                  <a:cubicBezTo>
                    <a:pt x="414" y="186"/>
                    <a:pt x="416" y="183"/>
                    <a:pt x="419" y="182"/>
                  </a:cubicBezTo>
                  <a:cubicBezTo>
                    <a:pt x="423" y="182"/>
                    <a:pt x="426" y="184"/>
                    <a:pt x="426" y="187"/>
                  </a:cubicBezTo>
                  <a:cubicBezTo>
                    <a:pt x="426" y="191"/>
                    <a:pt x="424" y="194"/>
                    <a:pt x="421" y="194"/>
                  </a:cubicBezTo>
                  <a:cubicBezTo>
                    <a:pt x="420" y="194"/>
                    <a:pt x="420" y="194"/>
                    <a:pt x="420" y="194"/>
                  </a:cubicBezTo>
                  <a:cubicBezTo>
                    <a:pt x="417" y="194"/>
                    <a:pt x="415" y="192"/>
                    <a:pt x="414" y="189"/>
                  </a:cubicBezTo>
                  <a:close/>
                  <a:moveTo>
                    <a:pt x="10" y="168"/>
                  </a:moveTo>
                  <a:cubicBezTo>
                    <a:pt x="7" y="168"/>
                    <a:pt x="5" y="165"/>
                    <a:pt x="6" y="161"/>
                  </a:cubicBezTo>
                  <a:cubicBezTo>
                    <a:pt x="7" y="158"/>
                    <a:pt x="10" y="156"/>
                    <a:pt x="13" y="157"/>
                  </a:cubicBezTo>
                  <a:cubicBezTo>
                    <a:pt x="16" y="158"/>
                    <a:pt x="18" y="161"/>
                    <a:pt x="17" y="164"/>
                  </a:cubicBezTo>
                  <a:cubicBezTo>
                    <a:pt x="17" y="167"/>
                    <a:pt x="14" y="169"/>
                    <a:pt x="12" y="169"/>
                  </a:cubicBezTo>
                  <a:cubicBezTo>
                    <a:pt x="11" y="169"/>
                    <a:pt x="11" y="169"/>
                    <a:pt x="10" y="168"/>
                  </a:cubicBezTo>
                  <a:close/>
                  <a:moveTo>
                    <a:pt x="408" y="158"/>
                  </a:moveTo>
                  <a:cubicBezTo>
                    <a:pt x="408" y="158"/>
                    <a:pt x="408" y="158"/>
                    <a:pt x="408" y="158"/>
                  </a:cubicBezTo>
                  <a:cubicBezTo>
                    <a:pt x="407" y="155"/>
                    <a:pt x="409" y="152"/>
                    <a:pt x="412" y="151"/>
                  </a:cubicBezTo>
                  <a:cubicBezTo>
                    <a:pt x="415" y="150"/>
                    <a:pt x="419" y="152"/>
                    <a:pt x="419" y="155"/>
                  </a:cubicBezTo>
                  <a:cubicBezTo>
                    <a:pt x="420" y="158"/>
                    <a:pt x="419" y="162"/>
                    <a:pt x="415" y="162"/>
                  </a:cubicBezTo>
                  <a:cubicBezTo>
                    <a:pt x="415" y="163"/>
                    <a:pt x="414" y="163"/>
                    <a:pt x="414" y="163"/>
                  </a:cubicBezTo>
                  <a:cubicBezTo>
                    <a:pt x="411" y="163"/>
                    <a:pt x="409" y="161"/>
                    <a:pt x="408" y="158"/>
                  </a:cubicBezTo>
                  <a:close/>
                  <a:moveTo>
                    <a:pt x="19" y="138"/>
                  </a:moveTo>
                  <a:cubicBezTo>
                    <a:pt x="16" y="137"/>
                    <a:pt x="15" y="133"/>
                    <a:pt x="16" y="130"/>
                  </a:cubicBezTo>
                  <a:cubicBezTo>
                    <a:pt x="18" y="127"/>
                    <a:pt x="21" y="126"/>
                    <a:pt x="24" y="127"/>
                  </a:cubicBezTo>
                  <a:cubicBezTo>
                    <a:pt x="27" y="128"/>
                    <a:pt x="28" y="132"/>
                    <a:pt x="27" y="135"/>
                  </a:cubicBezTo>
                  <a:cubicBezTo>
                    <a:pt x="26" y="137"/>
                    <a:pt x="24" y="138"/>
                    <a:pt x="22" y="138"/>
                  </a:cubicBezTo>
                  <a:cubicBezTo>
                    <a:pt x="21" y="138"/>
                    <a:pt x="20" y="138"/>
                    <a:pt x="19" y="138"/>
                  </a:cubicBezTo>
                  <a:close/>
                  <a:moveTo>
                    <a:pt x="397" y="129"/>
                  </a:moveTo>
                  <a:cubicBezTo>
                    <a:pt x="396" y="126"/>
                    <a:pt x="397" y="123"/>
                    <a:pt x="400" y="121"/>
                  </a:cubicBezTo>
                  <a:cubicBezTo>
                    <a:pt x="403" y="120"/>
                    <a:pt x="407" y="121"/>
                    <a:pt x="408" y="124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9" y="127"/>
                    <a:pt x="408" y="131"/>
                    <a:pt x="405" y="132"/>
                  </a:cubicBezTo>
                  <a:cubicBezTo>
                    <a:pt x="404" y="132"/>
                    <a:pt x="404" y="133"/>
                    <a:pt x="403" y="133"/>
                  </a:cubicBezTo>
                  <a:cubicBezTo>
                    <a:pt x="401" y="133"/>
                    <a:pt x="398" y="131"/>
                    <a:pt x="397" y="129"/>
                  </a:cubicBezTo>
                  <a:close/>
                  <a:moveTo>
                    <a:pt x="33" y="109"/>
                  </a:moveTo>
                  <a:cubicBezTo>
                    <a:pt x="31" y="107"/>
                    <a:pt x="30" y="104"/>
                    <a:pt x="32" y="101"/>
                  </a:cubicBezTo>
                  <a:cubicBezTo>
                    <a:pt x="33" y="98"/>
                    <a:pt x="37" y="97"/>
                    <a:pt x="40" y="99"/>
                  </a:cubicBezTo>
                  <a:cubicBezTo>
                    <a:pt x="42" y="101"/>
                    <a:pt x="43" y="104"/>
                    <a:pt x="41" y="107"/>
                  </a:cubicBezTo>
                  <a:cubicBezTo>
                    <a:pt x="40" y="109"/>
                    <a:pt x="38" y="110"/>
                    <a:pt x="36" y="110"/>
                  </a:cubicBezTo>
                  <a:cubicBezTo>
                    <a:pt x="35" y="110"/>
                    <a:pt x="34" y="110"/>
                    <a:pt x="33" y="109"/>
                  </a:cubicBezTo>
                  <a:close/>
                  <a:moveTo>
                    <a:pt x="382" y="102"/>
                  </a:moveTo>
                  <a:cubicBezTo>
                    <a:pt x="381" y="99"/>
                    <a:pt x="381" y="96"/>
                    <a:pt x="384" y="94"/>
                  </a:cubicBezTo>
                  <a:cubicBezTo>
                    <a:pt x="387" y="92"/>
                    <a:pt x="390" y="93"/>
                    <a:pt x="392" y="96"/>
                  </a:cubicBezTo>
                  <a:cubicBezTo>
                    <a:pt x="394" y="98"/>
                    <a:pt x="393" y="102"/>
                    <a:pt x="390" y="104"/>
                  </a:cubicBezTo>
                  <a:cubicBezTo>
                    <a:pt x="389" y="104"/>
                    <a:pt x="388" y="105"/>
                    <a:pt x="387" y="105"/>
                  </a:cubicBezTo>
                  <a:cubicBezTo>
                    <a:pt x="385" y="105"/>
                    <a:pt x="383" y="104"/>
                    <a:pt x="382" y="102"/>
                  </a:cubicBezTo>
                  <a:close/>
                  <a:moveTo>
                    <a:pt x="52" y="83"/>
                  </a:moveTo>
                  <a:cubicBezTo>
                    <a:pt x="49" y="80"/>
                    <a:pt x="49" y="77"/>
                    <a:pt x="51" y="74"/>
                  </a:cubicBezTo>
                  <a:cubicBezTo>
                    <a:pt x="53" y="72"/>
                    <a:pt x="57" y="72"/>
                    <a:pt x="59" y="74"/>
                  </a:cubicBezTo>
                  <a:cubicBezTo>
                    <a:pt x="62" y="76"/>
                    <a:pt x="62" y="79"/>
                    <a:pt x="60" y="82"/>
                  </a:cubicBezTo>
                  <a:cubicBezTo>
                    <a:pt x="59" y="83"/>
                    <a:pt x="57" y="84"/>
                    <a:pt x="55" y="84"/>
                  </a:cubicBezTo>
                  <a:cubicBezTo>
                    <a:pt x="54" y="84"/>
                    <a:pt x="53" y="83"/>
                    <a:pt x="52" y="83"/>
                  </a:cubicBezTo>
                  <a:close/>
                  <a:moveTo>
                    <a:pt x="363" y="77"/>
                  </a:moveTo>
                  <a:cubicBezTo>
                    <a:pt x="363" y="77"/>
                    <a:pt x="363" y="77"/>
                    <a:pt x="363" y="77"/>
                  </a:cubicBezTo>
                  <a:cubicBezTo>
                    <a:pt x="361" y="75"/>
                    <a:pt x="361" y="71"/>
                    <a:pt x="364" y="69"/>
                  </a:cubicBezTo>
                  <a:cubicBezTo>
                    <a:pt x="366" y="67"/>
                    <a:pt x="370" y="67"/>
                    <a:pt x="372" y="70"/>
                  </a:cubicBezTo>
                  <a:cubicBezTo>
                    <a:pt x="374" y="72"/>
                    <a:pt x="374" y="76"/>
                    <a:pt x="371" y="78"/>
                  </a:cubicBezTo>
                  <a:cubicBezTo>
                    <a:pt x="370" y="79"/>
                    <a:pt x="369" y="79"/>
                    <a:pt x="367" y="79"/>
                  </a:cubicBezTo>
                  <a:cubicBezTo>
                    <a:pt x="366" y="79"/>
                    <a:pt x="364" y="79"/>
                    <a:pt x="363" y="77"/>
                  </a:cubicBezTo>
                  <a:close/>
                  <a:moveTo>
                    <a:pt x="74" y="59"/>
                  </a:moveTo>
                  <a:cubicBezTo>
                    <a:pt x="72" y="57"/>
                    <a:pt x="72" y="53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7" y="49"/>
                    <a:pt x="80" y="49"/>
                    <a:pt x="83" y="52"/>
                  </a:cubicBezTo>
                  <a:cubicBezTo>
                    <a:pt x="85" y="54"/>
                    <a:pt x="84" y="58"/>
                    <a:pt x="82" y="60"/>
                  </a:cubicBezTo>
                  <a:cubicBezTo>
                    <a:pt x="81" y="61"/>
                    <a:pt x="79" y="61"/>
                    <a:pt x="78" y="61"/>
                  </a:cubicBezTo>
                  <a:cubicBezTo>
                    <a:pt x="76" y="61"/>
                    <a:pt x="75" y="61"/>
                    <a:pt x="74" y="59"/>
                  </a:cubicBezTo>
                  <a:close/>
                  <a:moveTo>
                    <a:pt x="340" y="56"/>
                  </a:moveTo>
                  <a:cubicBezTo>
                    <a:pt x="338" y="54"/>
                    <a:pt x="338" y="50"/>
                    <a:pt x="340" y="48"/>
                  </a:cubicBezTo>
                  <a:cubicBezTo>
                    <a:pt x="342" y="45"/>
                    <a:pt x="345" y="45"/>
                    <a:pt x="348" y="47"/>
                  </a:cubicBezTo>
                  <a:cubicBezTo>
                    <a:pt x="350" y="49"/>
                    <a:pt x="351" y="53"/>
                    <a:pt x="349" y="55"/>
                  </a:cubicBezTo>
                  <a:cubicBezTo>
                    <a:pt x="348" y="57"/>
                    <a:pt x="346" y="57"/>
                    <a:pt x="344" y="57"/>
                  </a:cubicBezTo>
                  <a:cubicBezTo>
                    <a:pt x="343" y="57"/>
                    <a:pt x="342" y="57"/>
                    <a:pt x="340" y="56"/>
                  </a:cubicBezTo>
                  <a:close/>
                  <a:moveTo>
                    <a:pt x="99" y="40"/>
                  </a:moveTo>
                  <a:cubicBezTo>
                    <a:pt x="97" y="37"/>
                    <a:pt x="98" y="33"/>
                    <a:pt x="101" y="32"/>
                  </a:cubicBezTo>
                  <a:cubicBezTo>
                    <a:pt x="104" y="30"/>
                    <a:pt x="107" y="31"/>
                    <a:pt x="109" y="33"/>
                  </a:cubicBezTo>
                  <a:cubicBezTo>
                    <a:pt x="111" y="36"/>
                    <a:pt x="110" y="40"/>
                    <a:pt x="107" y="42"/>
                  </a:cubicBezTo>
                  <a:cubicBezTo>
                    <a:pt x="106" y="42"/>
                    <a:pt x="105" y="42"/>
                    <a:pt x="104" y="42"/>
                  </a:cubicBezTo>
                  <a:cubicBezTo>
                    <a:pt x="102" y="42"/>
                    <a:pt x="100" y="41"/>
                    <a:pt x="99" y="40"/>
                  </a:cubicBezTo>
                  <a:close/>
                  <a:moveTo>
                    <a:pt x="315" y="38"/>
                  </a:moveTo>
                  <a:cubicBezTo>
                    <a:pt x="312" y="37"/>
                    <a:pt x="311" y="33"/>
                    <a:pt x="313" y="30"/>
                  </a:cubicBezTo>
                  <a:cubicBezTo>
                    <a:pt x="314" y="28"/>
                    <a:pt x="318" y="27"/>
                    <a:pt x="321" y="28"/>
                  </a:cubicBezTo>
                  <a:cubicBezTo>
                    <a:pt x="323" y="30"/>
                    <a:pt x="324" y="33"/>
                    <a:pt x="323" y="36"/>
                  </a:cubicBezTo>
                  <a:cubicBezTo>
                    <a:pt x="322" y="38"/>
                    <a:pt x="320" y="39"/>
                    <a:pt x="318" y="39"/>
                  </a:cubicBezTo>
                  <a:cubicBezTo>
                    <a:pt x="317" y="39"/>
                    <a:pt x="316" y="39"/>
                    <a:pt x="315" y="38"/>
                  </a:cubicBezTo>
                  <a:close/>
                  <a:moveTo>
                    <a:pt x="127" y="24"/>
                  </a:moveTo>
                  <a:cubicBezTo>
                    <a:pt x="126" y="21"/>
                    <a:pt x="127" y="18"/>
                    <a:pt x="130" y="16"/>
                  </a:cubicBezTo>
                  <a:cubicBezTo>
                    <a:pt x="133" y="15"/>
                    <a:pt x="136" y="17"/>
                    <a:pt x="138" y="20"/>
                  </a:cubicBezTo>
                  <a:cubicBezTo>
                    <a:pt x="139" y="23"/>
                    <a:pt x="138" y="26"/>
                    <a:pt x="135" y="27"/>
                  </a:cubicBezTo>
                  <a:cubicBezTo>
                    <a:pt x="134" y="28"/>
                    <a:pt x="133" y="28"/>
                    <a:pt x="132" y="28"/>
                  </a:cubicBezTo>
                  <a:cubicBezTo>
                    <a:pt x="130" y="28"/>
                    <a:pt x="128" y="26"/>
                    <a:pt x="127" y="24"/>
                  </a:cubicBezTo>
                  <a:close/>
                  <a:moveTo>
                    <a:pt x="287" y="25"/>
                  </a:moveTo>
                  <a:cubicBezTo>
                    <a:pt x="284" y="24"/>
                    <a:pt x="282" y="20"/>
                    <a:pt x="283" y="17"/>
                  </a:cubicBezTo>
                  <a:cubicBezTo>
                    <a:pt x="285" y="14"/>
                    <a:pt x="288" y="13"/>
                    <a:pt x="291" y="14"/>
                  </a:cubicBezTo>
                  <a:cubicBezTo>
                    <a:pt x="294" y="15"/>
                    <a:pt x="295" y="19"/>
                    <a:pt x="294" y="22"/>
                  </a:cubicBezTo>
                  <a:cubicBezTo>
                    <a:pt x="293" y="24"/>
                    <a:pt x="291" y="25"/>
                    <a:pt x="289" y="25"/>
                  </a:cubicBezTo>
                  <a:cubicBezTo>
                    <a:pt x="288" y="25"/>
                    <a:pt x="287" y="25"/>
                    <a:pt x="287" y="25"/>
                  </a:cubicBezTo>
                  <a:close/>
                  <a:moveTo>
                    <a:pt x="157" y="13"/>
                  </a:moveTo>
                  <a:cubicBezTo>
                    <a:pt x="156" y="10"/>
                    <a:pt x="158" y="7"/>
                    <a:pt x="161" y="6"/>
                  </a:cubicBezTo>
                  <a:cubicBezTo>
                    <a:pt x="164" y="5"/>
                    <a:pt x="168" y="7"/>
                    <a:pt x="168" y="10"/>
                  </a:cubicBezTo>
                  <a:cubicBezTo>
                    <a:pt x="169" y="13"/>
                    <a:pt x="167" y="17"/>
                    <a:pt x="164" y="17"/>
                  </a:cubicBezTo>
                  <a:cubicBezTo>
                    <a:pt x="164" y="17"/>
                    <a:pt x="163" y="17"/>
                    <a:pt x="163" y="17"/>
                  </a:cubicBezTo>
                  <a:cubicBezTo>
                    <a:pt x="160" y="17"/>
                    <a:pt x="158" y="16"/>
                    <a:pt x="157" y="13"/>
                  </a:cubicBezTo>
                  <a:close/>
                  <a:moveTo>
                    <a:pt x="257" y="16"/>
                  </a:moveTo>
                  <a:cubicBezTo>
                    <a:pt x="254" y="15"/>
                    <a:pt x="252" y="12"/>
                    <a:pt x="252" y="9"/>
                  </a:cubicBezTo>
                  <a:cubicBezTo>
                    <a:pt x="253" y="6"/>
                    <a:pt x="256" y="4"/>
                    <a:pt x="259" y="5"/>
                  </a:cubicBezTo>
                  <a:cubicBezTo>
                    <a:pt x="263" y="5"/>
                    <a:pt x="265" y="8"/>
                    <a:pt x="264" y="11"/>
                  </a:cubicBezTo>
                  <a:cubicBezTo>
                    <a:pt x="263" y="14"/>
                    <a:pt x="261" y="16"/>
                    <a:pt x="258" y="16"/>
                  </a:cubicBezTo>
                  <a:cubicBezTo>
                    <a:pt x="258" y="16"/>
                    <a:pt x="257" y="16"/>
                    <a:pt x="257" y="16"/>
                  </a:cubicBezTo>
                  <a:close/>
                  <a:moveTo>
                    <a:pt x="189" y="7"/>
                  </a:moveTo>
                  <a:cubicBezTo>
                    <a:pt x="188" y="4"/>
                    <a:pt x="191" y="1"/>
                    <a:pt x="194" y="0"/>
                  </a:cubicBezTo>
                  <a:cubicBezTo>
                    <a:pt x="197" y="0"/>
                    <a:pt x="200" y="3"/>
                    <a:pt x="200" y="6"/>
                  </a:cubicBezTo>
                  <a:cubicBezTo>
                    <a:pt x="200" y="9"/>
                    <a:pt x="198" y="12"/>
                    <a:pt x="195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1" y="12"/>
                    <a:pt x="189" y="10"/>
                    <a:pt x="189" y="7"/>
                  </a:cubicBezTo>
                  <a:close/>
                  <a:moveTo>
                    <a:pt x="226" y="12"/>
                  </a:moveTo>
                  <a:cubicBezTo>
                    <a:pt x="223" y="11"/>
                    <a:pt x="220" y="9"/>
                    <a:pt x="221" y="5"/>
                  </a:cubicBezTo>
                  <a:cubicBezTo>
                    <a:pt x="221" y="2"/>
                    <a:pt x="224" y="0"/>
                    <a:pt x="227" y="0"/>
                  </a:cubicBezTo>
                  <a:cubicBezTo>
                    <a:pt x="230" y="0"/>
                    <a:pt x="232" y="3"/>
                    <a:pt x="232" y="6"/>
                  </a:cubicBezTo>
                  <a:cubicBezTo>
                    <a:pt x="232" y="9"/>
                    <a:pt x="229" y="12"/>
                    <a:pt x="226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28"/>
            <p:cNvSpPr/>
            <p:nvPr/>
          </p:nvSpPr>
          <p:spPr>
            <a:xfrm>
              <a:off x="5913438" y="4510088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6" y="371"/>
                  </a:moveTo>
                  <a:cubicBezTo>
                    <a:pt x="83" y="371"/>
                    <a:pt x="0" y="288"/>
                    <a:pt x="0" y="186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6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"/>
                  </a:moveTo>
                  <a:cubicBezTo>
                    <a:pt x="88" y="8"/>
                    <a:pt x="8" y="88"/>
                    <a:pt x="8" y="186"/>
                  </a:cubicBezTo>
                  <a:cubicBezTo>
                    <a:pt x="8" y="283"/>
                    <a:pt x="88" y="363"/>
                    <a:pt x="186" y="363"/>
                  </a:cubicBezTo>
                  <a:cubicBezTo>
                    <a:pt x="283" y="363"/>
                    <a:pt x="363" y="283"/>
                    <a:pt x="363" y="186"/>
                  </a:cubicBezTo>
                  <a:cubicBezTo>
                    <a:pt x="363" y="88"/>
                    <a:pt x="283" y="8"/>
                    <a:pt x="186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28"/>
            <p:cNvSpPr/>
            <p:nvPr/>
          </p:nvSpPr>
          <p:spPr>
            <a:xfrm>
              <a:off x="5978525" y="4573588"/>
              <a:ext cx="496888" cy="49847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148" y="295"/>
                  </a:moveTo>
                  <a:cubicBezTo>
                    <a:pt x="66" y="295"/>
                    <a:pt x="0" y="229"/>
                    <a:pt x="0" y="148"/>
                  </a:cubicBezTo>
                  <a:cubicBezTo>
                    <a:pt x="0" y="66"/>
                    <a:pt x="66" y="0"/>
                    <a:pt x="148" y="0"/>
                  </a:cubicBezTo>
                  <a:cubicBezTo>
                    <a:pt x="229" y="0"/>
                    <a:pt x="295" y="66"/>
                    <a:pt x="295" y="148"/>
                  </a:cubicBezTo>
                  <a:cubicBezTo>
                    <a:pt x="295" y="229"/>
                    <a:pt x="229" y="295"/>
                    <a:pt x="148" y="295"/>
                  </a:cubicBezTo>
                  <a:close/>
                  <a:moveTo>
                    <a:pt x="148" y="31"/>
                  </a:moveTo>
                  <a:cubicBezTo>
                    <a:pt x="83" y="31"/>
                    <a:pt x="31" y="83"/>
                    <a:pt x="31" y="148"/>
                  </a:cubicBezTo>
                  <a:cubicBezTo>
                    <a:pt x="31" y="212"/>
                    <a:pt x="83" y="264"/>
                    <a:pt x="148" y="264"/>
                  </a:cubicBezTo>
                  <a:cubicBezTo>
                    <a:pt x="212" y="264"/>
                    <a:pt x="264" y="212"/>
                    <a:pt x="264" y="148"/>
                  </a:cubicBezTo>
                  <a:cubicBezTo>
                    <a:pt x="264" y="83"/>
                    <a:pt x="212" y="31"/>
                    <a:pt x="148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D51D69B-F334-4077-A82E-D5EFB71BD870}"/>
              </a:ext>
            </a:extLst>
          </p:cNvPr>
          <p:cNvSpPr txBox="1"/>
          <p:nvPr/>
        </p:nvSpPr>
        <p:spPr>
          <a:xfrm>
            <a:off x="1334835" y="4099820"/>
            <a:ext cx="374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Digital Logic and Circuits (section-S)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D5E6B4A-94B0-4FC3-AB8D-4D3CCB470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394" y="300834"/>
            <a:ext cx="550941" cy="55094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7"/>
          <p:cNvSpPr txBox="1">
            <a:spLocks noGrp="1"/>
          </p:cNvSpPr>
          <p:nvPr>
            <p:ph type="title" idx="2"/>
          </p:nvPr>
        </p:nvSpPr>
        <p:spPr>
          <a:xfrm>
            <a:off x="247457" y="440913"/>
            <a:ext cx="3444225" cy="628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Working Principle: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DC044-71E1-482D-A356-6972C9B7EC43}"/>
              </a:ext>
            </a:extLst>
          </p:cNvPr>
          <p:cNvSpPr/>
          <p:nvPr/>
        </p:nvSpPr>
        <p:spPr>
          <a:xfrm>
            <a:off x="247457" y="118731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1.Truth Tables:</a:t>
            </a:r>
            <a:b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**Truth Table** defines the behavior of a Flip-Flop based on its inputs and clock signal. </a:t>
            </a:r>
          </a:p>
          <a:p>
            <a: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Example: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A110CA-5ABB-4EDF-960C-69DF43D66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269" y="2259770"/>
            <a:ext cx="2841760" cy="86810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Google Shape;1381;p37">
            <a:extLst>
              <a:ext uri="{FF2B5EF4-FFF2-40B4-BE49-F238E27FC236}">
                <a16:creationId xmlns:a16="http://schemas.microsoft.com/office/drawing/2014/main" id="{69B47658-84A5-42BE-B87D-E4E7694AC220}"/>
              </a:ext>
            </a:extLst>
          </p:cNvPr>
          <p:cNvSpPr txBox="1">
            <a:spLocks/>
          </p:cNvSpPr>
          <p:nvPr/>
        </p:nvSpPr>
        <p:spPr>
          <a:xfrm>
            <a:off x="1372355" y="3127879"/>
            <a:ext cx="2145588" cy="40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4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r>
              <a:rPr lang="en-US" sz="12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Truth table of a D Flip-Flop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471992-E6EE-4520-A19B-215185307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973" y="1759674"/>
            <a:ext cx="2213801" cy="198055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Google Shape;1381;p37">
            <a:extLst>
              <a:ext uri="{FF2B5EF4-FFF2-40B4-BE49-F238E27FC236}">
                <a16:creationId xmlns:a16="http://schemas.microsoft.com/office/drawing/2014/main" id="{B21FBD18-4567-4118-8F21-FFEE6C717BD4}"/>
              </a:ext>
            </a:extLst>
          </p:cNvPr>
          <p:cNvSpPr txBox="1">
            <a:spLocks/>
          </p:cNvSpPr>
          <p:nvPr/>
        </p:nvSpPr>
        <p:spPr>
          <a:xfrm>
            <a:off x="5329756" y="3892120"/>
            <a:ext cx="2213800" cy="40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4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r>
              <a:rPr lang="en-US" sz="12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Truth table of a J,K Flip-Flop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7"/>
          <p:cNvSpPr txBox="1">
            <a:spLocks noGrp="1"/>
          </p:cNvSpPr>
          <p:nvPr>
            <p:ph type="title" idx="2"/>
          </p:nvPr>
        </p:nvSpPr>
        <p:spPr>
          <a:xfrm>
            <a:off x="247457" y="440913"/>
            <a:ext cx="3444225" cy="628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Working Principle: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DC044-71E1-482D-A356-6972C9B7EC43}"/>
              </a:ext>
            </a:extLst>
          </p:cNvPr>
          <p:cNvSpPr/>
          <p:nvPr/>
        </p:nvSpPr>
        <p:spPr>
          <a:xfrm>
            <a:off x="247457" y="1187310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2. Timing Diagrams:</a:t>
            </a:r>
            <a:b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1. **Timing Diagram** illustrates the relationship between inputs, clock signal, and output over time.</a:t>
            </a:r>
          </a:p>
          <a:p>
            <a:b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2. Helps in understanding when the Flip-Flop changes its state during the clock cycle.  </a:t>
            </a:r>
            <a:b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3. Critical for analyzing synchronization in digital circuits.</a:t>
            </a:r>
          </a:p>
        </p:txBody>
      </p:sp>
      <p:sp>
        <p:nvSpPr>
          <p:cNvPr id="8" name="Google Shape;1381;p37">
            <a:extLst>
              <a:ext uri="{FF2B5EF4-FFF2-40B4-BE49-F238E27FC236}">
                <a16:creationId xmlns:a16="http://schemas.microsoft.com/office/drawing/2014/main" id="{69B47658-84A5-42BE-B87D-E4E7694AC220}"/>
              </a:ext>
            </a:extLst>
          </p:cNvPr>
          <p:cNvSpPr txBox="1">
            <a:spLocks/>
          </p:cNvSpPr>
          <p:nvPr/>
        </p:nvSpPr>
        <p:spPr>
          <a:xfrm>
            <a:off x="5503586" y="1919081"/>
            <a:ext cx="2507241" cy="40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4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r>
              <a:rPr lang="en-US" sz="12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Timing Diagram of a D Flip-Flop</a:t>
            </a:r>
          </a:p>
        </p:txBody>
      </p:sp>
      <p:sp>
        <p:nvSpPr>
          <p:cNvPr id="10" name="Google Shape;1381;p37">
            <a:extLst>
              <a:ext uri="{FF2B5EF4-FFF2-40B4-BE49-F238E27FC236}">
                <a16:creationId xmlns:a16="http://schemas.microsoft.com/office/drawing/2014/main" id="{B21FBD18-4567-4118-8F21-FFEE6C717BD4}"/>
              </a:ext>
            </a:extLst>
          </p:cNvPr>
          <p:cNvSpPr txBox="1">
            <a:spLocks/>
          </p:cNvSpPr>
          <p:nvPr/>
        </p:nvSpPr>
        <p:spPr>
          <a:xfrm>
            <a:off x="5554979" y="4219454"/>
            <a:ext cx="2634280" cy="40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4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r>
              <a:rPr lang="en-US" sz="12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Timing Diagram of a J,K Flip-Flop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A12172-0733-4B37-AB3E-B87DD7DAD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457" y="523455"/>
            <a:ext cx="3790029" cy="129784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BD1DD5-858E-4577-8804-AC522EEB7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088" y="2417452"/>
            <a:ext cx="3550236" cy="162646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637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7"/>
          <p:cNvSpPr txBox="1">
            <a:spLocks noGrp="1"/>
          </p:cNvSpPr>
          <p:nvPr>
            <p:ph type="title" idx="2"/>
          </p:nvPr>
        </p:nvSpPr>
        <p:spPr>
          <a:xfrm>
            <a:off x="247457" y="440913"/>
            <a:ext cx="3444225" cy="6280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Working Principle: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EDC044-71E1-482D-A356-6972C9B7EC43}"/>
              </a:ext>
            </a:extLst>
          </p:cNvPr>
          <p:cNvSpPr/>
          <p:nvPr/>
        </p:nvSpPr>
        <p:spPr>
          <a:xfrm>
            <a:off x="247457" y="118731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3. Flip-Flops with Asynchronous Inputs:</a:t>
            </a:r>
            <a:b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Google Shape;1381;p37">
            <a:extLst>
              <a:ext uri="{FF2B5EF4-FFF2-40B4-BE49-F238E27FC236}">
                <a16:creationId xmlns:a16="http://schemas.microsoft.com/office/drawing/2014/main" id="{69B47658-84A5-42BE-B87D-E4E7694AC220}"/>
              </a:ext>
            </a:extLst>
          </p:cNvPr>
          <p:cNvSpPr txBox="1">
            <a:spLocks/>
          </p:cNvSpPr>
          <p:nvPr/>
        </p:nvSpPr>
        <p:spPr>
          <a:xfrm>
            <a:off x="5603677" y="1831312"/>
            <a:ext cx="2507241" cy="40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4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r>
              <a:rPr lang="en-US" sz="12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J,K flip Flop with PRE and CLR</a:t>
            </a:r>
          </a:p>
        </p:txBody>
      </p:sp>
      <p:sp>
        <p:nvSpPr>
          <p:cNvPr id="10" name="Google Shape;1381;p37">
            <a:extLst>
              <a:ext uri="{FF2B5EF4-FFF2-40B4-BE49-F238E27FC236}">
                <a16:creationId xmlns:a16="http://schemas.microsoft.com/office/drawing/2014/main" id="{B21FBD18-4567-4118-8F21-FFEE6C717BD4}"/>
              </a:ext>
            </a:extLst>
          </p:cNvPr>
          <p:cNvSpPr txBox="1">
            <a:spLocks/>
          </p:cNvSpPr>
          <p:nvPr/>
        </p:nvSpPr>
        <p:spPr>
          <a:xfrm>
            <a:off x="5554979" y="4219454"/>
            <a:ext cx="2634280" cy="400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40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mpact"/>
              <a:buNone/>
              <a:defRPr sz="6000" b="0" i="0" u="none" strike="noStrike" cap="none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r>
              <a:rPr lang="en-US" sz="12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Timing Diagram of a J,K Flip-Flop with asynchronous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53BFB8-C036-450E-9B51-100CD2E48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457" y="1296318"/>
            <a:ext cx="462583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Flip-flops have asynchronous inputs in addition to synchronous inputs.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Asynchronous inputs affect the output regardless of the clock edge.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Two common asynchronous inputs are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Preset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Clear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Both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Preset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Clear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are active-LOW inputs.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When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Preset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is LOW: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   -It sets the flip-flop, overriding synchronous inputs.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When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Clear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is LOW: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   -It resets the flip-flop, overriding synchronous inputs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4F3F8E-6726-4E7A-A695-570493A7D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493" y="293930"/>
            <a:ext cx="2707425" cy="153738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0A3AF7-BAAC-455D-80AA-06CC2DC33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205" y="2391438"/>
            <a:ext cx="3016184" cy="16231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5127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38"/>
          <p:cNvSpPr txBox="1">
            <a:spLocks noGrp="1"/>
          </p:cNvSpPr>
          <p:nvPr>
            <p:ph type="title"/>
          </p:nvPr>
        </p:nvSpPr>
        <p:spPr>
          <a:xfrm>
            <a:off x="332535" y="921010"/>
            <a:ext cx="3697941" cy="68860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en-US" sz="3600" dirty="0"/>
              <a:t>Applications of Flip-Flops:</a:t>
            </a:r>
            <a:endParaRPr sz="3600" dirty="0"/>
          </a:p>
        </p:txBody>
      </p:sp>
      <p:grpSp>
        <p:nvGrpSpPr>
          <p:cNvPr id="1402" name="Google Shape;1402;p38"/>
          <p:cNvGrpSpPr/>
          <p:nvPr/>
        </p:nvGrpSpPr>
        <p:grpSpPr>
          <a:xfrm>
            <a:off x="3143181" y="4128937"/>
            <a:ext cx="951612" cy="950150"/>
            <a:chOff x="422275" y="2508250"/>
            <a:chExt cx="1033462" cy="1031875"/>
          </a:xfrm>
        </p:grpSpPr>
        <p:sp>
          <p:nvSpPr>
            <p:cNvPr id="1403" name="Google Shape;1403;p38"/>
            <p:cNvSpPr/>
            <p:nvPr/>
          </p:nvSpPr>
          <p:spPr>
            <a:xfrm>
              <a:off x="422275" y="3025775"/>
              <a:ext cx="84138" cy="217488"/>
            </a:xfrm>
            <a:custGeom>
              <a:avLst/>
              <a:gdLst/>
              <a:ahLst/>
              <a:cxnLst/>
              <a:rect l="l" t="t" r="r" b="b"/>
              <a:pathLst>
                <a:path w="49" h="129" extrusionOk="0">
                  <a:moveTo>
                    <a:pt x="29" y="129"/>
                  </a:moveTo>
                  <a:cubicBezTo>
                    <a:pt x="10" y="88"/>
                    <a:pt x="0" y="45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41"/>
                    <a:pt x="32" y="82"/>
                    <a:pt x="49" y="119"/>
                  </a:cubicBezTo>
                  <a:lnTo>
                    <a:pt x="29" y="129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38"/>
            <p:cNvSpPr/>
            <p:nvPr/>
          </p:nvSpPr>
          <p:spPr>
            <a:xfrm>
              <a:off x="509588" y="3287713"/>
              <a:ext cx="176213" cy="174625"/>
            </a:xfrm>
            <a:custGeom>
              <a:avLst/>
              <a:gdLst/>
              <a:ahLst/>
              <a:cxnLst/>
              <a:rect l="l" t="t" r="r" b="b"/>
              <a:pathLst>
                <a:path w="105" h="103" extrusionOk="0">
                  <a:moveTo>
                    <a:pt x="93" y="103"/>
                  </a:moveTo>
                  <a:cubicBezTo>
                    <a:pt x="56" y="80"/>
                    <a:pt x="24" y="49"/>
                    <a:pt x="0" y="1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1" y="34"/>
                    <a:pt x="71" y="63"/>
                    <a:pt x="105" y="84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38"/>
            <p:cNvSpPr/>
            <p:nvPr/>
          </p:nvSpPr>
          <p:spPr>
            <a:xfrm>
              <a:off x="728663" y="3460750"/>
              <a:ext cx="96838" cy="65087"/>
            </a:xfrm>
            <a:custGeom>
              <a:avLst/>
              <a:gdLst/>
              <a:ahLst/>
              <a:cxnLst/>
              <a:rect l="l" t="t" r="r" b="b"/>
              <a:pathLst>
                <a:path w="58" h="39" extrusionOk="0">
                  <a:moveTo>
                    <a:pt x="52" y="39"/>
                  </a:moveTo>
                  <a:cubicBezTo>
                    <a:pt x="34" y="34"/>
                    <a:pt x="17" y="28"/>
                    <a:pt x="0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5" y="7"/>
                    <a:pt x="41" y="12"/>
                    <a:pt x="58" y="16"/>
                  </a:cubicBezTo>
                  <a:lnTo>
                    <a:pt x="52" y="39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38"/>
            <p:cNvSpPr/>
            <p:nvPr/>
          </p:nvSpPr>
          <p:spPr>
            <a:xfrm>
              <a:off x="874713" y="3465513"/>
              <a:ext cx="260350" cy="74612"/>
            </a:xfrm>
            <a:custGeom>
              <a:avLst/>
              <a:gdLst/>
              <a:ahLst/>
              <a:cxnLst/>
              <a:rect l="l" t="t" r="r" b="b"/>
              <a:pathLst>
                <a:path w="154" h="44" extrusionOk="0">
                  <a:moveTo>
                    <a:pt x="38" y="44"/>
                  </a:moveTo>
                  <a:cubicBezTo>
                    <a:pt x="25" y="44"/>
                    <a:pt x="13" y="44"/>
                    <a:pt x="0" y="4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5" y="21"/>
                    <a:pt x="26" y="22"/>
                    <a:pt x="38" y="22"/>
                  </a:cubicBezTo>
                  <a:cubicBezTo>
                    <a:pt x="75" y="22"/>
                    <a:pt x="111" y="14"/>
                    <a:pt x="145" y="0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17" y="37"/>
                    <a:pt x="78" y="44"/>
                    <a:pt x="38" y="44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38"/>
            <p:cNvSpPr/>
            <p:nvPr/>
          </p:nvSpPr>
          <p:spPr>
            <a:xfrm>
              <a:off x="1198563" y="3281363"/>
              <a:ext cx="174625" cy="176212"/>
            </a:xfrm>
            <a:custGeom>
              <a:avLst/>
              <a:gdLst/>
              <a:ahLst/>
              <a:cxnLst/>
              <a:rect l="l" t="t" r="r" b="b"/>
              <a:pathLst>
                <a:path w="103" h="104" extrusionOk="0">
                  <a:moveTo>
                    <a:pt x="12" y="104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33" y="63"/>
                    <a:pt x="63" y="34"/>
                    <a:pt x="84" y="0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80" y="49"/>
                    <a:pt x="49" y="81"/>
                    <a:pt x="12" y="104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38"/>
            <p:cNvSpPr/>
            <p:nvPr/>
          </p:nvSpPr>
          <p:spPr>
            <a:xfrm>
              <a:off x="1406525" y="2925763"/>
              <a:ext cx="49212" cy="198437"/>
            </a:xfrm>
            <a:custGeom>
              <a:avLst/>
              <a:gdLst/>
              <a:ahLst/>
              <a:cxnLst/>
              <a:rect l="l" t="t" r="r" b="b"/>
              <a:pathLst>
                <a:path w="29" h="118" extrusionOk="0">
                  <a:moveTo>
                    <a:pt x="23" y="118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4" y="95"/>
                    <a:pt x="6" y="77"/>
                    <a:pt x="6" y="59"/>
                  </a:cubicBezTo>
                  <a:cubicBezTo>
                    <a:pt x="6" y="40"/>
                    <a:pt x="4" y="22"/>
                    <a:pt x="0" y="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19"/>
                    <a:pt x="29" y="39"/>
                    <a:pt x="29" y="59"/>
                  </a:cubicBezTo>
                  <a:cubicBezTo>
                    <a:pt x="29" y="78"/>
                    <a:pt x="27" y="98"/>
                    <a:pt x="23" y="118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38"/>
            <p:cNvSpPr/>
            <p:nvPr/>
          </p:nvSpPr>
          <p:spPr>
            <a:xfrm>
              <a:off x="1219200" y="2606675"/>
              <a:ext cx="198437" cy="242888"/>
            </a:xfrm>
            <a:custGeom>
              <a:avLst/>
              <a:gdLst/>
              <a:ahLst/>
              <a:cxnLst/>
              <a:rect l="l" t="t" r="r" b="b"/>
              <a:pathLst>
                <a:path w="118" h="144" extrusionOk="0">
                  <a:moveTo>
                    <a:pt x="97" y="144"/>
                  </a:moveTo>
                  <a:cubicBezTo>
                    <a:pt x="77" y="94"/>
                    <a:pt x="44" y="51"/>
                    <a:pt x="0" y="1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1" y="35"/>
                    <a:pt x="97" y="81"/>
                    <a:pt x="118" y="135"/>
                  </a:cubicBezTo>
                  <a:lnTo>
                    <a:pt x="97" y="144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38"/>
            <p:cNvSpPr/>
            <p:nvPr/>
          </p:nvSpPr>
          <p:spPr>
            <a:xfrm>
              <a:off x="877888" y="2508250"/>
              <a:ext cx="315913" cy="101600"/>
            </a:xfrm>
            <a:custGeom>
              <a:avLst/>
              <a:gdLst/>
              <a:ahLst/>
              <a:cxnLst/>
              <a:rect l="l" t="t" r="r" b="b"/>
              <a:pathLst>
                <a:path w="187" h="60" extrusionOk="0">
                  <a:moveTo>
                    <a:pt x="176" y="60"/>
                  </a:moveTo>
                  <a:cubicBezTo>
                    <a:pt x="134" y="36"/>
                    <a:pt x="85" y="23"/>
                    <a:pt x="36" y="23"/>
                  </a:cubicBezTo>
                  <a:cubicBezTo>
                    <a:pt x="25" y="23"/>
                    <a:pt x="14" y="23"/>
                    <a:pt x="3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0"/>
                    <a:pt x="24" y="0"/>
                    <a:pt x="36" y="0"/>
                  </a:cubicBezTo>
                  <a:cubicBezTo>
                    <a:pt x="89" y="0"/>
                    <a:pt x="142" y="14"/>
                    <a:pt x="187" y="40"/>
                  </a:cubicBezTo>
                  <a:lnTo>
                    <a:pt x="176" y="60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38"/>
            <p:cNvSpPr/>
            <p:nvPr/>
          </p:nvSpPr>
          <p:spPr>
            <a:xfrm>
              <a:off x="665163" y="2522538"/>
              <a:ext cx="160337" cy="95250"/>
            </a:xfrm>
            <a:custGeom>
              <a:avLst/>
              <a:gdLst/>
              <a:ahLst/>
              <a:cxnLst/>
              <a:rect l="l" t="t" r="r" b="b"/>
              <a:pathLst>
                <a:path w="95" h="57" extrusionOk="0">
                  <a:moveTo>
                    <a:pt x="12" y="57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28" y="21"/>
                    <a:pt x="58" y="8"/>
                    <a:pt x="89" y="0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65" y="30"/>
                    <a:pt x="38" y="41"/>
                    <a:pt x="12" y="57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38"/>
            <p:cNvSpPr/>
            <p:nvPr/>
          </p:nvSpPr>
          <p:spPr>
            <a:xfrm>
              <a:off x="431800" y="2651125"/>
              <a:ext cx="177800" cy="284163"/>
            </a:xfrm>
            <a:custGeom>
              <a:avLst/>
              <a:gdLst/>
              <a:ahLst/>
              <a:cxnLst/>
              <a:rect l="l" t="t" r="r" b="b"/>
              <a:pathLst>
                <a:path w="106" h="169" extrusionOk="0">
                  <a:moveTo>
                    <a:pt x="23" y="169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12" y="101"/>
                    <a:pt x="43" y="44"/>
                    <a:pt x="90" y="0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63" y="57"/>
                    <a:pt x="34" y="110"/>
                    <a:pt x="23" y="169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38"/>
            <p:cNvSpPr/>
            <p:nvPr/>
          </p:nvSpPr>
          <p:spPr>
            <a:xfrm>
              <a:off x="520700" y="3173413"/>
              <a:ext cx="111125" cy="152400"/>
            </a:xfrm>
            <a:custGeom>
              <a:avLst/>
              <a:gdLst/>
              <a:ahLst/>
              <a:cxnLst/>
              <a:rect l="l" t="t" r="r" b="b"/>
              <a:pathLst>
                <a:path w="66" h="90" extrusionOk="0">
                  <a:moveTo>
                    <a:pt x="52" y="90"/>
                  </a:moveTo>
                  <a:cubicBezTo>
                    <a:pt x="29" y="66"/>
                    <a:pt x="12" y="38"/>
                    <a:pt x="0" y="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28"/>
                    <a:pt x="45" y="55"/>
                    <a:pt x="66" y="77"/>
                  </a:cubicBezTo>
                  <a:lnTo>
                    <a:pt x="52" y="90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38"/>
            <p:cNvSpPr/>
            <p:nvPr/>
          </p:nvSpPr>
          <p:spPr>
            <a:xfrm>
              <a:off x="649288" y="3340100"/>
              <a:ext cx="290512" cy="131762"/>
            </a:xfrm>
            <a:custGeom>
              <a:avLst/>
              <a:gdLst/>
              <a:ahLst/>
              <a:cxnLst/>
              <a:rect l="l" t="t" r="r" b="b"/>
              <a:pathLst>
                <a:path w="172" h="78" extrusionOk="0">
                  <a:moveTo>
                    <a:pt x="172" y="78"/>
                  </a:moveTo>
                  <a:cubicBezTo>
                    <a:pt x="109" y="78"/>
                    <a:pt x="48" y="55"/>
                    <a:pt x="0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7" y="38"/>
                    <a:pt x="113" y="59"/>
                    <a:pt x="172" y="59"/>
                  </a:cubicBezTo>
                  <a:lnTo>
                    <a:pt x="172" y="78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38"/>
            <p:cNvSpPr/>
            <p:nvPr/>
          </p:nvSpPr>
          <p:spPr>
            <a:xfrm>
              <a:off x="1025525" y="3335338"/>
              <a:ext cx="207963" cy="127000"/>
            </a:xfrm>
            <a:custGeom>
              <a:avLst/>
              <a:gdLst/>
              <a:ahLst/>
              <a:cxnLst/>
              <a:rect l="l" t="t" r="r" b="b"/>
              <a:pathLst>
                <a:path w="124" h="75" extrusionOk="0">
                  <a:moveTo>
                    <a:pt x="4" y="75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41" y="48"/>
                    <a:pt x="80" y="28"/>
                    <a:pt x="112" y="0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90" y="45"/>
                    <a:pt x="49" y="66"/>
                    <a:pt x="4" y="7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1246188" y="3165475"/>
              <a:ext cx="112712" cy="160337"/>
            </a:xfrm>
            <a:custGeom>
              <a:avLst/>
              <a:gdLst/>
              <a:ahLst/>
              <a:cxnLst/>
              <a:rect l="l" t="t" r="r" b="b"/>
              <a:pathLst>
                <a:path w="67" h="95" extrusionOk="0">
                  <a:moveTo>
                    <a:pt x="14" y="95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22" y="58"/>
                    <a:pt x="38" y="30"/>
                    <a:pt x="49" y="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56" y="39"/>
                    <a:pt x="37" y="69"/>
                    <a:pt x="14" y="9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1341438" y="2919413"/>
              <a:ext cx="44450" cy="182562"/>
            </a:xfrm>
            <a:custGeom>
              <a:avLst/>
              <a:gdLst/>
              <a:ahLst/>
              <a:cxnLst/>
              <a:rect l="l" t="t" r="r" b="b"/>
              <a:pathLst>
                <a:path w="26" h="109" extrusionOk="0">
                  <a:moveTo>
                    <a:pt x="22" y="109"/>
                  </a:moveTo>
                  <a:cubicBezTo>
                    <a:pt x="3" y="106"/>
                    <a:pt x="3" y="106"/>
                    <a:pt x="3" y="106"/>
                  </a:cubicBezTo>
                  <a:cubicBezTo>
                    <a:pt x="6" y="92"/>
                    <a:pt x="7" y="77"/>
                    <a:pt x="7" y="63"/>
                  </a:cubicBezTo>
                  <a:cubicBezTo>
                    <a:pt x="7" y="43"/>
                    <a:pt x="5" y="23"/>
                    <a:pt x="0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3" y="20"/>
                    <a:pt x="26" y="41"/>
                    <a:pt x="26" y="63"/>
                  </a:cubicBezTo>
                  <a:cubicBezTo>
                    <a:pt x="26" y="78"/>
                    <a:pt x="25" y="94"/>
                    <a:pt x="22" y="109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1244600" y="2720975"/>
              <a:ext cx="112712" cy="155575"/>
            </a:xfrm>
            <a:custGeom>
              <a:avLst/>
              <a:gdLst/>
              <a:ahLst/>
              <a:cxnLst/>
              <a:rect l="l" t="t" r="r" b="b"/>
              <a:pathLst>
                <a:path w="67" h="92" extrusionOk="0">
                  <a:moveTo>
                    <a:pt x="49" y="92"/>
                  </a:moveTo>
                  <a:cubicBezTo>
                    <a:pt x="38" y="63"/>
                    <a:pt x="21" y="36"/>
                    <a:pt x="0" y="1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37" y="25"/>
                    <a:pt x="55" y="54"/>
                    <a:pt x="67" y="85"/>
                  </a:cubicBezTo>
                  <a:lnTo>
                    <a:pt x="49" y="92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1030288" y="2587625"/>
              <a:ext cx="192087" cy="115887"/>
            </a:xfrm>
            <a:custGeom>
              <a:avLst/>
              <a:gdLst/>
              <a:ahLst/>
              <a:cxnLst/>
              <a:rect l="l" t="t" r="r" b="b"/>
              <a:pathLst>
                <a:path w="114" h="68" extrusionOk="0">
                  <a:moveTo>
                    <a:pt x="102" y="68"/>
                  </a:moveTo>
                  <a:cubicBezTo>
                    <a:pt x="72" y="44"/>
                    <a:pt x="37" y="27"/>
                    <a:pt x="0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4" y="9"/>
                    <a:pt x="82" y="27"/>
                    <a:pt x="114" y="53"/>
                  </a:cubicBezTo>
                  <a:lnTo>
                    <a:pt x="102" y="68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706438" y="2576513"/>
              <a:ext cx="276225" cy="92075"/>
            </a:xfrm>
            <a:custGeom>
              <a:avLst/>
              <a:gdLst/>
              <a:ahLst/>
              <a:cxnLst/>
              <a:rect l="l" t="t" r="r" b="b"/>
              <a:pathLst>
                <a:path w="164" h="55" extrusionOk="0">
                  <a:moveTo>
                    <a:pt x="10" y="55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42" y="14"/>
                    <a:pt x="89" y="0"/>
                    <a:pt x="138" y="0"/>
                  </a:cubicBezTo>
                  <a:cubicBezTo>
                    <a:pt x="146" y="0"/>
                    <a:pt x="155" y="1"/>
                    <a:pt x="164" y="2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54" y="20"/>
                    <a:pt x="146" y="20"/>
                    <a:pt x="138" y="20"/>
                  </a:cubicBezTo>
                  <a:cubicBezTo>
                    <a:pt x="93" y="20"/>
                    <a:pt x="49" y="32"/>
                    <a:pt x="10" y="5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523875" y="2673350"/>
              <a:ext cx="155575" cy="195263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18" y="115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17" y="66"/>
                    <a:pt x="45" y="29"/>
                    <a:pt x="81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9" y="41"/>
                    <a:pt x="34" y="76"/>
                    <a:pt x="18" y="11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492125" y="2916238"/>
              <a:ext cx="44450" cy="211138"/>
            </a:xfrm>
            <a:custGeom>
              <a:avLst/>
              <a:gdLst/>
              <a:ahLst/>
              <a:cxnLst/>
              <a:rect l="l" t="t" r="r" b="b"/>
              <a:pathLst>
                <a:path w="26" h="125" extrusionOk="0">
                  <a:moveTo>
                    <a:pt x="7" y="125"/>
                  </a:moveTo>
                  <a:cubicBezTo>
                    <a:pt x="2" y="105"/>
                    <a:pt x="0" y="84"/>
                    <a:pt x="0" y="64"/>
                  </a:cubicBezTo>
                  <a:cubicBezTo>
                    <a:pt x="0" y="42"/>
                    <a:pt x="2" y="21"/>
                    <a:pt x="7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1" y="24"/>
                    <a:pt x="19" y="44"/>
                    <a:pt x="19" y="64"/>
                  </a:cubicBezTo>
                  <a:cubicBezTo>
                    <a:pt x="19" y="83"/>
                    <a:pt x="21" y="102"/>
                    <a:pt x="25" y="121"/>
                  </a:cubicBezTo>
                  <a:lnTo>
                    <a:pt x="7" y="125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939800" y="3117850"/>
              <a:ext cx="366713" cy="287337"/>
            </a:xfrm>
            <a:custGeom>
              <a:avLst/>
              <a:gdLst/>
              <a:ahLst/>
              <a:cxnLst/>
              <a:rect l="l" t="t" r="r" b="b"/>
              <a:pathLst>
                <a:path w="218" h="170" extrusionOk="0">
                  <a:moveTo>
                    <a:pt x="0" y="170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98" y="161"/>
                    <a:pt x="183" y="95"/>
                    <a:pt x="209" y="0"/>
                  </a:cubicBezTo>
                  <a:cubicBezTo>
                    <a:pt x="218" y="3"/>
                    <a:pt x="218" y="3"/>
                    <a:pt x="218" y="3"/>
                  </a:cubicBezTo>
                  <a:cubicBezTo>
                    <a:pt x="192" y="101"/>
                    <a:pt x="102" y="170"/>
                    <a:pt x="0" y="1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1298575" y="2960688"/>
              <a:ext cx="20638" cy="65088"/>
            </a:xfrm>
            <a:custGeom>
              <a:avLst/>
              <a:gdLst/>
              <a:ahLst/>
              <a:cxnLst/>
              <a:rect l="l" t="t" r="r" b="b"/>
              <a:pathLst>
                <a:path w="12" h="38" extrusionOk="0">
                  <a:moveTo>
                    <a:pt x="12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26"/>
                    <a:pt x="2" y="13"/>
                    <a:pt x="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12"/>
                    <a:pt x="12" y="25"/>
                    <a:pt x="12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1169988" y="2730500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29" y="36"/>
                  </a:moveTo>
                  <a:cubicBezTo>
                    <a:pt x="20" y="26"/>
                    <a:pt x="10" y="16"/>
                    <a:pt x="0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9"/>
                    <a:pt x="27" y="19"/>
                    <a:pt x="36" y="30"/>
                  </a:cubicBezTo>
                  <a:lnTo>
                    <a:pt x="29" y="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979488" y="2646363"/>
              <a:ext cx="173037" cy="76200"/>
            </a:xfrm>
            <a:custGeom>
              <a:avLst/>
              <a:gdLst/>
              <a:ahLst/>
              <a:cxnLst/>
              <a:rect l="l" t="t" r="r" b="b"/>
              <a:pathLst>
                <a:path w="103" h="45" extrusionOk="0">
                  <a:moveTo>
                    <a:pt x="97" y="45"/>
                  </a:moveTo>
                  <a:cubicBezTo>
                    <a:pt x="69" y="25"/>
                    <a:pt x="35" y="13"/>
                    <a:pt x="0" y="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8" y="4"/>
                    <a:pt x="73" y="17"/>
                    <a:pt x="103" y="37"/>
                  </a:cubicBezTo>
                  <a:lnTo>
                    <a:pt x="97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860425" y="2643188"/>
              <a:ext cx="79375" cy="23812"/>
            </a:xfrm>
            <a:custGeom>
              <a:avLst/>
              <a:gdLst/>
              <a:ahLst/>
              <a:cxnLst/>
              <a:rect l="l" t="t" r="r" b="b"/>
              <a:pathLst>
                <a:path w="47" h="14" extrusionOk="0">
                  <a:moveTo>
                    <a:pt x="2" y="14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" y="2"/>
                    <a:pt x="31" y="0"/>
                    <a:pt x="47" y="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32" y="10"/>
                    <a:pt x="16" y="11"/>
                    <a:pt x="2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576263" y="2673350"/>
              <a:ext cx="219075" cy="239712"/>
            </a:xfrm>
            <a:custGeom>
              <a:avLst/>
              <a:gdLst/>
              <a:ahLst/>
              <a:cxnLst/>
              <a:rect l="l" t="t" r="r" b="b"/>
              <a:pathLst>
                <a:path w="130" h="142" extrusionOk="0">
                  <a:moveTo>
                    <a:pt x="9" y="142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20" y="77"/>
                    <a:pt x="66" y="26"/>
                    <a:pt x="126" y="0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72" y="34"/>
                    <a:pt x="28" y="82"/>
                    <a:pt x="9" y="1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557213" y="2947988"/>
              <a:ext cx="23812" cy="77787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0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30"/>
                    <a:pt x="2" y="15"/>
                    <a:pt x="5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16"/>
                    <a:pt x="10" y="31"/>
                    <a:pt x="10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576263" y="3135313"/>
              <a:ext cx="155575" cy="201613"/>
            </a:xfrm>
            <a:custGeom>
              <a:avLst/>
              <a:gdLst/>
              <a:ahLst/>
              <a:cxnLst/>
              <a:rect l="l" t="t" r="r" b="b"/>
              <a:pathLst>
                <a:path w="92" h="120" extrusionOk="0">
                  <a:moveTo>
                    <a:pt x="87" y="120"/>
                  </a:moveTo>
                  <a:cubicBezTo>
                    <a:pt x="46" y="92"/>
                    <a:pt x="15" y="50"/>
                    <a:pt x="0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46"/>
                    <a:pt x="53" y="85"/>
                    <a:pt x="92" y="112"/>
                  </a:cubicBezTo>
                  <a:lnTo>
                    <a:pt x="87" y="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777875" y="3354388"/>
              <a:ext cx="53975" cy="33338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29" y="20"/>
                  </a:moveTo>
                  <a:cubicBezTo>
                    <a:pt x="19" y="17"/>
                    <a:pt x="9" y="13"/>
                    <a:pt x="0" y="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3" y="4"/>
                    <a:pt x="22" y="8"/>
                    <a:pt x="32" y="11"/>
                  </a:cubicBezTo>
                  <a:lnTo>
                    <a:pt x="29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C513E65B-2A8B-46E8-A017-B068A9A1EA41}"/>
              </a:ext>
            </a:extLst>
          </p:cNvPr>
          <p:cNvSpPr/>
          <p:nvPr/>
        </p:nvSpPr>
        <p:spPr>
          <a:xfrm>
            <a:off x="332535" y="1609617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1. Counters:</a:t>
            </a:r>
            <a:b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Flip-flops are the fundamental building blocks for counters, which are used to count events, pulses, or time intervals in digital systems.</a:t>
            </a:r>
          </a:p>
          <a:p>
            <a:r>
              <a:rPr lang="en-US" dirty="0">
                <a:solidFill>
                  <a:schemeClr val="tx2"/>
                </a:solidFill>
              </a:rPr>
              <a:t>Examples include binary counters, up/down counters, and decade counters, sequence counters.</a:t>
            </a:r>
            <a:endParaRPr lang="en-US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CFE4F2-0160-411F-BA3C-3F277DD94C7B}"/>
              </a:ext>
            </a:extLst>
          </p:cNvPr>
          <p:cNvSpPr/>
          <p:nvPr/>
        </p:nvSpPr>
        <p:spPr>
          <a:xfrm>
            <a:off x="332535" y="2966694"/>
            <a:ext cx="428440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2. Registers:</a:t>
            </a:r>
            <a:b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Used in registers for temporary data storage in microprocessors and digital systems.</a:t>
            </a:r>
            <a:b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>
                <a:solidFill>
                  <a:schemeClr val="tx2"/>
                </a:solidFill>
              </a:rPr>
              <a:t>Common types include shift registers, which can shift data serially or in parallel.</a:t>
            </a:r>
            <a:endParaRPr lang="en-US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CE21B7-E717-4F81-9B14-73F70D1D1E70}"/>
              </a:ext>
            </a:extLst>
          </p:cNvPr>
          <p:cNvSpPr/>
          <p:nvPr/>
        </p:nvSpPr>
        <p:spPr>
          <a:xfrm>
            <a:off x="4904535" y="2302114"/>
            <a:ext cx="407792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3. Frequency Dividers:</a:t>
            </a:r>
            <a:b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Flip-flops can divide input frequencies by 2, 4, or more to generate lower frequency signals.</a:t>
            </a:r>
            <a:b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dirty="0">
                <a:solidFill>
                  <a:schemeClr val="tx2"/>
                </a:solidFill>
              </a:rPr>
              <a:t>Widely used in clock generation and synchronization circuits.</a:t>
            </a:r>
            <a:endParaRPr lang="en-US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>
          <a:extLst>
            <a:ext uri="{FF2B5EF4-FFF2-40B4-BE49-F238E27FC236}">
              <a16:creationId xmlns:a16="http://schemas.microsoft.com/office/drawing/2014/main" id="{1095B547-955D-2279-4D1C-4E420EA2C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7">
            <a:extLst>
              <a:ext uri="{FF2B5EF4-FFF2-40B4-BE49-F238E27FC236}">
                <a16:creationId xmlns:a16="http://schemas.microsoft.com/office/drawing/2014/main" id="{BB8EA774-28CA-C308-CF7E-40D38086810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96213" y="524309"/>
            <a:ext cx="6142320" cy="8121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Conclusion: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396DA-FCCD-0321-AFA3-8F958E219E8F}"/>
              </a:ext>
            </a:extLst>
          </p:cNvPr>
          <p:cNvSpPr txBox="1"/>
          <p:nvPr/>
        </p:nvSpPr>
        <p:spPr>
          <a:xfrm>
            <a:off x="738406" y="1336452"/>
            <a:ext cx="45768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Flip-flops are essential components in digital electronics, serving as fundamental building blocks for sequential circuits.</a:t>
            </a:r>
            <a:b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They operate using clock signals and come in various types, including SR, D, JK, and T flip-flops, each with unique characteristics and applications.</a:t>
            </a:r>
            <a:b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Emerging technologies like quantum computing and AI may incorporate evolved forms of flip-flops for data processing and control.</a:t>
            </a:r>
          </a:p>
        </p:txBody>
      </p:sp>
      <p:pic>
        <p:nvPicPr>
          <p:cNvPr id="3074" name="Picture 2" descr="The Flip-Flop Transistor Circuit – HackMakeMod">
            <a:extLst>
              <a:ext uri="{FF2B5EF4-FFF2-40B4-BE49-F238E27FC236}">
                <a16:creationId xmlns:a16="http://schemas.microsoft.com/office/drawing/2014/main" id="{570CA136-9993-4EC2-9EBD-D71F226FA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071" y="1002890"/>
            <a:ext cx="3485535" cy="261415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</p:spTree>
    <p:extLst>
      <p:ext uri="{BB962C8B-B14F-4D97-AF65-F5344CB8AC3E}">
        <p14:creationId xmlns:p14="http://schemas.microsoft.com/office/powerpoint/2010/main" val="15861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8">
          <a:extLst>
            <a:ext uri="{FF2B5EF4-FFF2-40B4-BE49-F238E27FC236}">
              <a16:creationId xmlns:a16="http://schemas.microsoft.com/office/drawing/2014/main" id="{B9773523-831F-A924-8B6D-E8CDF802F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37">
            <a:extLst>
              <a:ext uri="{FF2B5EF4-FFF2-40B4-BE49-F238E27FC236}">
                <a16:creationId xmlns:a16="http://schemas.microsoft.com/office/drawing/2014/main" id="{B8D0441E-8200-36A6-500E-EFCB1A1194A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9801" y="376086"/>
            <a:ext cx="6142320" cy="8121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References: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652D6C-01E6-3153-6445-C3EFF9C76A4B}"/>
              </a:ext>
            </a:extLst>
          </p:cNvPr>
          <p:cNvSpPr txBox="1"/>
          <p:nvPr/>
        </p:nvSpPr>
        <p:spPr>
          <a:xfrm>
            <a:off x="273830" y="1316791"/>
            <a:ext cx="82100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M. Morris Mano, Michael D. </a:t>
            </a:r>
            <a:r>
              <a:rPr lang="en-US" dirty="0" err="1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Ciletti</a:t>
            </a:r>
            <a: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“Digital Design” (6</a:t>
            </a:r>
            <a:r>
              <a:rPr lang="en-US" baseline="30000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</a:t>
            </a:r>
            <a: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Edition)</a:t>
            </a:r>
            <a:b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William H. </a:t>
            </a:r>
            <a:r>
              <a:rPr lang="en-US" dirty="0" err="1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Gothmann</a:t>
            </a:r>
            <a: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“Digital Electronics: An introduction to Theory and Practice”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H. Taub and D. Schilling, “Digital Integrated Circuits”.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Horowitz, P., &amp; Hill, W. (2015). </a:t>
            </a:r>
            <a:r>
              <a:rPr lang="en-US" i="1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Art of Electronics</a:t>
            </a:r>
            <a:r>
              <a:rPr lang="en-US" dirty="0">
                <a:solidFill>
                  <a:schemeClr val="bg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(3rd Edition). Cambridge University Press.</a:t>
            </a:r>
          </a:p>
          <a:p>
            <a:endParaRPr lang="en-US" dirty="0">
              <a:solidFill>
                <a:schemeClr val="bg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43897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47"/>
          <p:cNvSpPr txBox="1">
            <a:spLocks noGrp="1"/>
          </p:cNvSpPr>
          <p:nvPr>
            <p:ph type="title"/>
          </p:nvPr>
        </p:nvSpPr>
        <p:spPr>
          <a:xfrm>
            <a:off x="88102" y="792320"/>
            <a:ext cx="4075037" cy="21089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en-US" dirty="0"/>
              <a:t> for tuning in</a:t>
            </a:r>
            <a:r>
              <a:rPr lang="en" dirty="0"/>
              <a:t>!</a:t>
            </a:r>
            <a:br>
              <a:rPr lang="en" dirty="0"/>
            </a:br>
            <a:r>
              <a:rPr lang="en" dirty="0">
                <a:sym typeface="Wingdings" panose="05000000000000000000" pitchFamily="2" charset="2"/>
              </a:rPr>
              <a:t></a:t>
            </a:r>
            <a:endParaRPr dirty="0"/>
          </a:p>
        </p:txBody>
      </p:sp>
      <p:grpSp>
        <p:nvGrpSpPr>
          <p:cNvPr id="1545" name="Google Shape;1545;p47"/>
          <p:cNvGrpSpPr/>
          <p:nvPr/>
        </p:nvGrpSpPr>
        <p:grpSpPr>
          <a:xfrm>
            <a:off x="200264" y="415286"/>
            <a:ext cx="4202788" cy="4637903"/>
            <a:chOff x="200264" y="415286"/>
            <a:chExt cx="4202788" cy="4637903"/>
          </a:xfrm>
        </p:grpSpPr>
        <p:grpSp>
          <p:nvGrpSpPr>
            <p:cNvPr id="1546" name="Google Shape;1546;p47"/>
            <p:cNvGrpSpPr/>
            <p:nvPr/>
          </p:nvGrpSpPr>
          <p:grpSpPr>
            <a:xfrm>
              <a:off x="3502906" y="4154888"/>
              <a:ext cx="900146" cy="898301"/>
              <a:chOff x="1120775" y="368300"/>
              <a:chExt cx="744538" cy="742950"/>
            </a:xfrm>
          </p:grpSpPr>
          <p:sp>
            <p:nvSpPr>
              <p:cNvPr id="1547" name="Google Shape;1547;p47"/>
              <p:cNvSpPr/>
              <p:nvPr/>
            </p:nvSpPr>
            <p:spPr>
              <a:xfrm>
                <a:off x="1120775" y="739775"/>
                <a:ext cx="60325" cy="157163"/>
              </a:xfrm>
              <a:custGeom>
                <a:avLst/>
                <a:gdLst/>
                <a:ahLst/>
                <a:cxnLst/>
                <a:rect l="l" t="t" r="r" b="b"/>
                <a:pathLst>
                  <a:path w="36" h="94" extrusionOk="0">
                    <a:moveTo>
                      <a:pt x="21" y="94"/>
                    </a:moveTo>
                    <a:cubicBezTo>
                      <a:pt x="7" y="64"/>
                      <a:pt x="0" y="33"/>
                      <a:pt x="0" y="0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7" y="30"/>
                      <a:pt x="23" y="59"/>
                      <a:pt x="36" y="87"/>
                    </a:cubicBezTo>
                    <a:lnTo>
                      <a:pt x="21" y="9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47"/>
              <p:cNvSpPr/>
              <p:nvPr/>
            </p:nvSpPr>
            <p:spPr>
              <a:xfrm>
                <a:off x="1184275" y="930275"/>
                <a:ext cx="127000" cy="125413"/>
              </a:xfrm>
              <a:custGeom>
                <a:avLst/>
                <a:gdLst/>
                <a:ahLst/>
                <a:cxnLst/>
                <a:rect l="l" t="t" r="r" b="b"/>
                <a:pathLst>
                  <a:path w="76" h="75" extrusionOk="0">
                    <a:moveTo>
                      <a:pt x="67" y="75"/>
                    </a:moveTo>
                    <a:cubicBezTo>
                      <a:pt x="41" y="58"/>
                      <a:pt x="17" y="35"/>
                      <a:pt x="0" y="9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30" y="24"/>
                      <a:pt x="51" y="45"/>
                      <a:pt x="76" y="61"/>
                    </a:cubicBezTo>
                    <a:lnTo>
                      <a:pt x="67" y="7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47"/>
              <p:cNvSpPr/>
              <p:nvPr/>
            </p:nvSpPr>
            <p:spPr>
              <a:xfrm>
                <a:off x="1341438" y="1054100"/>
                <a:ext cx="69850" cy="46037"/>
              </a:xfrm>
              <a:custGeom>
                <a:avLst/>
                <a:gdLst/>
                <a:ahLst/>
                <a:cxnLst/>
                <a:rect l="l" t="t" r="r" b="b"/>
                <a:pathLst>
                  <a:path w="41" h="27" extrusionOk="0">
                    <a:moveTo>
                      <a:pt x="37" y="27"/>
                    </a:moveTo>
                    <a:cubicBezTo>
                      <a:pt x="25" y="24"/>
                      <a:pt x="12" y="20"/>
                      <a:pt x="0" y="15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18" y="5"/>
                      <a:pt x="30" y="9"/>
                      <a:pt x="41" y="11"/>
                    </a:cubicBezTo>
                    <a:lnTo>
                      <a:pt x="37" y="2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47"/>
              <p:cNvSpPr/>
              <p:nvPr/>
            </p:nvSpPr>
            <p:spPr>
              <a:xfrm>
                <a:off x="1447800" y="1057275"/>
                <a:ext cx="18732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32" extrusionOk="0">
                    <a:moveTo>
                      <a:pt x="27" y="32"/>
                    </a:moveTo>
                    <a:cubicBezTo>
                      <a:pt x="18" y="32"/>
                      <a:pt x="9" y="31"/>
                      <a:pt x="0" y="30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10" y="15"/>
                      <a:pt x="18" y="15"/>
                      <a:pt x="27" y="15"/>
                    </a:cubicBezTo>
                    <a:cubicBezTo>
                      <a:pt x="54" y="15"/>
                      <a:pt x="80" y="10"/>
                      <a:pt x="104" y="0"/>
                    </a:cubicBezTo>
                    <a:cubicBezTo>
                      <a:pt x="111" y="15"/>
                      <a:pt x="111" y="15"/>
                      <a:pt x="111" y="15"/>
                    </a:cubicBezTo>
                    <a:cubicBezTo>
                      <a:pt x="84" y="26"/>
                      <a:pt x="56" y="32"/>
                      <a:pt x="27" y="3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47"/>
              <p:cNvSpPr/>
              <p:nvPr/>
            </p:nvSpPr>
            <p:spPr>
              <a:xfrm>
                <a:off x="1681163" y="923925"/>
                <a:ext cx="12700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5" h="75" extrusionOk="0">
                    <a:moveTo>
                      <a:pt x="9" y="75"/>
                    </a:moveTo>
                    <a:cubicBezTo>
                      <a:pt x="0" y="61"/>
                      <a:pt x="0" y="61"/>
                      <a:pt x="0" y="61"/>
                    </a:cubicBezTo>
                    <a:cubicBezTo>
                      <a:pt x="24" y="46"/>
                      <a:pt x="45" y="24"/>
                      <a:pt x="61" y="0"/>
                    </a:cubicBezTo>
                    <a:cubicBezTo>
                      <a:pt x="75" y="9"/>
                      <a:pt x="75" y="9"/>
                      <a:pt x="75" y="9"/>
                    </a:cubicBezTo>
                    <a:cubicBezTo>
                      <a:pt x="58" y="35"/>
                      <a:pt x="35" y="58"/>
                      <a:pt x="9" y="7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47"/>
              <p:cNvSpPr/>
              <p:nvPr/>
            </p:nvSpPr>
            <p:spPr>
              <a:xfrm>
                <a:off x="1830388" y="668338"/>
                <a:ext cx="34925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20" h="85" extrusionOk="0">
                    <a:moveTo>
                      <a:pt x="16" y="85"/>
                    </a:moveTo>
                    <a:cubicBezTo>
                      <a:pt x="0" y="82"/>
                      <a:pt x="0" y="82"/>
                      <a:pt x="0" y="82"/>
                    </a:cubicBezTo>
                    <a:cubicBezTo>
                      <a:pt x="2" y="69"/>
                      <a:pt x="4" y="56"/>
                      <a:pt x="4" y="42"/>
                    </a:cubicBezTo>
                    <a:cubicBezTo>
                      <a:pt x="4" y="29"/>
                      <a:pt x="2" y="16"/>
                      <a:pt x="0" y="3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14"/>
                      <a:pt x="20" y="28"/>
                      <a:pt x="20" y="42"/>
                    </a:cubicBezTo>
                    <a:cubicBezTo>
                      <a:pt x="20" y="57"/>
                      <a:pt x="19" y="71"/>
                      <a:pt x="16" y="8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47"/>
              <p:cNvSpPr/>
              <p:nvPr/>
            </p:nvSpPr>
            <p:spPr>
              <a:xfrm>
                <a:off x="1695450" y="438150"/>
                <a:ext cx="144463" cy="174625"/>
              </a:xfrm>
              <a:custGeom>
                <a:avLst/>
                <a:gdLst/>
                <a:ahLst/>
                <a:cxnLst/>
                <a:rect l="l" t="t" r="r" b="b"/>
                <a:pathLst>
                  <a:path w="85" h="103" extrusionOk="0">
                    <a:moveTo>
                      <a:pt x="70" y="103"/>
                    </a:moveTo>
                    <a:cubicBezTo>
                      <a:pt x="55" y="67"/>
                      <a:pt x="31" y="36"/>
                      <a:pt x="0" y="13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44" y="25"/>
                      <a:pt x="70" y="58"/>
                      <a:pt x="85" y="97"/>
                    </a:cubicBezTo>
                    <a:lnTo>
                      <a:pt x="70" y="10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47"/>
              <p:cNvSpPr/>
              <p:nvPr/>
            </p:nvSpPr>
            <p:spPr>
              <a:xfrm>
                <a:off x="1449388" y="368300"/>
                <a:ext cx="228600" cy="71438"/>
              </a:xfrm>
              <a:custGeom>
                <a:avLst/>
                <a:gdLst/>
                <a:ahLst/>
                <a:cxnLst/>
                <a:rect l="l" t="t" r="r" b="b"/>
                <a:pathLst>
                  <a:path w="135" h="43" extrusionOk="0">
                    <a:moveTo>
                      <a:pt x="127" y="43"/>
                    </a:moveTo>
                    <a:cubicBezTo>
                      <a:pt x="96" y="26"/>
                      <a:pt x="61" y="16"/>
                      <a:pt x="26" y="16"/>
                    </a:cubicBezTo>
                    <a:cubicBezTo>
                      <a:pt x="18" y="16"/>
                      <a:pt x="10" y="17"/>
                      <a:pt x="2" y="1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9" y="0"/>
                      <a:pt x="17" y="0"/>
                      <a:pt x="26" y="0"/>
                    </a:cubicBezTo>
                    <a:cubicBezTo>
                      <a:pt x="64" y="0"/>
                      <a:pt x="102" y="10"/>
                      <a:pt x="135" y="29"/>
                    </a:cubicBezTo>
                    <a:lnTo>
                      <a:pt x="127" y="4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47"/>
              <p:cNvSpPr/>
              <p:nvPr/>
            </p:nvSpPr>
            <p:spPr>
              <a:xfrm>
                <a:off x="1296988" y="377825"/>
                <a:ext cx="114300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68" h="41" extrusionOk="0">
                    <a:moveTo>
                      <a:pt x="9" y="41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20" y="15"/>
                      <a:pt x="42" y="6"/>
                      <a:pt x="64" y="0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47" y="21"/>
                      <a:pt x="28" y="30"/>
                      <a:pt x="9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6" name="Google Shape;1556;p47"/>
              <p:cNvSpPr/>
              <p:nvPr/>
            </p:nvSpPr>
            <p:spPr>
              <a:xfrm>
                <a:off x="1127125" y="468313"/>
                <a:ext cx="130175" cy="206375"/>
              </a:xfrm>
              <a:custGeom>
                <a:avLst/>
                <a:gdLst/>
                <a:ahLst/>
                <a:cxnLst/>
                <a:rect l="l" t="t" r="r" b="b"/>
                <a:pathLst>
                  <a:path w="77" h="122" extrusionOk="0">
                    <a:moveTo>
                      <a:pt x="16" y="122"/>
                    </a:moveTo>
                    <a:cubicBezTo>
                      <a:pt x="0" y="119"/>
                      <a:pt x="0" y="119"/>
                      <a:pt x="0" y="119"/>
                    </a:cubicBezTo>
                    <a:cubicBezTo>
                      <a:pt x="9" y="73"/>
                      <a:pt x="31" y="32"/>
                      <a:pt x="65" y="0"/>
                    </a:cubicBezTo>
                    <a:cubicBezTo>
                      <a:pt x="77" y="12"/>
                      <a:pt x="77" y="12"/>
                      <a:pt x="77" y="12"/>
                    </a:cubicBezTo>
                    <a:cubicBezTo>
                      <a:pt x="45" y="42"/>
                      <a:pt x="24" y="80"/>
                      <a:pt x="16" y="12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7" name="Google Shape;1557;p47"/>
              <p:cNvSpPr/>
              <p:nvPr/>
            </p:nvSpPr>
            <p:spPr>
              <a:xfrm>
                <a:off x="1192213" y="847725"/>
                <a:ext cx="80963" cy="109538"/>
              </a:xfrm>
              <a:custGeom>
                <a:avLst/>
                <a:gdLst/>
                <a:ahLst/>
                <a:cxnLst/>
                <a:rect l="l" t="t" r="r" b="b"/>
                <a:pathLst>
                  <a:path w="48" h="65" extrusionOk="0">
                    <a:moveTo>
                      <a:pt x="38" y="65"/>
                    </a:moveTo>
                    <a:cubicBezTo>
                      <a:pt x="21" y="47"/>
                      <a:pt x="9" y="27"/>
                      <a:pt x="0" y="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21" y="21"/>
                      <a:pt x="33" y="39"/>
                      <a:pt x="48" y="56"/>
                    </a:cubicBezTo>
                    <a:lnTo>
                      <a:pt x="38" y="6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47"/>
              <p:cNvSpPr/>
              <p:nvPr/>
            </p:nvSpPr>
            <p:spPr>
              <a:xfrm>
                <a:off x="1284288" y="966788"/>
                <a:ext cx="209550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124" h="56" extrusionOk="0">
                    <a:moveTo>
                      <a:pt x="124" y="56"/>
                    </a:moveTo>
                    <a:cubicBezTo>
                      <a:pt x="78" y="56"/>
                      <a:pt x="34" y="40"/>
                      <a:pt x="0" y="11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41" y="28"/>
                      <a:pt x="82" y="43"/>
                      <a:pt x="124" y="43"/>
                    </a:cubicBezTo>
                    <a:lnTo>
                      <a:pt x="124" y="5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47"/>
              <p:cNvSpPr/>
              <p:nvPr/>
            </p:nvSpPr>
            <p:spPr>
              <a:xfrm>
                <a:off x="1555750" y="963613"/>
                <a:ext cx="150813" cy="90488"/>
              </a:xfrm>
              <a:custGeom>
                <a:avLst/>
                <a:gdLst/>
                <a:ahLst/>
                <a:cxnLst/>
                <a:rect l="l" t="t" r="r" b="b"/>
                <a:pathLst>
                  <a:path w="89" h="54" extrusionOk="0">
                    <a:moveTo>
                      <a:pt x="3" y="54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30" y="34"/>
                      <a:pt x="57" y="20"/>
                      <a:pt x="80" y="0"/>
                    </a:cubicBezTo>
                    <a:cubicBezTo>
                      <a:pt x="89" y="10"/>
                      <a:pt x="89" y="10"/>
                      <a:pt x="89" y="10"/>
                    </a:cubicBezTo>
                    <a:cubicBezTo>
                      <a:pt x="65" y="32"/>
                      <a:pt x="35" y="47"/>
                      <a:pt x="3" y="5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47"/>
              <p:cNvSpPr/>
              <p:nvPr/>
            </p:nvSpPr>
            <p:spPr>
              <a:xfrm>
                <a:off x="1714500" y="839788"/>
                <a:ext cx="82550" cy="117475"/>
              </a:xfrm>
              <a:custGeom>
                <a:avLst/>
                <a:gdLst/>
                <a:ahLst/>
                <a:cxnLst/>
                <a:rect l="l" t="t" r="r" b="b"/>
                <a:pathLst>
                  <a:path w="49" h="69" extrusionOk="0">
                    <a:moveTo>
                      <a:pt x="10" y="69"/>
                    </a:moveTo>
                    <a:cubicBezTo>
                      <a:pt x="0" y="60"/>
                      <a:pt x="0" y="60"/>
                      <a:pt x="0" y="60"/>
                    </a:cubicBezTo>
                    <a:cubicBezTo>
                      <a:pt x="16" y="42"/>
                      <a:pt x="28" y="22"/>
                      <a:pt x="36" y="0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0" y="29"/>
                      <a:pt x="27" y="50"/>
                      <a:pt x="10" y="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47"/>
              <p:cNvSpPr/>
              <p:nvPr/>
            </p:nvSpPr>
            <p:spPr>
              <a:xfrm>
                <a:off x="1784350" y="663575"/>
                <a:ext cx="31750" cy="133350"/>
              </a:xfrm>
              <a:custGeom>
                <a:avLst/>
                <a:gdLst/>
                <a:ahLst/>
                <a:cxnLst/>
                <a:rect l="l" t="t" r="r" b="b"/>
                <a:pathLst>
                  <a:path w="19" h="79" extrusionOk="0">
                    <a:moveTo>
                      <a:pt x="16" y="79"/>
                    </a:moveTo>
                    <a:cubicBezTo>
                      <a:pt x="2" y="77"/>
                      <a:pt x="2" y="77"/>
                      <a:pt x="2" y="77"/>
                    </a:cubicBezTo>
                    <a:cubicBezTo>
                      <a:pt x="4" y="66"/>
                      <a:pt x="5" y="56"/>
                      <a:pt x="5" y="45"/>
                    </a:cubicBezTo>
                    <a:cubicBezTo>
                      <a:pt x="5" y="31"/>
                      <a:pt x="4" y="17"/>
                      <a:pt x="0" y="3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7" y="15"/>
                      <a:pt x="19" y="30"/>
                      <a:pt x="19" y="45"/>
                    </a:cubicBezTo>
                    <a:cubicBezTo>
                      <a:pt x="19" y="57"/>
                      <a:pt x="18" y="68"/>
                      <a:pt x="16" y="7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47"/>
              <p:cNvSpPr/>
              <p:nvPr/>
            </p:nvSpPr>
            <p:spPr>
              <a:xfrm>
                <a:off x="1714500" y="520700"/>
                <a:ext cx="80963" cy="112712"/>
              </a:xfrm>
              <a:custGeom>
                <a:avLst/>
                <a:gdLst/>
                <a:ahLst/>
                <a:cxnLst/>
                <a:rect l="l" t="t" r="r" b="b"/>
                <a:pathLst>
                  <a:path w="48" h="66" extrusionOk="0">
                    <a:moveTo>
                      <a:pt x="35" y="66"/>
                    </a:moveTo>
                    <a:cubicBezTo>
                      <a:pt x="27" y="45"/>
                      <a:pt x="15" y="26"/>
                      <a:pt x="0" y="9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26" y="18"/>
                      <a:pt x="39" y="39"/>
                      <a:pt x="48" y="61"/>
                    </a:cubicBezTo>
                    <a:lnTo>
                      <a:pt x="35" y="6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47"/>
              <p:cNvSpPr/>
              <p:nvPr/>
            </p:nvSpPr>
            <p:spPr>
              <a:xfrm>
                <a:off x="1558925" y="425450"/>
                <a:ext cx="139700" cy="82550"/>
              </a:xfrm>
              <a:custGeom>
                <a:avLst/>
                <a:gdLst/>
                <a:ahLst/>
                <a:cxnLst/>
                <a:rect l="l" t="t" r="r" b="b"/>
                <a:pathLst>
                  <a:path w="82" h="49" extrusionOk="0">
                    <a:moveTo>
                      <a:pt x="73" y="49"/>
                    </a:moveTo>
                    <a:cubicBezTo>
                      <a:pt x="52" y="32"/>
                      <a:pt x="27" y="19"/>
                      <a:pt x="0" y="13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2" y="6"/>
                      <a:pt x="59" y="20"/>
                      <a:pt x="82" y="38"/>
                    </a:cubicBezTo>
                    <a:lnTo>
                      <a:pt x="73" y="4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47"/>
              <p:cNvSpPr/>
              <p:nvPr/>
            </p:nvSpPr>
            <p:spPr>
              <a:xfrm>
                <a:off x="1327150" y="417513"/>
                <a:ext cx="198437" cy="66675"/>
              </a:xfrm>
              <a:custGeom>
                <a:avLst/>
                <a:gdLst/>
                <a:ahLst/>
                <a:cxnLst/>
                <a:rect l="l" t="t" r="r" b="b"/>
                <a:pathLst>
                  <a:path w="118" h="40" extrusionOk="0">
                    <a:moveTo>
                      <a:pt x="7" y="40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30" y="10"/>
                      <a:pt x="64" y="0"/>
                      <a:pt x="99" y="0"/>
                    </a:cubicBezTo>
                    <a:cubicBezTo>
                      <a:pt x="105" y="0"/>
                      <a:pt x="111" y="0"/>
                      <a:pt x="118" y="1"/>
                    </a:cubicBezTo>
                    <a:cubicBezTo>
                      <a:pt x="116" y="15"/>
                      <a:pt x="116" y="15"/>
                      <a:pt x="116" y="15"/>
                    </a:cubicBezTo>
                    <a:cubicBezTo>
                      <a:pt x="111" y="14"/>
                      <a:pt x="105" y="14"/>
                      <a:pt x="99" y="14"/>
                    </a:cubicBezTo>
                    <a:cubicBezTo>
                      <a:pt x="66" y="14"/>
                      <a:pt x="35" y="23"/>
                      <a:pt x="7" y="4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47"/>
              <p:cNvSpPr/>
              <p:nvPr/>
            </p:nvSpPr>
            <p:spPr>
              <a:xfrm>
                <a:off x="1195388" y="487363"/>
                <a:ext cx="111125" cy="138113"/>
              </a:xfrm>
              <a:custGeom>
                <a:avLst/>
                <a:gdLst/>
                <a:ahLst/>
                <a:cxnLst/>
                <a:rect l="l" t="t" r="r" b="b"/>
                <a:pathLst>
                  <a:path w="66" h="82" extrusionOk="0">
                    <a:moveTo>
                      <a:pt x="12" y="82"/>
                    </a:moveTo>
                    <a:cubicBezTo>
                      <a:pt x="0" y="77"/>
                      <a:pt x="0" y="77"/>
                      <a:pt x="0" y="77"/>
                    </a:cubicBezTo>
                    <a:cubicBezTo>
                      <a:pt x="12" y="47"/>
                      <a:pt x="32" y="20"/>
                      <a:pt x="58" y="0"/>
                    </a:cubicBezTo>
                    <a:cubicBezTo>
                      <a:pt x="66" y="11"/>
                      <a:pt x="66" y="11"/>
                      <a:pt x="66" y="11"/>
                    </a:cubicBezTo>
                    <a:cubicBezTo>
                      <a:pt x="43" y="29"/>
                      <a:pt x="24" y="54"/>
                      <a:pt x="12" y="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47"/>
              <p:cNvSpPr/>
              <p:nvPr/>
            </p:nvSpPr>
            <p:spPr>
              <a:xfrm>
                <a:off x="1171575" y="661988"/>
                <a:ext cx="31750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9" h="91" extrusionOk="0">
                    <a:moveTo>
                      <a:pt x="5" y="91"/>
                    </a:moveTo>
                    <a:cubicBezTo>
                      <a:pt x="1" y="76"/>
                      <a:pt x="0" y="61"/>
                      <a:pt x="0" y="46"/>
                    </a:cubicBezTo>
                    <a:cubicBezTo>
                      <a:pt x="0" y="31"/>
                      <a:pt x="2" y="15"/>
                      <a:pt x="5" y="0"/>
                    </a:cubicBezTo>
                    <a:cubicBezTo>
                      <a:pt x="19" y="4"/>
                      <a:pt x="19" y="4"/>
                      <a:pt x="19" y="4"/>
                    </a:cubicBezTo>
                    <a:cubicBezTo>
                      <a:pt x="15" y="17"/>
                      <a:pt x="13" y="32"/>
                      <a:pt x="13" y="46"/>
                    </a:cubicBezTo>
                    <a:cubicBezTo>
                      <a:pt x="13" y="60"/>
                      <a:pt x="15" y="74"/>
                      <a:pt x="18" y="87"/>
                    </a:cubicBezTo>
                    <a:lnTo>
                      <a:pt x="5" y="9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47"/>
              <p:cNvSpPr/>
              <p:nvPr/>
            </p:nvSpPr>
            <p:spPr>
              <a:xfrm>
                <a:off x="1493838" y="806450"/>
                <a:ext cx="265113" cy="207963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23" extrusionOk="0">
                    <a:moveTo>
                      <a:pt x="0" y="123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70" y="116"/>
                      <a:pt x="132" y="68"/>
                      <a:pt x="150" y="0"/>
                    </a:cubicBezTo>
                    <a:cubicBezTo>
                      <a:pt x="157" y="2"/>
                      <a:pt x="157" y="2"/>
                      <a:pt x="157" y="2"/>
                    </a:cubicBezTo>
                    <a:cubicBezTo>
                      <a:pt x="138" y="73"/>
                      <a:pt x="73" y="123"/>
                      <a:pt x="0" y="1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47"/>
              <p:cNvSpPr/>
              <p:nvPr/>
            </p:nvSpPr>
            <p:spPr>
              <a:xfrm>
                <a:off x="1752600" y="693738"/>
                <a:ext cx="14288" cy="46037"/>
              </a:xfrm>
              <a:custGeom>
                <a:avLst/>
                <a:gdLst/>
                <a:ahLst/>
                <a:cxnLst/>
                <a:rect l="l" t="t" r="r" b="b"/>
                <a:pathLst>
                  <a:path w="9" h="27" extrusionOk="0">
                    <a:moveTo>
                      <a:pt x="9" y="27"/>
                    </a:moveTo>
                    <a:cubicBezTo>
                      <a:pt x="3" y="27"/>
                      <a:pt x="3" y="27"/>
                      <a:pt x="3" y="27"/>
                    </a:cubicBezTo>
                    <a:cubicBezTo>
                      <a:pt x="3" y="19"/>
                      <a:pt x="2" y="10"/>
                      <a:pt x="0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9"/>
                      <a:pt x="9" y="18"/>
                      <a:pt x="9" y="2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47"/>
              <p:cNvSpPr/>
              <p:nvPr/>
            </p:nvSpPr>
            <p:spPr>
              <a:xfrm>
                <a:off x="1658938" y="527050"/>
                <a:ext cx="46037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27" h="27" extrusionOk="0">
                    <a:moveTo>
                      <a:pt x="21" y="27"/>
                    </a:moveTo>
                    <a:cubicBezTo>
                      <a:pt x="15" y="19"/>
                      <a:pt x="8" y="12"/>
                      <a:pt x="0" y="6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3" y="7"/>
                      <a:pt x="20" y="14"/>
                      <a:pt x="27" y="22"/>
                    </a:cubicBezTo>
                    <a:lnTo>
                      <a:pt x="21" y="2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47"/>
              <p:cNvSpPr/>
              <p:nvPr/>
            </p:nvSpPr>
            <p:spPr>
              <a:xfrm>
                <a:off x="1524000" y="466725"/>
                <a:ext cx="123825" cy="55563"/>
              </a:xfrm>
              <a:custGeom>
                <a:avLst/>
                <a:gdLst/>
                <a:ahLst/>
                <a:cxnLst/>
                <a:rect l="l" t="t" r="r" b="b"/>
                <a:pathLst>
                  <a:path w="73" h="33" extrusionOk="0">
                    <a:moveTo>
                      <a:pt x="70" y="33"/>
                    </a:moveTo>
                    <a:cubicBezTo>
                      <a:pt x="49" y="18"/>
                      <a:pt x="25" y="9"/>
                      <a:pt x="0" y="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" y="3"/>
                      <a:pt x="52" y="12"/>
                      <a:pt x="73" y="27"/>
                    </a:cubicBezTo>
                    <a:lnTo>
                      <a:pt x="70" y="3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47"/>
              <p:cNvSpPr/>
              <p:nvPr/>
            </p:nvSpPr>
            <p:spPr>
              <a:xfrm>
                <a:off x="1436688" y="465138"/>
                <a:ext cx="57150" cy="17463"/>
              </a:xfrm>
              <a:custGeom>
                <a:avLst/>
                <a:gdLst/>
                <a:ahLst/>
                <a:cxnLst/>
                <a:rect l="l" t="t" r="r" b="b"/>
                <a:pathLst>
                  <a:path w="34" h="10" extrusionOk="0">
                    <a:moveTo>
                      <a:pt x="1" y="1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1" y="1"/>
                      <a:pt x="22" y="0"/>
                      <a:pt x="34" y="0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23" y="7"/>
                      <a:pt x="12" y="8"/>
                      <a:pt x="1" y="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47"/>
              <p:cNvSpPr/>
              <p:nvPr/>
            </p:nvSpPr>
            <p:spPr>
              <a:xfrm>
                <a:off x="1231900" y="487363"/>
                <a:ext cx="158750" cy="173037"/>
              </a:xfrm>
              <a:custGeom>
                <a:avLst/>
                <a:gdLst/>
                <a:ahLst/>
                <a:cxnLst/>
                <a:rect l="l" t="t" r="r" b="b"/>
                <a:pathLst>
                  <a:path w="94" h="102" extrusionOk="0">
                    <a:moveTo>
                      <a:pt x="6" y="102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14" y="55"/>
                      <a:pt x="47" y="18"/>
                      <a:pt x="91" y="0"/>
                    </a:cubicBezTo>
                    <a:cubicBezTo>
                      <a:pt x="94" y="6"/>
                      <a:pt x="94" y="6"/>
                      <a:pt x="94" y="6"/>
                    </a:cubicBezTo>
                    <a:cubicBezTo>
                      <a:pt x="52" y="24"/>
                      <a:pt x="20" y="59"/>
                      <a:pt x="6" y="10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47"/>
              <p:cNvSpPr/>
              <p:nvPr/>
            </p:nvSpPr>
            <p:spPr>
              <a:xfrm>
                <a:off x="1219200" y="685800"/>
                <a:ext cx="15875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10" h="32" extrusionOk="0">
                    <a:moveTo>
                      <a:pt x="7" y="32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0" y="21"/>
                      <a:pt x="1" y="10"/>
                      <a:pt x="4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8" y="11"/>
                      <a:pt x="7" y="22"/>
                      <a:pt x="7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47"/>
              <p:cNvSpPr/>
              <p:nvPr/>
            </p:nvSpPr>
            <p:spPr>
              <a:xfrm>
                <a:off x="1231900" y="820738"/>
                <a:ext cx="111125" cy="144463"/>
              </a:xfrm>
              <a:custGeom>
                <a:avLst/>
                <a:gdLst/>
                <a:ahLst/>
                <a:cxnLst/>
                <a:rect l="l" t="t" r="r" b="b"/>
                <a:pathLst>
                  <a:path w="66" h="86" extrusionOk="0">
                    <a:moveTo>
                      <a:pt x="62" y="86"/>
                    </a:moveTo>
                    <a:cubicBezTo>
                      <a:pt x="33" y="66"/>
                      <a:pt x="11" y="36"/>
                      <a:pt x="0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7" y="32"/>
                      <a:pt x="38" y="61"/>
                      <a:pt x="66" y="80"/>
                    </a:cubicBezTo>
                    <a:lnTo>
                      <a:pt x="62" y="8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47"/>
              <p:cNvSpPr/>
              <p:nvPr/>
            </p:nvSpPr>
            <p:spPr>
              <a:xfrm>
                <a:off x="1377950" y="976313"/>
                <a:ext cx="381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23" h="15" extrusionOk="0">
                    <a:moveTo>
                      <a:pt x="21" y="15"/>
                    </a:moveTo>
                    <a:cubicBezTo>
                      <a:pt x="14" y="12"/>
                      <a:pt x="7" y="10"/>
                      <a:pt x="0" y="7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9" y="3"/>
                      <a:pt x="16" y="6"/>
                      <a:pt x="23" y="8"/>
                    </a:cubicBezTo>
                    <a:lnTo>
                      <a:pt x="21" y="1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47"/>
              <p:cNvSpPr/>
              <p:nvPr/>
            </p:nvSpPr>
            <p:spPr>
              <a:xfrm>
                <a:off x="1325563" y="739775"/>
                <a:ext cx="26988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16" h="42" extrusionOk="0">
                    <a:moveTo>
                      <a:pt x="9" y="42"/>
                    </a:moveTo>
                    <a:cubicBezTo>
                      <a:pt x="3" y="29"/>
                      <a:pt x="0" y="15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4"/>
                      <a:pt x="11" y="27"/>
                      <a:pt x="16" y="39"/>
                    </a:cubicBezTo>
                    <a:lnTo>
                      <a:pt x="9" y="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47"/>
              <p:cNvSpPr/>
              <p:nvPr/>
            </p:nvSpPr>
            <p:spPr>
              <a:xfrm>
                <a:off x="1354138" y="825500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30" y="34"/>
                    </a:moveTo>
                    <a:cubicBezTo>
                      <a:pt x="18" y="26"/>
                      <a:pt x="8" y="16"/>
                      <a:pt x="0" y="4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3" y="11"/>
                      <a:pt x="23" y="21"/>
                      <a:pt x="34" y="28"/>
                    </a:cubicBezTo>
                    <a:lnTo>
                      <a:pt x="30" y="3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47"/>
              <p:cNvSpPr/>
              <p:nvPr/>
            </p:nvSpPr>
            <p:spPr>
              <a:xfrm>
                <a:off x="1423988" y="882650"/>
                <a:ext cx="33337" cy="20638"/>
              </a:xfrm>
              <a:custGeom>
                <a:avLst/>
                <a:gdLst/>
                <a:ahLst/>
                <a:cxnLst/>
                <a:rect l="l" t="t" r="r" b="b"/>
                <a:pathLst>
                  <a:path w="19" h="12" extrusionOk="0">
                    <a:moveTo>
                      <a:pt x="17" y="12"/>
                    </a:moveTo>
                    <a:cubicBezTo>
                      <a:pt x="11" y="11"/>
                      <a:pt x="6" y="9"/>
                      <a:pt x="0" y="6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8" y="2"/>
                      <a:pt x="14" y="4"/>
                      <a:pt x="19" y="5"/>
                    </a:cubicBezTo>
                    <a:lnTo>
                      <a:pt x="17" y="1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47"/>
              <p:cNvSpPr/>
              <p:nvPr/>
            </p:nvSpPr>
            <p:spPr>
              <a:xfrm>
                <a:off x="1473200" y="884238"/>
                <a:ext cx="84138" cy="23812"/>
              </a:xfrm>
              <a:custGeom>
                <a:avLst/>
                <a:gdLst/>
                <a:ahLst/>
                <a:cxnLst/>
                <a:rect l="l" t="t" r="r" b="b"/>
                <a:pathLst>
                  <a:path w="50" h="14" extrusionOk="0">
                    <a:moveTo>
                      <a:pt x="12" y="14"/>
                    </a:moveTo>
                    <a:cubicBezTo>
                      <a:pt x="8" y="14"/>
                      <a:pt x="4" y="14"/>
                      <a:pt x="0" y="13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4" y="6"/>
                      <a:pt x="8" y="6"/>
                      <a:pt x="12" y="6"/>
                    </a:cubicBezTo>
                    <a:cubicBezTo>
                      <a:pt x="24" y="6"/>
                      <a:pt x="36" y="4"/>
                      <a:pt x="47" y="0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38" y="11"/>
                      <a:pt x="25" y="14"/>
                      <a:pt x="12" y="1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47"/>
              <p:cNvSpPr/>
              <p:nvPr/>
            </p:nvSpPr>
            <p:spPr>
              <a:xfrm>
                <a:off x="1577975" y="823913"/>
                <a:ext cx="57150" cy="57150"/>
              </a:xfrm>
              <a:custGeom>
                <a:avLst/>
                <a:gdLst/>
                <a:ahLst/>
                <a:cxnLst/>
                <a:rect l="l" t="t" r="r" b="b"/>
                <a:pathLst>
                  <a:path w="34" h="34" extrusionOk="0">
                    <a:moveTo>
                      <a:pt x="4" y="34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11" y="21"/>
                      <a:pt x="20" y="11"/>
                      <a:pt x="28" y="0"/>
                    </a:cubicBezTo>
                    <a:cubicBezTo>
                      <a:pt x="34" y="4"/>
                      <a:pt x="34" y="4"/>
                      <a:pt x="34" y="4"/>
                    </a:cubicBezTo>
                    <a:cubicBezTo>
                      <a:pt x="26" y="16"/>
                      <a:pt x="16" y="26"/>
                      <a:pt x="4" y="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47"/>
              <p:cNvSpPr/>
              <p:nvPr/>
            </p:nvSpPr>
            <p:spPr>
              <a:xfrm>
                <a:off x="1646238" y="706438"/>
                <a:ext cx="14288" cy="65088"/>
              </a:xfrm>
              <a:custGeom>
                <a:avLst/>
                <a:gdLst/>
                <a:ahLst/>
                <a:cxnLst/>
                <a:rect l="l" t="t" r="r" b="b"/>
                <a:pathLst>
                  <a:path w="9" h="38" extrusionOk="0">
                    <a:moveTo>
                      <a:pt x="8" y="38"/>
                    </a:moveTo>
                    <a:cubicBezTo>
                      <a:pt x="0" y="37"/>
                      <a:pt x="0" y="37"/>
                      <a:pt x="0" y="37"/>
                    </a:cubicBezTo>
                    <a:cubicBezTo>
                      <a:pt x="1" y="31"/>
                      <a:pt x="2" y="25"/>
                      <a:pt x="2" y="19"/>
                    </a:cubicBezTo>
                    <a:cubicBezTo>
                      <a:pt x="2" y="13"/>
                      <a:pt x="1" y="7"/>
                      <a:pt x="0" y="2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9" y="6"/>
                      <a:pt x="9" y="13"/>
                      <a:pt x="9" y="19"/>
                    </a:cubicBezTo>
                    <a:cubicBezTo>
                      <a:pt x="9" y="26"/>
                      <a:pt x="9" y="32"/>
                      <a:pt x="8" y="3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47"/>
              <p:cNvSpPr/>
              <p:nvPr/>
            </p:nvSpPr>
            <p:spPr>
              <a:xfrm>
                <a:off x="1584325" y="603250"/>
                <a:ext cx="66675" cy="77787"/>
              </a:xfrm>
              <a:custGeom>
                <a:avLst/>
                <a:gdLst/>
                <a:ahLst/>
                <a:cxnLst/>
                <a:rect l="l" t="t" r="r" b="b"/>
                <a:pathLst>
                  <a:path w="39" h="46" extrusionOk="0">
                    <a:moveTo>
                      <a:pt x="32" y="46"/>
                    </a:moveTo>
                    <a:cubicBezTo>
                      <a:pt x="25" y="30"/>
                      <a:pt x="14" y="16"/>
                      <a:pt x="0" y="6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20" y="11"/>
                      <a:pt x="32" y="26"/>
                      <a:pt x="39" y="44"/>
                    </a:cubicBezTo>
                    <a:lnTo>
                      <a:pt x="32" y="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47"/>
              <p:cNvSpPr/>
              <p:nvPr/>
            </p:nvSpPr>
            <p:spPr>
              <a:xfrm>
                <a:off x="1473200" y="571500"/>
                <a:ext cx="103187" cy="31750"/>
              </a:xfrm>
              <a:custGeom>
                <a:avLst/>
                <a:gdLst/>
                <a:ahLst/>
                <a:cxnLst/>
                <a:rect l="l" t="t" r="r" b="b"/>
                <a:pathLst>
                  <a:path w="61" h="19" extrusionOk="0">
                    <a:moveTo>
                      <a:pt x="58" y="19"/>
                    </a:moveTo>
                    <a:cubicBezTo>
                      <a:pt x="44" y="11"/>
                      <a:pt x="28" y="7"/>
                      <a:pt x="12" y="7"/>
                    </a:cubicBezTo>
                    <a:cubicBezTo>
                      <a:pt x="8" y="7"/>
                      <a:pt x="5" y="7"/>
                      <a:pt x="1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" y="0"/>
                      <a:pt x="8" y="0"/>
                      <a:pt x="12" y="0"/>
                    </a:cubicBezTo>
                    <a:cubicBezTo>
                      <a:pt x="29" y="0"/>
                      <a:pt x="46" y="4"/>
                      <a:pt x="61" y="13"/>
                    </a:cubicBezTo>
                    <a:lnTo>
                      <a:pt x="58" y="19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47"/>
              <p:cNvSpPr/>
              <p:nvPr/>
            </p:nvSpPr>
            <p:spPr>
              <a:xfrm>
                <a:off x="1404938" y="574675"/>
                <a:ext cx="52388" cy="33337"/>
              </a:xfrm>
              <a:custGeom>
                <a:avLst/>
                <a:gdLst/>
                <a:ahLst/>
                <a:cxnLst/>
                <a:rect l="l" t="t" r="r" b="b"/>
                <a:pathLst>
                  <a:path w="31" h="19" extrusionOk="0">
                    <a:moveTo>
                      <a:pt x="4" y="19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9" y="7"/>
                      <a:pt x="19" y="3"/>
                      <a:pt x="29" y="0"/>
                    </a:cubicBezTo>
                    <a:cubicBezTo>
                      <a:pt x="31" y="8"/>
                      <a:pt x="31" y="8"/>
                      <a:pt x="31" y="8"/>
                    </a:cubicBezTo>
                    <a:cubicBezTo>
                      <a:pt x="21" y="10"/>
                      <a:pt x="12" y="14"/>
                      <a:pt x="4" y="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47"/>
              <p:cNvSpPr/>
              <p:nvPr/>
            </p:nvSpPr>
            <p:spPr>
              <a:xfrm>
                <a:off x="1328738" y="617538"/>
                <a:ext cx="57150" cy="92075"/>
              </a:xfrm>
              <a:custGeom>
                <a:avLst/>
                <a:gdLst/>
                <a:ahLst/>
                <a:cxnLst/>
                <a:rect l="l" t="t" r="r" b="b"/>
                <a:pathLst>
                  <a:path w="34" h="55" extrusionOk="0">
                    <a:moveTo>
                      <a:pt x="7" y="55"/>
                    </a:moveTo>
                    <a:cubicBezTo>
                      <a:pt x="0" y="54"/>
                      <a:pt x="0" y="54"/>
                      <a:pt x="0" y="54"/>
                    </a:cubicBezTo>
                    <a:cubicBezTo>
                      <a:pt x="4" y="33"/>
                      <a:pt x="14" y="14"/>
                      <a:pt x="29" y="0"/>
                    </a:cubicBezTo>
                    <a:cubicBezTo>
                      <a:pt x="34" y="5"/>
                      <a:pt x="34" y="5"/>
                      <a:pt x="34" y="5"/>
                    </a:cubicBezTo>
                    <a:cubicBezTo>
                      <a:pt x="20" y="19"/>
                      <a:pt x="11" y="36"/>
                      <a:pt x="7" y="5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47"/>
              <p:cNvSpPr/>
              <p:nvPr/>
            </p:nvSpPr>
            <p:spPr>
              <a:xfrm>
                <a:off x="1357313" y="787400"/>
                <a:ext cx="36513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22" h="30" extrusionOk="0">
                    <a:moveTo>
                      <a:pt x="17" y="30"/>
                    </a:moveTo>
                    <a:cubicBezTo>
                      <a:pt x="10" y="21"/>
                      <a:pt x="4" y="12"/>
                      <a:pt x="0" y="2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10" y="9"/>
                      <a:pt x="15" y="18"/>
                      <a:pt x="22" y="25"/>
                    </a:cubicBezTo>
                    <a:lnTo>
                      <a:pt x="17" y="3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47"/>
              <p:cNvSpPr/>
              <p:nvPr/>
            </p:nvSpPr>
            <p:spPr>
              <a:xfrm>
                <a:off x="1400175" y="841375"/>
                <a:ext cx="93663" cy="44450"/>
              </a:xfrm>
              <a:custGeom>
                <a:avLst/>
                <a:gdLst/>
                <a:ahLst/>
                <a:cxnLst/>
                <a:rect l="l" t="t" r="r" b="b"/>
                <a:pathLst>
                  <a:path w="56" h="26" extrusionOk="0">
                    <a:moveTo>
                      <a:pt x="56" y="26"/>
                    </a:moveTo>
                    <a:cubicBezTo>
                      <a:pt x="35" y="26"/>
                      <a:pt x="15" y="18"/>
                      <a:pt x="0" y="5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18" y="13"/>
                      <a:pt x="37" y="19"/>
                      <a:pt x="56" y="19"/>
                    </a:cubicBezTo>
                    <a:lnTo>
                      <a:pt x="56" y="2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47"/>
              <p:cNvSpPr/>
              <p:nvPr/>
            </p:nvSpPr>
            <p:spPr>
              <a:xfrm>
                <a:off x="1522413" y="839788"/>
                <a:ext cx="68263" cy="42863"/>
              </a:xfrm>
              <a:custGeom>
                <a:avLst/>
                <a:gdLst/>
                <a:ahLst/>
                <a:cxnLst/>
                <a:rect l="l" t="t" r="r" b="b"/>
                <a:pathLst>
                  <a:path w="40" h="25" extrusionOk="0">
                    <a:moveTo>
                      <a:pt x="1" y="25"/>
                    </a:moveTo>
                    <a:cubicBezTo>
                      <a:pt x="0" y="19"/>
                      <a:pt x="0" y="19"/>
                      <a:pt x="0" y="19"/>
                    </a:cubicBezTo>
                    <a:cubicBezTo>
                      <a:pt x="13" y="16"/>
                      <a:pt x="26" y="10"/>
                      <a:pt x="36" y="0"/>
                    </a:cubicBezTo>
                    <a:cubicBezTo>
                      <a:pt x="40" y="5"/>
                      <a:pt x="40" y="5"/>
                      <a:pt x="40" y="5"/>
                    </a:cubicBezTo>
                    <a:cubicBezTo>
                      <a:pt x="29" y="15"/>
                      <a:pt x="15" y="22"/>
                      <a:pt x="1" y="2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47"/>
              <p:cNvSpPr/>
              <p:nvPr/>
            </p:nvSpPr>
            <p:spPr>
              <a:xfrm>
                <a:off x="1593850" y="784225"/>
                <a:ext cx="36513" cy="53975"/>
              </a:xfrm>
              <a:custGeom>
                <a:avLst/>
                <a:gdLst/>
                <a:ahLst/>
                <a:cxnLst/>
                <a:rect l="l" t="t" r="r" b="b"/>
                <a:pathLst>
                  <a:path w="22" h="32" extrusionOk="0">
                    <a:moveTo>
                      <a:pt x="5" y="32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7" y="19"/>
                      <a:pt x="13" y="10"/>
                      <a:pt x="16" y="0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18" y="13"/>
                      <a:pt x="12" y="23"/>
                      <a:pt x="5" y="3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0" name="Google Shape;1590;p47"/>
              <p:cNvSpPr/>
              <p:nvPr/>
            </p:nvSpPr>
            <p:spPr>
              <a:xfrm>
                <a:off x="1625600" y="704850"/>
                <a:ext cx="12700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8" h="36" extrusionOk="0">
                    <a:moveTo>
                      <a:pt x="7" y="36"/>
                    </a:moveTo>
                    <a:cubicBezTo>
                      <a:pt x="1" y="34"/>
                      <a:pt x="1" y="34"/>
                      <a:pt x="1" y="34"/>
                    </a:cubicBezTo>
                    <a:cubicBezTo>
                      <a:pt x="2" y="30"/>
                      <a:pt x="2" y="25"/>
                      <a:pt x="2" y="20"/>
                    </a:cubicBezTo>
                    <a:cubicBezTo>
                      <a:pt x="2" y="14"/>
                      <a:pt x="1" y="7"/>
                      <a:pt x="0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7" y="6"/>
                      <a:pt x="8" y="13"/>
                      <a:pt x="8" y="20"/>
                    </a:cubicBezTo>
                    <a:cubicBezTo>
                      <a:pt x="8" y="25"/>
                      <a:pt x="8" y="31"/>
                      <a:pt x="7" y="3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1" name="Google Shape;1591;p47"/>
              <p:cNvSpPr/>
              <p:nvPr/>
            </p:nvSpPr>
            <p:spPr>
              <a:xfrm>
                <a:off x="1593850" y="641350"/>
                <a:ext cx="36513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22" h="30" extrusionOk="0">
                    <a:moveTo>
                      <a:pt x="16" y="30"/>
                    </a:moveTo>
                    <a:cubicBezTo>
                      <a:pt x="12" y="20"/>
                      <a:pt x="7" y="12"/>
                      <a:pt x="0" y="4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2" y="8"/>
                      <a:pt x="18" y="17"/>
                      <a:pt x="22" y="28"/>
                    </a:cubicBezTo>
                    <a:lnTo>
                      <a:pt x="16" y="3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47"/>
              <p:cNvSpPr/>
              <p:nvPr/>
            </p:nvSpPr>
            <p:spPr>
              <a:xfrm>
                <a:off x="1524000" y="596900"/>
                <a:ext cx="61912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7" h="22" extrusionOk="0">
                    <a:moveTo>
                      <a:pt x="33" y="22"/>
                    </a:moveTo>
                    <a:cubicBezTo>
                      <a:pt x="23" y="14"/>
                      <a:pt x="12" y="9"/>
                      <a:pt x="0" y="6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4" y="3"/>
                      <a:pt x="26" y="9"/>
                      <a:pt x="37" y="17"/>
                    </a:cubicBezTo>
                    <a:lnTo>
                      <a:pt x="33" y="2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47"/>
              <p:cNvSpPr/>
              <p:nvPr/>
            </p:nvSpPr>
            <p:spPr>
              <a:xfrm>
                <a:off x="1417638" y="593725"/>
                <a:ext cx="90488" cy="30163"/>
              </a:xfrm>
              <a:custGeom>
                <a:avLst/>
                <a:gdLst/>
                <a:ahLst/>
                <a:cxnLst/>
                <a:rect l="l" t="t" r="r" b="b"/>
                <a:pathLst>
                  <a:path w="53" h="18" extrusionOk="0">
                    <a:moveTo>
                      <a:pt x="3" y="18"/>
                    </a:moveTo>
                    <a:cubicBezTo>
                      <a:pt x="0" y="12"/>
                      <a:pt x="0" y="12"/>
                      <a:pt x="0" y="12"/>
                    </a:cubicBezTo>
                    <a:cubicBezTo>
                      <a:pt x="14" y="4"/>
                      <a:pt x="29" y="0"/>
                      <a:pt x="45" y="0"/>
                    </a:cubicBezTo>
                    <a:cubicBezTo>
                      <a:pt x="48" y="0"/>
                      <a:pt x="51" y="0"/>
                      <a:pt x="53" y="0"/>
                    </a:cubicBezTo>
                    <a:cubicBezTo>
                      <a:pt x="53" y="6"/>
                      <a:pt x="53" y="6"/>
                      <a:pt x="53" y="6"/>
                    </a:cubicBezTo>
                    <a:cubicBezTo>
                      <a:pt x="50" y="6"/>
                      <a:pt x="47" y="6"/>
                      <a:pt x="45" y="6"/>
                    </a:cubicBezTo>
                    <a:cubicBezTo>
                      <a:pt x="30" y="6"/>
                      <a:pt x="16" y="10"/>
                      <a:pt x="3" y="1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47"/>
              <p:cNvSpPr/>
              <p:nvPr/>
            </p:nvSpPr>
            <p:spPr>
              <a:xfrm>
                <a:off x="1358900" y="625475"/>
                <a:ext cx="5080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30" h="37" extrusionOk="0">
                    <a:moveTo>
                      <a:pt x="6" y="37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5" y="21"/>
                      <a:pt x="14" y="9"/>
                      <a:pt x="26" y="0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19" y="13"/>
                      <a:pt x="11" y="24"/>
                      <a:pt x="6" y="3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47"/>
              <p:cNvSpPr/>
              <p:nvPr/>
            </p:nvSpPr>
            <p:spPr>
              <a:xfrm>
                <a:off x="1347788" y="703263"/>
                <a:ext cx="14288" cy="69850"/>
              </a:xfrm>
              <a:custGeom>
                <a:avLst/>
                <a:gdLst/>
                <a:ahLst/>
                <a:cxnLst/>
                <a:rect l="l" t="t" r="r" b="b"/>
                <a:pathLst>
                  <a:path w="9" h="41" extrusionOk="0">
                    <a:moveTo>
                      <a:pt x="3" y="41"/>
                    </a:moveTo>
                    <a:cubicBezTo>
                      <a:pt x="1" y="35"/>
                      <a:pt x="0" y="28"/>
                      <a:pt x="0" y="21"/>
                    </a:cubicBezTo>
                    <a:cubicBezTo>
                      <a:pt x="0" y="14"/>
                      <a:pt x="1" y="7"/>
                      <a:pt x="3" y="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7" y="8"/>
                      <a:pt x="7" y="15"/>
                      <a:pt x="7" y="21"/>
                    </a:cubicBezTo>
                    <a:cubicBezTo>
                      <a:pt x="7" y="28"/>
                      <a:pt x="7" y="34"/>
                      <a:pt x="9" y="40"/>
                    </a:cubicBezTo>
                    <a:lnTo>
                      <a:pt x="3" y="4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47"/>
              <p:cNvSpPr/>
              <p:nvPr/>
            </p:nvSpPr>
            <p:spPr>
              <a:xfrm>
                <a:off x="1493838" y="769938"/>
                <a:ext cx="119063" cy="93663"/>
              </a:xfrm>
              <a:custGeom>
                <a:avLst/>
                <a:gdLst/>
                <a:ahLst/>
                <a:cxnLst/>
                <a:rect l="l" t="t" r="r" b="b"/>
                <a:pathLst>
                  <a:path w="71" h="56" extrusionOk="0">
                    <a:moveTo>
                      <a:pt x="0" y="56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32" y="53"/>
                      <a:pt x="60" y="31"/>
                      <a:pt x="68" y="0"/>
                    </a:cubicBezTo>
                    <a:cubicBezTo>
                      <a:pt x="71" y="1"/>
                      <a:pt x="71" y="1"/>
                      <a:pt x="71" y="1"/>
                    </a:cubicBezTo>
                    <a:cubicBezTo>
                      <a:pt x="62" y="33"/>
                      <a:pt x="33" y="56"/>
                      <a:pt x="0" y="5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47"/>
              <p:cNvSpPr/>
              <p:nvPr/>
            </p:nvSpPr>
            <p:spPr>
              <a:xfrm>
                <a:off x="1609725" y="719138"/>
                <a:ext cx="7938" cy="20638"/>
              </a:xfrm>
              <a:custGeom>
                <a:avLst/>
                <a:gdLst/>
                <a:ahLst/>
                <a:cxnLst/>
                <a:rect l="l" t="t" r="r" b="b"/>
                <a:pathLst>
                  <a:path w="4" h="12" extrusionOk="0">
                    <a:moveTo>
                      <a:pt x="4" y="12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1" y="8"/>
                      <a:pt x="1" y="4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4" y="4"/>
                      <a:pt x="4" y="8"/>
                      <a:pt x="4" y="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47"/>
              <p:cNvSpPr/>
              <p:nvPr/>
            </p:nvSpPr>
            <p:spPr>
              <a:xfrm>
                <a:off x="1568450" y="642938"/>
                <a:ext cx="20638" cy="20638"/>
              </a:xfrm>
              <a:custGeom>
                <a:avLst/>
                <a:gdLst/>
                <a:ahLst/>
                <a:cxnLst/>
                <a:rect l="l" t="t" r="r" b="b"/>
                <a:pathLst>
                  <a:path w="12" h="12" extrusionOk="0">
                    <a:moveTo>
                      <a:pt x="10" y="12"/>
                    </a:moveTo>
                    <a:cubicBezTo>
                      <a:pt x="7" y="9"/>
                      <a:pt x="4" y="6"/>
                      <a:pt x="0" y="3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6" y="3"/>
                      <a:pt x="9" y="7"/>
                      <a:pt x="12" y="10"/>
                    </a:cubicBezTo>
                    <a:lnTo>
                      <a:pt x="10" y="1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47"/>
              <p:cNvSpPr/>
              <p:nvPr/>
            </p:nvSpPr>
            <p:spPr>
              <a:xfrm>
                <a:off x="1508125" y="615950"/>
                <a:ext cx="55563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15" extrusionOk="0">
                    <a:moveTo>
                      <a:pt x="31" y="15"/>
                    </a:moveTo>
                    <a:cubicBezTo>
                      <a:pt x="22" y="9"/>
                      <a:pt x="11" y="5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2" y="2"/>
                      <a:pt x="23" y="6"/>
                      <a:pt x="33" y="13"/>
                    </a:cubicBezTo>
                    <a:lnTo>
                      <a:pt x="31" y="1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47"/>
              <p:cNvSpPr/>
              <p:nvPr/>
            </p:nvSpPr>
            <p:spPr>
              <a:xfrm>
                <a:off x="1466850" y="615950"/>
                <a:ext cx="26988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6" h="4" extrusionOk="0">
                    <a:moveTo>
                      <a:pt x="1" y="4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5" y="0"/>
                      <a:pt x="11" y="0"/>
                      <a:pt x="16" y="0"/>
                    </a:cubicBezTo>
                    <a:cubicBezTo>
                      <a:pt x="16" y="3"/>
                      <a:pt x="16" y="3"/>
                      <a:pt x="16" y="3"/>
                    </a:cubicBezTo>
                    <a:cubicBezTo>
                      <a:pt x="11" y="3"/>
                      <a:pt x="6" y="3"/>
                      <a:pt x="1" y="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47"/>
              <p:cNvSpPr/>
              <p:nvPr/>
            </p:nvSpPr>
            <p:spPr>
              <a:xfrm>
                <a:off x="1376363" y="625475"/>
                <a:ext cx="69850" cy="77787"/>
              </a:xfrm>
              <a:custGeom>
                <a:avLst/>
                <a:gdLst/>
                <a:ahLst/>
                <a:cxnLst/>
                <a:rect l="l" t="t" r="r" b="b"/>
                <a:pathLst>
                  <a:path w="42" h="46" extrusionOk="0">
                    <a:moveTo>
                      <a:pt x="3" y="46"/>
                    </a:moveTo>
                    <a:cubicBezTo>
                      <a:pt x="0" y="45"/>
                      <a:pt x="0" y="45"/>
                      <a:pt x="0" y="45"/>
                    </a:cubicBezTo>
                    <a:cubicBezTo>
                      <a:pt x="6" y="25"/>
                      <a:pt x="21" y="8"/>
                      <a:pt x="41" y="0"/>
                    </a:cubicBezTo>
                    <a:cubicBezTo>
                      <a:pt x="42" y="3"/>
                      <a:pt x="42" y="3"/>
                      <a:pt x="42" y="3"/>
                    </a:cubicBezTo>
                    <a:cubicBezTo>
                      <a:pt x="23" y="11"/>
                      <a:pt x="9" y="26"/>
                      <a:pt x="3" y="4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47"/>
              <p:cNvSpPr/>
              <p:nvPr/>
            </p:nvSpPr>
            <p:spPr>
              <a:xfrm>
                <a:off x="1368425" y="714375"/>
                <a:ext cx="952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5" h="15" extrusionOk="0">
                    <a:moveTo>
                      <a:pt x="3" y="15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0" y="10"/>
                      <a:pt x="1" y="5"/>
                      <a:pt x="2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6"/>
                      <a:pt x="3" y="11"/>
                      <a:pt x="3" y="1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47"/>
              <p:cNvSpPr/>
              <p:nvPr/>
            </p:nvSpPr>
            <p:spPr>
              <a:xfrm>
                <a:off x="1376363" y="776288"/>
                <a:ext cx="50800" cy="65087"/>
              </a:xfrm>
              <a:custGeom>
                <a:avLst/>
                <a:gdLst/>
                <a:ahLst/>
                <a:cxnLst/>
                <a:rect l="l" t="t" r="r" b="b"/>
                <a:pathLst>
                  <a:path w="30" h="39" extrusionOk="0">
                    <a:moveTo>
                      <a:pt x="28" y="39"/>
                    </a:moveTo>
                    <a:cubicBezTo>
                      <a:pt x="15" y="30"/>
                      <a:pt x="5" y="16"/>
                      <a:pt x="0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7" y="14"/>
                      <a:pt x="17" y="27"/>
                      <a:pt x="30" y="36"/>
                    </a:cubicBezTo>
                    <a:lnTo>
                      <a:pt x="28" y="39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47"/>
              <p:cNvSpPr/>
              <p:nvPr/>
            </p:nvSpPr>
            <p:spPr>
              <a:xfrm>
                <a:off x="1441450" y="847725"/>
                <a:ext cx="17463" cy="11113"/>
              </a:xfrm>
              <a:custGeom>
                <a:avLst/>
                <a:gdLst/>
                <a:ahLst/>
                <a:cxnLst/>
                <a:rect l="l" t="t" r="r" b="b"/>
                <a:pathLst>
                  <a:path w="10" h="7" extrusionOk="0">
                    <a:moveTo>
                      <a:pt x="9" y="7"/>
                    </a:moveTo>
                    <a:cubicBezTo>
                      <a:pt x="6" y="6"/>
                      <a:pt x="3" y="4"/>
                      <a:pt x="0" y="3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4" y="1"/>
                      <a:pt x="7" y="3"/>
                      <a:pt x="10" y="4"/>
                    </a:cubicBezTo>
                    <a:lnTo>
                      <a:pt x="9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05" name="Google Shape;1605;p47"/>
            <p:cNvGrpSpPr/>
            <p:nvPr/>
          </p:nvGrpSpPr>
          <p:grpSpPr>
            <a:xfrm>
              <a:off x="200264" y="415286"/>
              <a:ext cx="1025928" cy="248431"/>
              <a:chOff x="4287838" y="1025525"/>
              <a:chExt cx="708025" cy="171450"/>
            </a:xfrm>
          </p:grpSpPr>
          <p:sp>
            <p:nvSpPr>
              <p:cNvPr id="1606" name="Google Shape;1606;p47"/>
              <p:cNvSpPr/>
              <p:nvPr/>
            </p:nvSpPr>
            <p:spPr>
              <a:xfrm>
                <a:off x="4914900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8" y="0"/>
                    </a:moveTo>
                    <a:lnTo>
                      <a:pt x="51" y="10"/>
                    </a:lnTo>
                    <a:lnTo>
                      <a:pt x="21" y="54"/>
                    </a:lnTo>
                    <a:lnTo>
                      <a:pt x="51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7" name="Google Shape;1607;p47"/>
              <p:cNvSpPr/>
              <p:nvPr/>
            </p:nvSpPr>
            <p:spPr>
              <a:xfrm>
                <a:off x="48466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8" name="Google Shape;1608;p47"/>
              <p:cNvSpPr/>
              <p:nvPr/>
            </p:nvSpPr>
            <p:spPr>
              <a:xfrm>
                <a:off x="47767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9" name="Google Shape;1609;p47"/>
              <p:cNvSpPr/>
              <p:nvPr/>
            </p:nvSpPr>
            <p:spPr>
              <a:xfrm>
                <a:off x="47069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0" name="Google Shape;1610;p47"/>
              <p:cNvSpPr/>
              <p:nvPr/>
            </p:nvSpPr>
            <p:spPr>
              <a:xfrm>
                <a:off x="463708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1" name="Google Shape;1611;p47"/>
              <p:cNvSpPr/>
              <p:nvPr/>
            </p:nvSpPr>
            <p:spPr>
              <a:xfrm>
                <a:off x="4568825" y="1025525"/>
                <a:ext cx="77788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8" extrusionOk="0">
                    <a:moveTo>
                      <a:pt x="37" y="0"/>
                    </a:moveTo>
                    <a:lnTo>
                      <a:pt x="49" y="10"/>
                    </a:lnTo>
                    <a:lnTo>
                      <a:pt x="19" y="54"/>
                    </a:lnTo>
                    <a:lnTo>
                      <a:pt x="49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2" name="Google Shape;1612;p47"/>
              <p:cNvSpPr/>
              <p:nvPr/>
            </p:nvSpPr>
            <p:spPr>
              <a:xfrm>
                <a:off x="449738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3" name="Google Shape;1613;p47"/>
              <p:cNvSpPr/>
              <p:nvPr/>
            </p:nvSpPr>
            <p:spPr>
              <a:xfrm>
                <a:off x="4427538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8" y="0"/>
                    </a:moveTo>
                    <a:lnTo>
                      <a:pt x="50" y="10"/>
                    </a:lnTo>
                    <a:lnTo>
                      <a:pt x="20" y="54"/>
                    </a:lnTo>
                    <a:lnTo>
                      <a:pt x="50" y="99"/>
                    </a:lnTo>
                    <a:lnTo>
                      <a:pt x="38" y="108"/>
                    </a:lnTo>
                    <a:lnTo>
                      <a:pt x="0" y="54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4" name="Google Shape;1614;p47"/>
              <p:cNvSpPr/>
              <p:nvPr/>
            </p:nvSpPr>
            <p:spPr>
              <a:xfrm>
                <a:off x="4359275" y="1025525"/>
                <a:ext cx="79375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0" h="108" extrusionOk="0">
                    <a:moveTo>
                      <a:pt x="37" y="0"/>
                    </a:moveTo>
                    <a:lnTo>
                      <a:pt x="50" y="10"/>
                    </a:lnTo>
                    <a:lnTo>
                      <a:pt x="19" y="54"/>
                    </a:lnTo>
                    <a:lnTo>
                      <a:pt x="50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5" name="Google Shape;1615;p47"/>
              <p:cNvSpPr/>
              <p:nvPr/>
            </p:nvSpPr>
            <p:spPr>
              <a:xfrm>
                <a:off x="4287838" y="1025525"/>
                <a:ext cx="80963" cy="171450"/>
              </a:xfrm>
              <a:custGeom>
                <a:avLst/>
                <a:gdLst/>
                <a:ahLst/>
                <a:cxnLst/>
                <a:rect l="l" t="t" r="r" b="b"/>
                <a:pathLst>
                  <a:path w="51" h="108" extrusionOk="0">
                    <a:moveTo>
                      <a:pt x="37" y="0"/>
                    </a:moveTo>
                    <a:lnTo>
                      <a:pt x="51" y="10"/>
                    </a:lnTo>
                    <a:lnTo>
                      <a:pt x="20" y="54"/>
                    </a:lnTo>
                    <a:lnTo>
                      <a:pt x="51" y="99"/>
                    </a:lnTo>
                    <a:lnTo>
                      <a:pt x="37" y="108"/>
                    </a:lnTo>
                    <a:lnTo>
                      <a:pt x="0" y="54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AE0E97C-5E3A-4428-ADF2-AC96EF3F0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363" y="1652877"/>
            <a:ext cx="4685354" cy="262965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Group Members:</a:t>
            </a:r>
            <a:endParaRPr dirty="0"/>
          </a:p>
        </p:txBody>
      </p:sp>
      <p:graphicFrame>
        <p:nvGraphicFramePr>
          <p:cNvPr id="1153" name="Google Shape;1153;p29"/>
          <p:cNvGraphicFramePr/>
          <p:nvPr>
            <p:extLst>
              <p:ext uri="{D42A27DB-BD31-4B8C-83A1-F6EECF244321}">
                <p14:modId xmlns:p14="http://schemas.microsoft.com/office/powerpoint/2010/main" val="2883130339"/>
              </p:ext>
            </p:extLst>
          </p:nvPr>
        </p:nvGraphicFramePr>
        <p:xfrm>
          <a:off x="531020" y="1124040"/>
          <a:ext cx="7745062" cy="2407770"/>
        </p:xfrm>
        <a:graphic>
          <a:graphicData uri="http://schemas.openxmlformats.org/drawingml/2006/table">
            <a:tbl>
              <a:tblPr>
                <a:noFill/>
                <a:tableStyleId>{3AAC7104-6A9A-42A6-8D6E-5D9078DA5D4A}</a:tableStyleId>
              </a:tblPr>
              <a:tblGrid>
                <a:gridCol w="4914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8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1" u="sng" dirty="0">
                          <a:solidFill>
                            <a:schemeClr val="hlink"/>
                          </a:solidFill>
                          <a:latin typeface="Aharoni" panose="02010803020104030203" pitchFamily="2" charset="-79"/>
                          <a:ea typeface="Actor"/>
                          <a:cs typeface="Aharoni" panose="02010803020104030203" pitchFamily="2" charset="-79"/>
                          <a:sym typeface="Actor"/>
                        </a:rPr>
                        <a:t>Name </a:t>
                      </a:r>
                      <a:endParaRPr sz="1800" b="1" i="1" u="sng" dirty="0">
                        <a:solidFill>
                          <a:schemeClr val="dk2"/>
                        </a:solidFill>
                        <a:latin typeface="Aharoni" panose="02010803020104030203" pitchFamily="2" charset="-79"/>
                        <a:ea typeface="Actor"/>
                        <a:cs typeface="Aharoni" panose="02010803020104030203" pitchFamily="2" charset="-79"/>
                        <a:sym typeface="Acto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800" b="1" i="1" u="sng" dirty="0">
                          <a:solidFill>
                            <a:schemeClr val="dk2"/>
                          </a:solidFill>
                          <a:latin typeface="Aharoni" panose="02010803020104030203" pitchFamily="2" charset="-79"/>
                          <a:ea typeface="Actor"/>
                          <a:cs typeface="Aharoni" panose="02010803020104030203" pitchFamily="2" charset="-79"/>
                          <a:sym typeface="Actor"/>
                        </a:rPr>
                        <a:t>ID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dirty="0">
                          <a:solidFill>
                            <a:schemeClr val="hlink"/>
                          </a:solidFill>
                          <a:latin typeface="Aharoni" panose="02010803020104030203" pitchFamily="2" charset="-79"/>
                          <a:ea typeface="Actor"/>
                          <a:cs typeface="Aharoni" panose="02010803020104030203" pitchFamily="2" charset="-79"/>
                          <a:sym typeface="Actor"/>
                        </a:rPr>
                        <a:t>CHINMOY GUHA</a:t>
                      </a:r>
                      <a:endParaRPr sz="1400" b="1" u="none" dirty="0">
                        <a:solidFill>
                          <a:schemeClr val="dk2"/>
                        </a:solidFill>
                        <a:latin typeface="Aharoni" panose="02010803020104030203" pitchFamily="2" charset="-79"/>
                        <a:ea typeface="Actor"/>
                        <a:cs typeface="Aharoni" panose="02010803020104030203" pitchFamily="2" charset="-79"/>
                        <a:sym typeface="Acto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2"/>
                          </a:solidFill>
                          <a:latin typeface="Aharoni" panose="02010803020104030203" pitchFamily="2" charset="-79"/>
                          <a:ea typeface="Actor"/>
                          <a:cs typeface="Aharoni" panose="02010803020104030203" pitchFamily="2" charset="-79"/>
                          <a:sym typeface="Actor"/>
                        </a:rPr>
                        <a:t>22-48056-2</a:t>
                      </a:r>
                      <a:endParaRPr sz="2000" dirty="0">
                        <a:solidFill>
                          <a:schemeClr val="dk2"/>
                        </a:solidFill>
                        <a:latin typeface="Aharoni" panose="02010803020104030203" pitchFamily="2" charset="-79"/>
                        <a:ea typeface="Actor"/>
                        <a:cs typeface="Aharoni" panose="02010803020104030203" pitchFamily="2" charset="-79"/>
                        <a:sym typeface="Acto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8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dirty="0">
                          <a:solidFill>
                            <a:schemeClr val="hlink"/>
                          </a:solidFill>
                          <a:latin typeface="Aharoni" panose="02010803020104030203" pitchFamily="2" charset="-79"/>
                          <a:ea typeface="Actor"/>
                          <a:cs typeface="Aharoni" panose="02010803020104030203" pitchFamily="2" charset="-79"/>
                          <a:sym typeface="Actor"/>
                        </a:rPr>
                        <a:t>SUVRA CHAKRABORTY</a:t>
                      </a:r>
                      <a:endParaRPr sz="1400" b="1" u="none" dirty="0">
                        <a:solidFill>
                          <a:schemeClr val="dk2"/>
                        </a:solidFill>
                        <a:latin typeface="Aharoni" panose="02010803020104030203" pitchFamily="2" charset="-79"/>
                        <a:ea typeface="Actor"/>
                        <a:cs typeface="Aharoni" panose="02010803020104030203" pitchFamily="2" charset="-79"/>
                        <a:sym typeface="Acto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chemeClr val="dk2"/>
                          </a:solidFill>
                          <a:latin typeface="Aharoni" panose="02010803020104030203" pitchFamily="2" charset="-79"/>
                          <a:ea typeface="Actor"/>
                          <a:cs typeface="Aharoni" panose="02010803020104030203" pitchFamily="2" charset="-79"/>
                          <a:sym typeface="Actor"/>
                        </a:rPr>
                        <a:t>22-48067-2</a:t>
                      </a:r>
                      <a:endParaRPr sz="2000" dirty="0">
                        <a:solidFill>
                          <a:schemeClr val="dk2"/>
                        </a:solidFill>
                        <a:latin typeface="Aharoni" panose="02010803020104030203" pitchFamily="2" charset="-79"/>
                        <a:ea typeface="Actor"/>
                        <a:cs typeface="Aharoni" panose="02010803020104030203" pitchFamily="2" charset="-79"/>
                        <a:sym typeface="Acto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28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2"/>
                          </a:solidFill>
                          <a:latin typeface="Aharoni" panose="02010803020104030203" pitchFamily="2" charset="-79"/>
                          <a:ea typeface="Actor"/>
                          <a:cs typeface="Aharoni" panose="02010803020104030203" pitchFamily="2" charset="-79"/>
                          <a:sym typeface="Actor"/>
                        </a:rPr>
                        <a:t>SAYMA RAHMAN SHANTA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u="none" dirty="0">
                          <a:solidFill>
                            <a:schemeClr val="dk2"/>
                          </a:solidFill>
                          <a:latin typeface="Aharoni" panose="02010803020104030203" pitchFamily="2" charset="-79"/>
                          <a:ea typeface="Actor"/>
                          <a:cs typeface="Aharoni" panose="02010803020104030203" pitchFamily="2" charset="-79"/>
                          <a:sym typeface="Actor"/>
                        </a:rPr>
                        <a:t>22-48132-2</a:t>
                      </a:r>
                      <a:endParaRPr sz="2000" u="none" dirty="0">
                        <a:solidFill>
                          <a:schemeClr val="dk2"/>
                        </a:solidFill>
                        <a:latin typeface="Aharoni" panose="02010803020104030203" pitchFamily="2" charset="-79"/>
                        <a:ea typeface="Actor"/>
                        <a:cs typeface="Aharoni" panose="02010803020104030203" pitchFamily="2" charset="-79"/>
                        <a:sym typeface="Acto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28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dk2"/>
                          </a:solidFill>
                          <a:latin typeface="Aharoni" panose="02010803020104030203" pitchFamily="2" charset="-79"/>
                          <a:ea typeface="Actor"/>
                          <a:cs typeface="Aharoni" panose="02010803020104030203" pitchFamily="2" charset="-79"/>
                          <a:sym typeface="Actor"/>
                        </a:rPr>
                        <a:t>MAHNUR BINTE KARIM</a:t>
                      </a:r>
                      <a:endParaRPr sz="1400" b="1" dirty="0">
                        <a:solidFill>
                          <a:schemeClr val="dk2"/>
                        </a:solidFill>
                        <a:latin typeface="Aharoni" panose="02010803020104030203" pitchFamily="2" charset="-79"/>
                        <a:ea typeface="Actor"/>
                        <a:cs typeface="Aharoni" panose="02010803020104030203" pitchFamily="2" charset="-79"/>
                        <a:sym typeface="Acto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2000" u="none" dirty="0">
                          <a:solidFill>
                            <a:schemeClr val="dk2"/>
                          </a:solidFill>
                          <a:latin typeface="Aharoni" panose="02010803020104030203" pitchFamily="2" charset="-79"/>
                          <a:ea typeface="Actor"/>
                          <a:cs typeface="Aharoni" panose="02010803020104030203" pitchFamily="2" charset="-79"/>
                          <a:sym typeface="Actor"/>
                        </a:rPr>
                        <a:t>22-48086-2</a:t>
                      </a:r>
                      <a:endParaRPr sz="2000" u="none" dirty="0">
                        <a:solidFill>
                          <a:schemeClr val="dk2"/>
                        </a:solidFill>
                        <a:latin typeface="Aharoni" panose="02010803020104030203" pitchFamily="2" charset="-79"/>
                        <a:ea typeface="Actor"/>
                        <a:cs typeface="Aharoni" panose="02010803020104030203" pitchFamily="2" charset="-79"/>
                        <a:sym typeface="Acto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8593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grpSp>
        <p:nvGrpSpPr>
          <p:cNvPr id="1175" name="Google Shape;1175;p30"/>
          <p:cNvGrpSpPr/>
          <p:nvPr/>
        </p:nvGrpSpPr>
        <p:grpSpPr>
          <a:xfrm>
            <a:off x="7980606" y="4154888"/>
            <a:ext cx="900146" cy="898301"/>
            <a:chOff x="1120775" y="368300"/>
            <a:chExt cx="744538" cy="742950"/>
          </a:xfrm>
        </p:grpSpPr>
        <p:sp>
          <p:nvSpPr>
            <p:cNvPr id="1176" name="Google Shape;1176;p30"/>
            <p:cNvSpPr/>
            <p:nvPr/>
          </p:nvSpPr>
          <p:spPr>
            <a:xfrm>
              <a:off x="1120775" y="739775"/>
              <a:ext cx="60325" cy="157163"/>
            </a:xfrm>
            <a:custGeom>
              <a:avLst/>
              <a:gdLst/>
              <a:ahLst/>
              <a:cxnLst/>
              <a:rect l="l" t="t" r="r" b="b"/>
              <a:pathLst>
                <a:path w="36" h="94" extrusionOk="0">
                  <a:moveTo>
                    <a:pt x="21" y="94"/>
                  </a:moveTo>
                  <a:cubicBezTo>
                    <a:pt x="7" y="64"/>
                    <a:pt x="0" y="33"/>
                    <a:pt x="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30"/>
                    <a:pt x="23" y="59"/>
                    <a:pt x="36" y="87"/>
                  </a:cubicBezTo>
                  <a:lnTo>
                    <a:pt x="21" y="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30"/>
            <p:cNvSpPr/>
            <p:nvPr/>
          </p:nvSpPr>
          <p:spPr>
            <a:xfrm>
              <a:off x="1184275" y="930275"/>
              <a:ext cx="127000" cy="125413"/>
            </a:xfrm>
            <a:custGeom>
              <a:avLst/>
              <a:gdLst/>
              <a:ahLst/>
              <a:cxnLst/>
              <a:rect l="l" t="t" r="r" b="b"/>
              <a:pathLst>
                <a:path w="76" h="75" extrusionOk="0">
                  <a:moveTo>
                    <a:pt x="67" y="75"/>
                  </a:moveTo>
                  <a:cubicBezTo>
                    <a:pt x="41" y="58"/>
                    <a:pt x="17" y="35"/>
                    <a:pt x="0" y="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30" y="24"/>
                    <a:pt x="51" y="45"/>
                    <a:pt x="76" y="61"/>
                  </a:cubicBezTo>
                  <a:lnTo>
                    <a:pt x="67" y="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30"/>
            <p:cNvSpPr/>
            <p:nvPr/>
          </p:nvSpPr>
          <p:spPr>
            <a:xfrm>
              <a:off x="1341438" y="1054100"/>
              <a:ext cx="69850" cy="46037"/>
            </a:xfrm>
            <a:custGeom>
              <a:avLst/>
              <a:gdLst/>
              <a:ahLst/>
              <a:cxnLst/>
              <a:rect l="l" t="t" r="r" b="b"/>
              <a:pathLst>
                <a:path w="41" h="27" extrusionOk="0">
                  <a:moveTo>
                    <a:pt x="37" y="27"/>
                  </a:moveTo>
                  <a:cubicBezTo>
                    <a:pt x="25" y="24"/>
                    <a:pt x="12" y="20"/>
                    <a:pt x="0" y="15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18" y="5"/>
                    <a:pt x="30" y="9"/>
                    <a:pt x="41" y="11"/>
                  </a:cubicBezTo>
                  <a:lnTo>
                    <a:pt x="37" y="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30"/>
            <p:cNvSpPr/>
            <p:nvPr/>
          </p:nvSpPr>
          <p:spPr>
            <a:xfrm>
              <a:off x="1447800" y="1057275"/>
              <a:ext cx="187325" cy="53975"/>
            </a:xfrm>
            <a:custGeom>
              <a:avLst/>
              <a:gdLst/>
              <a:ahLst/>
              <a:cxnLst/>
              <a:rect l="l" t="t" r="r" b="b"/>
              <a:pathLst>
                <a:path w="111" h="32" extrusionOk="0">
                  <a:moveTo>
                    <a:pt x="27" y="32"/>
                  </a:moveTo>
                  <a:cubicBezTo>
                    <a:pt x="18" y="32"/>
                    <a:pt x="9" y="31"/>
                    <a:pt x="0" y="30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10" y="15"/>
                    <a:pt x="18" y="15"/>
                    <a:pt x="27" y="15"/>
                  </a:cubicBezTo>
                  <a:cubicBezTo>
                    <a:pt x="54" y="15"/>
                    <a:pt x="80" y="10"/>
                    <a:pt x="104" y="0"/>
                  </a:cubicBezTo>
                  <a:cubicBezTo>
                    <a:pt x="111" y="15"/>
                    <a:pt x="111" y="15"/>
                    <a:pt x="111" y="15"/>
                  </a:cubicBezTo>
                  <a:cubicBezTo>
                    <a:pt x="84" y="26"/>
                    <a:pt x="56" y="32"/>
                    <a:pt x="27" y="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30"/>
            <p:cNvSpPr/>
            <p:nvPr/>
          </p:nvSpPr>
          <p:spPr>
            <a:xfrm>
              <a:off x="1681163" y="923925"/>
              <a:ext cx="127000" cy="127000"/>
            </a:xfrm>
            <a:custGeom>
              <a:avLst/>
              <a:gdLst/>
              <a:ahLst/>
              <a:cxnLst/>
              <a:rect l="l" t="t" r="r" b="b"/>
              <a:pathLst>
                <a:path w="75" h="75" extrusionOk="0">
                  <a:moveTo>
                    <a:pt x="9" y="75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24" y="46"/>
                    <a:pt x="45" y="24"/>
                    <a:pt x="61" y="0"/>
                  </a:cubicBezTo>
                  <a:cubicBezTo>
                    <a:pt x="75" y="9"/>
                    <a:pt x="75" y="9"/>
                    <a:pt x="75" y="9"/>
                  </a:cubicBezTo>
                  <a:cubicBezTo>
                    <a:pt x="58" y="35"/>
                    <a:pt x="35" y="58"/>
                    <a:pt x="9" y="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0"/>
            <p:cNvSpPr/>
            <p:nvPr/>
          </p:nvSpPr>
          <p:spPr>
            <a:xfrm>
              <a:off x="1830388" y="668338"/>
              <a:ext cx="34925" cy="142875"/>
            </a:xfrm>
            <a:custGeom>
              <a:avLst/>
              <a:gdLst/>
              <a:ahLst/>
              <a:cxnLst/>
              <a:rect l="l" t="t" r="r" b="b"/>
              <a:pathLst>
                <a:path w="20" h="85" extrusionOk="0">
                  <a:moveTo>
                    <a:pt x="16" y="85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2" y="69"/>
                    <a:pt x="4" y="56"/>
                    <a:pt x="4" y="42"/>
                  </a:cubicBezTo>
                  <a:cubicBezTo>
                    <a:pt x="4" y="29"/>
                    <a:pt x="2" y="16"/>
                    <a:pt x="0" y="3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9" y="14"/>
                    <a:pt x="20" y="28"/>
                    <a:pt x="20" y="42"/>
                  </a:cubicBezTo>
                  <a:cubicBezTo>
                    <a:pt x="20" y="57"/>
                    <a:pt x="19" y="71"/>
                    <a:pt x="16" y="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0"/>
            <p:cNvSpPr/>
            <p:nvPr/>
          </p:nvSpPr>
          <p:spPr>
            <a:xfrm>
              <a:off x="1695450" y="438150"/>
              <a:ext cx="144463" cy="174625"/>
            </a:xfrm>
            <a:custGeom>
              <a:avLst/>
              <a:gdLst/>
              <a:ahLst/>
              <a:cxnLst/>
              <a:rect l="l" t="t" r="r" b="b"/>
              <a:pathLst>
                <a:path w="85" h="103" extrusionOk="0">
                  <a:moveTo>
                    <a:pt x="70" y="103"/>
                  </a:moveTo>
                  <a:cubicBezTo>
                    <a:pt x="55" y="67"/>
                    <a:pt x="31" y="36"/>
                    <a:pt x="0" y="13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4" y="25"/>
                    <a:pt x="70" y="58"/>
                    <a:pt x="85" y="97"/>
                  </a:cubicBezTo>
                  <a:lnTo>
                    <a:pt x="70" y="1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0"/>
            <p:cNvSpPr/>
            <p:nvPr/>
          </p:nvSpPr>
          <p:spPr>
            <a:xfrm>
              <a:off x="1449388" y="368300"/>
              <a:ext cx="228600" cy="71438"/>
            </a:xfrm>
            <a:custGeom>
              <a:avLst/>
              <a:gdLst/>
              <a:ahLst/>
              <a:cxnLst/>
              <a:rect l="l" t="t" r="r" b="b"/>
              <a:pathLst>
                <a:path w="135" h="43" extrusionOk="0">
                  <a:moveTo>
                    <a:pt x="127" y="43"/>
                  </a:moveTo>
                  <a:cubicBezTo>
                    <a:pt x="96" y="26"/>
                    <a:pt x="61" y="16"/>
                    <a:pt x="26" y="16"/>
                  </a:cubicBezTo>
                  <a:cubicBezTo>
                    <a:pt x="18" y="16"/>
                    <a:pt x="10" y="17"/>
                    <a:pt x="2" y="18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9" y="0"/>
                    <a:pt x="17" y="0"/>
                    <a:pt x="26" y="0"/>
                  </a:cubicBezTo>
                  <a:cubicBezTo>
                    <a:pt x="64" y="0"/>
                    <a:pt x="102" y="10"/>
                    <a:pt x="135" y="29"/>
                  </a:cubicBezTo>
                  <a:lnTo>
                    <a:pt x="127" y="4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0"/>
            <p:cNvSpPr/>
            <p:nvPr/>
          </p:nvSpPr>
          <p:spPr>
            <a:xfrm>
              <a:off x="1296988" y="377825"/>
              <a:ext cx="114300" cy="69850"/>
            </a:xfrm>
            <a:custGeom>
              <a:avLst/>
              <a:gdLst/>
              <a:ahLst/>
              <a:cxnLst/>
              <a:rect l="l" t="t" r="r" b="b"/>
              <a:pathLst>
                <a:path w="68" h="41" extrusionOk="0">
                  <a:moveTo>
                    <a:pt x="9" y="41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20" y="15"/>
                    <a:pt x="42" y="6"/>
                    <a:pt x="64" y="0"/>
                  </a:cubicBezTo>
                  <a:cubicBezTo>
                    <a:pt x="68" y="16"/>
                    <a:pt x="68" y="16"/>
                    <a:pt x="68" y="16"/>
                  </a:cubicBezTo>
                  <a:cubicBezTo>
                    <a:pt x="47" y="21"/>
                    <a:pt x="28" y="30"/>
                    <a:pt x="9" y="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0"/>
            <p:cNvSpPr/>
            <p:nvPr/>
          </p:nvSpPr>
          <p:spPr>
            <a:xfrm>
              <a:off x="1127125" y="468313"/>
              <a:ext cx="130175" cy="206375"/>
            </a:xfrm>
            <a:custGeom>
              <a:avLst/>
              <a:gdLst/>
              <a:ahLst/>
              <a:cxnLst/>
              <a:rect l="l" t="t" r="r" b="b"/>
              <a:pathLst>
                <a:path w="77" h="122" extrusionOk="0">
                  <a:moveTo>
                    <a:pt x="16" y="122"/>
                  </a:moveTo>
                  <a:cubicBezTo>
                    <a:pt x="0" y="119"/>
                    <a:pt x="0" y="119"/>
                    <a:pt x="0" y="119"/>
                  </a:cubicBezTo>
                  <a:cubicBezTo>
                    <a:pt x="9" y="73"/>
                    <a:pt x="31" y="32"/>
                    <a:pt x="65" y="0"/>
                  </a:cubicBezTo>
                  <a:cubicBezTo>
                    <a:pt x="77" y="12"/>
                    <a:pt x="77" y="12"/>
                    <a:pt x="77" y="12"/>
                  </a:cubicBezTo>
                  <a:cubicBezTo>
                    <a:pt x="45" y="42"/>
                    <a:pt x="24" y="80"/>
                    <a:pt x="16" y="12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0"/>
            <p:cNvSpPr/>
            <p:nvPr/>
          </p:nvSpPr>
          <p:spPr>
            <a:xfrm>
              <a:off x="1192213" y="847725"/>
              <a:ext cx="80963" cy="109538"/>
            </a:xfrm>
            <a:custGeom>
              <a:avLst/>
              <a:gdLst/>
              <a:ahLst/>
              <a:cxnLst/>
              <a:rect l="l" t="t" r="r" b="b"/>
              <a:pathLst>
                <a:path w="48" h="65" extrusionOk="0">
                  <a:moveTo>
                    <a:pt x="38" y="65"/>
                  </a:moveTo>
                  <a:cubicBezTo>
                    <a:pt x="21" y="47"/>
                    <a:pt x="9" y="27"/>
                    <a:pt x="0" y="5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21" y="21"/>
                    <a:pt x="33" y="39"/>
                    <a:pt x="48" y="56"/>
                  </a:cubicBezTo>
                  <a:lnTo>
                    <a:pt x="38" y="6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0"/>
            <p:cNvSpPr/>
            <p:nvPr/>
          </p:nvSpPr>
          <p:spPr>
            <a:xfrm>
              <a:off x="1284288" y="966788"/>
              <a:ext cx="209550" cy="93663"/>
            </a:xfrm>
            <a:custGeom>
              <a:avLst/>
              <a:gdLst/>
              <a:ahLst/>
              <a:cxnLst/>
              <a:rect l="l" t="t" r="r" b="b"/>
              <a:pathLst>
                <a:path w="124" h="56" extrusionOk="0">
                  <a:moveTo>
                    <a:pt x="124" y="56"/>
                  </a:moveTo>
                  <a:cubicBezTo>
                    <a:pt x="78" y="56"/>
                    <a:pt x="34" y="40"/>
                    <a:pt x="0" y="1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1" y="28"/>
                    <a:pt x="82" y="43"/>
                    <a:pt x="124" y="43"/>
                  </a:cubicBezTo>
                  <a:lnTo>
                    <a:pt x="124" y="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30"/>
            <p:cNvSpPr/>
            <p:nvPr/>
          </p:nvSpPr>
          <p:spPr>
            <a:xfrm>
              <a:off x="1555750" y="963613"/>
              <a:ext cx="150813" cy="90488"/>
            </a:xfrm>
            <a:custGeom>
              <a:avLst/>
              <a:gdLst/>
              <a:ahLst/>
              <a:cxnLst/>
              <a:rect l="l" t="t" r="r" b="b"/>
              <a:pathLst>
                <a:path w="89" h="54" extrusionOk="0">
                  <a:moveTo>
                    <a:pt x="3" y="54"/>
                  </a:moveTo>
                  <a:cubicBezTo>
                    <a:pt x="0" y="41"/>
                    <a:pt x="0" y="41"/>
                    <a:pt x="0" y="41"/>
                  </a:cubicBezTo>
                  <a:cubicBezTo>
                    <a:pt x="30" y="34"/>
                    <a:pt x="57" y="20"/>
                    <a:pt x="80" y="0"/>
                  </a:cubicBezTo>
                  <a:cubicBezTo>
                    <a:pt x="89" y="10"/>
                    <a:pt x="89" y="10"/>
                    <a:pt x="89" y="10"/>
                  </a:cubicBezTo>
                  <a:cubicBezTo>
                    <a:pt x="65" y="32"/>
                    <a:pt x="35" y="47"/>
                    <a:pt x="3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30"/>
            <p:cNvSpPr/>
            <p:nvPr/>
          </p:nvSpPr>
          <p:spPr>
            <a:xfrm>
              <a:off x="1714500" y="839788"/>
              <a:ext cx="82550" cy="117475"/>
            </a:xfrm>
            <a:custGeom>
              <a:avLst/>
              <a:gdLst/>
              <a:ahLst/>
              <a:cxnLst/>
              <a:rect l="l" t="t" r="r" b="b"/>
              <a:pathLst>
                <a:path w="49" h="69" extrusionOk="0">
                  <a:moveTo>
                    <a:pt x="10" y="69"/>
                  </a:moveTo>
                  <a:cubicBezTo>
                    <a:pt x="0" y="60"/>
                    <a:pt x="0" y="60"/>
                    <a:pt x="0" y="60"/>
                  </a:cubicBezTo>
                  <a:cubicBezTo>
                    <a:pt x="16" y="42"/>
                    <a:pt x="28" y="22"/>
                    <a:pt x="36" y="0"/>
                  </a:cubicBezTo>
                  <a:cubicBezTo>
                    <a:pt x="49" y="5"/>
                    <a:pt x="49" y="5"/>
                    <a:pt x="49" y="5"/>
                  </a:cubicBezTo>
                  <a:cubicBezTo>
                    <a:pt x="40" y="29"/>
                    <a:pt x="27" y="50"/>
                    <a:pt x="10" y="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0"/>
            <p:cNvSpPr/>
            <p:nvPr/>
          </p:nvSpPr>
          <p:spPr>
            <a:xfrm>
              <a:off x="1784350" y="663575"/>
              <a:ext cx="31750" cy="133350"/>
            </a:xfrm>
            <a:custGeom>
              <a:avLst/>
              <a:gdLst/>
              <a:ahLst/>
              <a:cxnLst/>
              <a:rect l="l" t="t" r="r" b="b"/>
              <a:pathLst>
                <a:path w="19" h="79" extrusionOk="0">
                  <a:moveTo>
                    <a:pt x="16" y="79"/>
                  </a:moveTo>
                  <a:cubicBezTo>
                    <a:pt x="2" y="77"/>
                    <a:pt x="2" y="77"/>
                    <a:pt x="2" y="77"/>
                  </a:cubicBezTo>
                  <a:cubicBezTo>
                    <a:pt x="4" y="66"/>
                    <a:pt x="5" y="56"/>
                    <a:pt x="5" y="45"/>
                  </a:cubicBezTo>
                  <a:cubicBezTo>
                    <a:pt x="5" y="31"/>
                    <a:pt x="4" y="17"/>
                    <a:pt x="0" y="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7" y="15"/>
                    <a:pt x="19" y="30"/>
                    <a:pt x="19" y="45"/>
                  </a:cubicBezTo>
                  <a:cubicBezTo>
                    <a:pt x="19" y="57"/>
                    <a:pt x="18" y="68"/>
                    <a:pt x="16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0"/>
            <p:cNvSpPr/>
            <p:nvPr/>
          </p:nvSpPr>
          <p:spPr>
            <a:xfrm>
              <a:off x="1714500" y="520700"/>
              <a:ext cx="80963" cy="112712"/>
            </a:xfrm>
            <a:custGeom>
              <a:avLst/>
              <a:gdLst/>
              <a:ahLst/>
              <a:cxnLst/>
              <a:rect l="l" t="t" r="r" b="b"/>
              <a:pathLst>
                <a:path w="48" h="66" extrusionOk="0">
                  <a:moveTo>
                    <a:pt x="35" y="66"/>
                  </a:moveTo>
                  <a:cubicBezTo>
                    <a:pt x="27" y="45"/>
                    <a:pt x="15" y="26"/>
                    <a:pt x="0" y="9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26" y="18"/>
                    <a:pt x="39" y="39"/>
                    <a:pt x="48" y="61"/>
                  </a:cubicBezTo>
                  <a:lnTo>
                    <a:pt x="35" y="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0"/>
            <p:cNvSpPr/>
            <p:nvPr/>
          </p:nvSpPr>
          <p:spPr>
            <a:xfrm>
              <a:off x="1558925" y="425450"/>
              <a:ext cx="139700" cy="82550"/>
            </a:xfrm>
            <a:custGeom>
              <a:avLst/>
              <a:gdLst/>
              <a:ahLst/>
              <a:cxnLst/>
              <a:rect l="l" t="t" r="r" b="b"/>
              <a:pathLst>
                <a:path w="82" h="49" extrusionOk="0">
                  <a:moveTo>
                    <a:pt x="73" y="49"/>
                  </a:moveTo>
                  <a:cubicBezTo>
                    <a:pt x="52" y="32"/>
                    <a:pt x="27" y="19"/>
                    <a:pt x="0" y="13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2" y="6"/>
                    <a:pt x="59" y="20"/>
                    <a:pt x="82" y="38"/>
                  </a:cubicBezTo>
                  <a:lnTo>
                    <a:pt x="73" y="4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0"/>
            <p:cNvSpPr/>
            <p:nvPr/>
          </p:nvSpPr>
          <p:spPr>
            <a:xfrm>
              <a:off x="1327150" y="417513"/>
              <a:ext cx="198437" cy="66675"/>
            </a:xfrm>
            <a:custGeom>
              <a:avLst/>
              <a:gdLst/>
              <a:ahLst/>
              <a:cxnLst/>
              <a:rect l="l" t="t" r="r" b="b"/>
              <a:pathLst>
                <a:path w="118" h="40" extrusionOk="0">
                  <a:moveTo>
                    <a:pt x="7" y="4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30" y="10"/>
                    <a:pt x="64" y="0"/>
                    <a:pt x="99" y="0"/>
                  </a:cubicBezTo>
                  <a:cubicBezTo>
                    <a:pt x="105" y="0"/>
                    <a:pt x="111" y="0"/>
                    <a:pt x="118" y="1"/>
                  </a:cubicBezTo>
                  <a:cubicBezTo>
                    <a:pt x="116" y="15"/>
                    <a:pt x="116" y="15"/>
                    <a:pt x="116" y="15"/>
                  </a:cubicBezTo>
                  <a:cubicBezTo>
                    <a:pt x="111" y="14"/>
                    <a:pt x="105" y="14"/>
                    <a:pt x="99" y="14"/>
                  </a:cubicBezTo>
                  <a:cubicBezTo>
                    <a:pt x="66" y="14"/>
                    <a:pt x="35" y="23"/>
                    <a:pt x="7" y="4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0"/>
            <p:cNvSpPr/>
            <p:nvPr/>
          </p:nvSpPr>
          <p:spPr>
            <a:xfrm>
              <a:off x="1195388" y="487363"/>
              <a:ext cx="111125" cy="138113"/>
            </a:xfrm>
            <a:custGeom>
              <a:avLst/>
              <a:gdLst/>
              <a:ahLst/>
              <a:cxnLst/>
              <a:rect l="l" t="t" r="r" b="b"/>
              <a:pathLst>
                <a:path w="66" h="82" extrusionOk="0">
                  <a:moveTo>
                    <a:pt x="12" y="82"/>
                  </a:moveTo>
                  <a:cubicBezTo>
                    <a:pt x="0" y="77"/>
                    <a:pt x="0" y="77"/>
                    <a:pt x="0" y="77"/>
                  </a:cubicBezTo>
                  <a:cubicBezTo>
                    <a:pt x="12" y="47"/>
                    <a:pt x="32" y="20"/>
                    <a:pt x="58" y="0"/>
                  </a:cubicBezTo>
                  <a:cubicBezTo>
                    <a:pt x="66" y="11"/>
                    <a:pt x="66" y="11"/>
                    <a:pt x="66" y="11"/>
                  </a:cubicBezTo>
                  <a:cubicBezTo>
                    <a:pt x="43" y="29"/>
                    <a:pt x="24" y="54"/>
                    <a:pt x="12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0"/>
            <p:cNvSpPr/>
            <p:nvPr/>
          </p:nvSpPr>
          <p:spPr>
            <a:xfrm>
              <a:off x="1171575" y="661988"/>
              <a:ext cx="31750" cy="152400"/>
            </a:xfrm>
            <a:custGeom>
              <a:avLst/>
              <a:gdLst/>
              <a:ahLst/>
              <a:cxnLst/>
              <a:rect l="l" t="t" r="r" b="b"/>
              <a:pathLst>
                <a:path w="19" h="91" extrusionOk="0">
                  <a:moveTo>
                    <a:pt x="5" y="91"/>
                  </a:moveTo>
                  <a:cubicBezTo>
                    <a:pt x="1" y="76"/>
                    <a:pt x="0" y="61"/>
                    <a:pt x="0" y="46"/>
                  </a:cubicBezTo>
                  <a:cubicBezTo>
                    <a:pt x="0" y="31"/>
                    <a:pt x="2" y="15"/>
                    <a:pt x="5" y="0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5" y="17"/>
                    <a:pt x="13" y="32"/>
                    <a:pt x="13" y="46"/>
                  </a:cubicBezTo>
                  <a:cubicBezTo>
                    <a:pt x="13" y="60"/>
                    <a:pt x="15" y="74"/>
                    <a:pt x="18" y="87"/>
                  </a:cubicBezTo>
                  <a:lnTo>
                    <a:pt x="5" y="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0"/>
            <p:cNvSpPr/>
            <p:nvPr/>
          </p:nvSpPr>
          <p:spPr>
            <a:xfrm>
              <a:off x="1493838" y="806450"/>
              <a:ext cx="265113" cy="207963"/>
            </a:xfrm>
            <a:custGeom>
              <a:avLst/>
              <a:gdLst/>
              <a:ahLst/>
              <a:cxnLst/>
              <a:rect l="l" t="t" r="r" b="b"/>
              <a:pathLst>
                <a:path w="157" h="123" extrusionOk="0">
                  <a:moveTo>
                    <a:pt x="0" y="123"/>
                  </a:moveTo>
                  <a:cubicBezTo>
                    <a:pt x="0" y="116"/>
                    <a:pt x="0" y="116"/>
                    <a:pt x="0" y="116"/>
                  </a:cubicBezTo>
                  <a:cubicBezTo>
                    <a:pt x="70" y="116"/>
                    <a:pt x="132" y="68"/>
                    <a:pt x="150" y="0"/>
                  </a:cubicBezTo>
                  <a:cubicBezTo>
                    <a:pt x="157" y="2"/>
                    <a:pt x="157" y="2"/>
                    <a:pt x="157" y="2"/>
                  </a:cubicBezTo>
                  <a:cubicBezTo>
                    <a:pt x="138" y="73"/>
                    <a:pt x="73" y="123"/>
                    <a:pt x="0" y="12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0"/>
            <p:cNvSpPr/>
            <p:nvPr/>
          </p:nvSpPr>
          <p:spPr>
            <a:xfrm>
              <a:off x="1752600" y="693738"/>
              <a:ext cx="14288" cy="46037"/>
            </a:xfrm>
            <a:custGeom>
              <a:avLst/>
              <a:gdLst/>
              <a:ahLst/>
              <a:cxnLst/>
              <a:rect l="l" t="t" r="r" b="b"/>
              <a:pathLst>
                <a:path w="9" h="27" extrusionOk="0">
                  <a:moveTo>
                    <a:pt x="9" y="27"/>
                  </a:moveTo>
                  <a:cubicBezTo>
                    <a:pt x="3" y="27"/>
                    <a:pt x="3" y="27"/>
                    <a:pt x="3" y="27"/>
                  </a:cubicBezTo>
                  <a:cubicBezTo>
                    <a:pt x="3" y="19"/>
                    <a:pt x="2" y="10"/>
                    <a:pt x="0" y="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9" y="9"/>
                    <a:pt x="9" y="18"/>
                    <a:pt x="9" y="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0"/>
            <p:cNvSpPr/>
            <p:nvPr/>
          </p:nvSpPr>
          <p:spPr>
            <a:xfrm>
              <a:off x="1658938" y="527050"/>
              <a:ext cx="46037" cy="44450"/>
            </a:xfrm>
            <a:custGeom>
              <a:avLst/>
              <a:gdLst/>
              <a:ahLst/>
              <a:cxnLst/>
              <a:rect l="l" t="t" r="r" b="b"/>
              <a:pathLst>
                <a:path w="27" h="27" extrusionOk="0">
                  <a:moveTo>
                    <a:pt x="21" y="27"/>
                  </a:moveTo>
                  <a:cubicBezTo>
                    <a:pt x="15" y="19"/>
                    <a:pt x="8" y="12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3" y="7"/>
                    <a:pt x="20" y="14"/>
                    <a:pt x="27" y="22"/>
                  </a:cubicBezTo>
                  <a:lnTo>
                    <a:pt x="21" y="2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0"/>
            <p:cNvSpPr/>
            <p:nvPr/>
          </p:nvSpPr>
          <p:spPr>
            <a:xfrm>
              <a:off x="1524000" y="466725"/>
              <a:ext cx="123825" cy="55563"/>
            </a:xfrm>
            <a:custGeom>
              <a:avLst/>
              <a:gdLst/>
              <a:ahLst/>
              <a:cxnLst/>
              <a:rect l="l" t="t" r="r" b="b"/>
              <a:pathLst>
                <a:path w="73" h="33" extrusionOk="0">
                  <a:moveTo>
                    <a:pt x="70" y="33"/>
                  </a:moveTo>
                  <a:cubicBezTo>
                    <a:pt x="49" y="18"/>
                    <a:pt x="25" y="9"/>
                    <a:pt x="0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6" y="3"/>
                    <a:pt x="52" y="12"/>
                    <a:pt x="73" y="27"/>
                  </a:cubicBezTo>
                  <a:lnTo>
                    <a:pt x="70" y="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0"/>
            <p:cNvSpPr/>
            <p:nvPr/>
          </p:nvSpPr>
          <p:spPr>
            <a:xfrm>
              <a:off x="1436688" y="465138"/>
              <a:ext cx="57150" cy="17463"/>
            </a:xfrm>
            <a:custGeom>
              <a:avLst/>
              <a:gdLst/>
              <a:ahLst/>
              <a:cxnLst/>
              <a:rect l="l" t="t" r="r" b="b"/>
              <a:pathLst>
                <a:path w="34" h="10" extrusionOk="0">
                  <a:moveTo>
                    <a:pt x="1" y="1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11" y="1"/>
                    <a:pt x="22" y="0"/>
                    <a:pt x="34" y="0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23" y="7"/>
                    <a:pt x="12" y="8"/>
                    <a:pt x="1" y="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0"/>
            <p:cNvSpPr/>
            <p:nvPr/>
          </p:nvSpPr>
          <p:spPr>
            <a:xfrm>
              <a:off x="1231900" y="487363"/>
              <a:ext cx="158750" cy="173037"/>
            </a:xfrm>
            <a:custGeom>
              <a:avLst/>
              <a:gdLst/>
              <a:ahLst/>
              <a:cxnLst/>
              <a:rect l="l" t="t" r="r" b="b"/>
              <a:pathLst>
                <a:path w="94" h="102" extrusionOk="0">
                  <a:moveTo>
                    <a:pt x="6" y="102"/>
                  </a:moveTo>
                  <a:cubicBezTo>
                    <a:pt x="0" y="100"/>
                    <a:pt x="0" y="100"/>
                    <a:pt x="0" y="100"/>
                  </a:cubicBezTo>
                  <a:cubicBezTo>
                    <a:pt x="14" y="55"/>
                    <a:pt x="47" y="18"/>
                    <a:pt x="91" y="0"/>
                  </a:cubicBezTo>
                  <a:cubicBezTo>
                    <a:pt x="94" y="6"/>
                    <a:pt x="94" y="6"/>
                    <a:pt x="94" y="6"/>
                  </a:cubicBezTo>
                  <a:cubicBezTo>
                    <a:pt x="52" y="24"/>
                    <a:pt x="20" y="59"/>
                    <a:pt x="6" y="10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0"/>
            <p:cNvSpPr/>
            <p:nvPr/>
          </p:nvSpPr>
          <p:spPr>
            <a:xfrm>
              <a:off x="1219200" y="685800"/>
              <a:ext cx="15875" cy="53975"/>
            </a:xfrm>
            <a:custGeom>
              <a:avLst/>
              <a:gdLst/>
              <a:ahLst/>
              <a:cxnLst/>
              <a:rect l="l" t="t" r="r" b="b"/>
              <a:pathLst>
                <a:path w="10" h="32" extrusionOk="0">
                  <a:moveTo>
                    <a:pt x="7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0" y="21"/>
                    <a:pt x="1" y="10"/>
                    <a:pt x="4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8" y="11"/>
                    <a:pt x="7" y="22"/>
                    <a:pt x="7" y="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0"/>
            <p:cNvSpPr/>
            <p:nvPr/>
          </p:nvSpPr>
          <p:spPr>
            <a:xfrm>
              <a:off x="1231900" y="820738"/>
              <a:ext cx="111125" cy="144463"/>
            </a:xfrm>
            <a:custGeom>
              <a:avLst/>
              <a:gdLst/>
              <a:ahLst/>
              <a:cxnLst/>
              <a:rect l="l" t="t" r="r" b="b"/>
              <a:pathLst>
                <a:path w="66" h="86" extrusionOk="0">
                  <a:moveTo>
                    <a:pt x="62" y="86"/>
                  </a:moveTo>
                  <a:cubicBezTo>
                    <a:pt x="33" y="66"/>
                    <a:pt x="11" y="36"/>
                    <a:pt x="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32"/>
                    <a:pt x="38" y="61"/>
                    <a:pt x="66" y="80"/>
                  </a:cubicBezTo>
                  <a:lnTo>
                    <a:pt x="62" y="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0"/>
            <p:cNvSpPr/>
            <p:nvPr/>
          </p:nvSpPr>
          <p:spPr>
            <a:xfrm>
              <a:off x="1377950" y="976313"/>
              <a:ext cx="38100" cy="25400"/>
            </a:xfrm>
            <a:custGeom>
              <a:avLst/>
              <a:gdLst/>
              <a:ahLst/>
              <a:cxnLst/>
              <a:rect l="l" t="t" r="r" b="b"/>
              <a:pathLst>
                <a:path w="23" h="15" extrusionOk="0">
                  <a:moveTo>
                    <a:pt x="21" y="15"/>
                  </a:moveTo>
                  <a:cubicBezTo>
                    <a:pt x="14" y="12"/>
                    <a:pt x="7" y="10"/>
                    <a:pt x="0" y="7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9" y="3"/>
                    <a:pt x="16" y="6"/>
                    <a:pt x="23" y="8"/>
                  </a:cubicBezTo>
                  <a:lnTo>
                    <a:pt x="21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0"/>
            <p:cNvSpPr/>
            <p:nvPr/>
          </p:nvSpPr>
          <p:spPr>
            <a:xfrm>
              <a:off x="1325563" y="739775"/>
              <a:ext cx="26988" cy="69850"/>
            </a:xfrm>
            <a:custGeom>
              <a:avLst/>
              <a:gdLst/>
              <a:ahLst/>
              <a:cxnLst/>
              <a:rect l="l" t="t" r="r" b="b"/>
              <a:pathLst>
                <a:path w="16" h="42" extrusionOk="0">
                  <a:moveTo>
                    <a:pt x="9" y="42"/>
                  </a:moveTo>
                  <a:cubicBezTo>
                    <a:pt x="3" y="29"/>
                    <a:pt x="0" y="15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4"/>
                    <a:pt x="11" y="27"/>
                    <a:pt x="16" y="39"/>
                  </a:cubicBezTo>
                  <a:lnTo>
                    <a:pt x="9" y="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0"/>
            <p:cNvSpPr/>
            <p:nvPr/>
          </p:nvSpPr>
          <p:spPr>
            <a:xfrm>
              <a:off x="1354138" y="825500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30" y="34"/>
                  </a:moveTo>
                  <a:cubicBezTo>
                    <a:pt x="18" y="26"/>
                    <a:pt x="8" y="16"/>
                    <a:pt x="0" y="4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3" y="11"/>
                    <a:pt x="23" y="21"/>
                    <a:pt x="34" y="28"/>
                  </a:cubicBezTo>
                  <a:lnTo>
                    <a:pt x="30" y="3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0"/>
            <p:cNvSpPr/>
            <p:nvPr/>
          </p:nvSpPr>
          <p:spPr>
            <a:xfrm>
              <a:off x="1423988" y="882650"/>
              <a:ext cx="33337" cy="20638"/>
            </a:xfrm>
            <a:custGeom>
              <a:avLst/>
              <a:gdLst/>
              <a:ahLst/>
              <a:cxnLst/>
              <a:rect l="l" t="t" r="r" b="b"/>
              <a:pathLst>
                <a:path w="19" h="12" extrusionOk="0">
                  <a:moveTo>
                    <a:pt x="17" y="12"/>
                  </a:moveTo>
                  <a:cubicBezTo>
                    <a:pt x="11" y="11"/>
                    <a:pt x="6" y="9"/>
                    <a:pt x="0" y="6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8" y="2"/>
                    <a:pt x="14" y="4"/>
                    <a:pt x="19" y="5"/>
                  </a:cubicBezTo>
                  <a:lnTo>
                    <a:pt x="17" y="1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0"/>
            <p:cNvSpPr/>
            <p:nvPr/>
          </p:nvSpPr>
          <p:spPr>
            <a:xfrm>
              <a:off x="1473200" y="884238"/>
              <a:ext cx="84138" cy="23812"/>
            </a:xfrm>
            <a:custGeom>
              <a:avLst/>
              <a:gdLst/>
              <a:ahLst/>
              <a:cxnLst/>
              <a:rect l="l" t="t" r="r" b="b"/>
              <a:pathLst>
                <a:path w="50" h="14" extrusionOk="0">
                  <a:moveTo>
                    <a:pt x="12" y="14"/>
                  </a:moveTo>
                  <a:cubicBezTo>
                    <a:pt x="8" y="14"/>
                    <a:pt x="4" y="14"/>
                    <a:pt x="0" y="13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4" y="6"/>
                    <a:pt x="8" y="6"/>
                    <a:pt x="12" y="6"/>
                  </a:cubicBezTo>
                  <a:cubicBezTo>
                    <a:pt x="24" y="6"/>
                    <a:pt x="36" y="4"/>
                    <a:pt x="47" y="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38" y="11"/>
                    <a:pt x="25" y="14"/>
                    <a:pt x="12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0"/>
            <p:cNvSpPr/>
            <p:nvPr/>
          </p:nvSpPr>
          <p:spPr>
            <a:xfrm>
              <a:off x="1577975" y="823913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34" h="34" extrusionOk="0">
                  <a:moveTo>
                    <a:pt x="4" y="34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" y="21"/>
                    <a:pt x="20" y="11"/>
                    <a:pt x="28" y="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26" y="16"/>
                    <a:pt x="16" y="26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0"/>
            <p:cNvSpPr/>
            <p:nvPr/>
          </p:nvSpPr>
          <p:spPr>
            <a:xfrm>
              <a:off x="1646238" y="706438"/>
              <a:ext cx="14288" cy="65088"/>
            </a:xfrm>
            <a:custGeom>
              <a:avLst/>
              <a:gdLst/>
              <a:ahLst/>
              <a:cxnLst/>
              <a:rect l="l" t="t" r="r" b="b"/>
              <a:pathLst>
                <a:path w="9" h="38" extrusionOk="0">
                  <a:moveTo>
                    <a:pt x="8" y="38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1" y="31"/>
                    <a:pt x="2" y="25"/>
                    <a:pt x="2" y="19"/>
                  </a:cubicBezTo>
                  <a:cubicBezTo>
                    <a:pt x="2" y="13"/>
                    <a:pt x="1" y="7"/>
                    <a:pt x="0" y="2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9" y="6"/>
                    <a:pt x="9" y="13"/>
                    <a:pt x="9" y="19"/>
                  </a:cubicBezTo>
                  <a:cubicBezTo>
                    <a:pt x="9" y="26"/>
                    <a:pt x="9" y="32"/>
                    <a:pt x="8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0"/>
            <p:cNvSpPr/>
            <p:nvPr/>
          </p:nvSpPr>
          <p:spPr>
            <a:xfrm>
              <a:off x="1584325" y="603250"/>
              <a:ext cx="66675" cy="77787"/>
            </a:xfrm>
            <a:custGeom>
              <a:avLst/>
              <a:gdLst/>
              <a:ahLst/>
              <a:cxnLst/>
              <a:rect l="l" t="t" r="r" b="b"/>
              <a:pathLst>
                <a:path w="39" h="46" extrusionOk="0">
                  <a:moveTo>
                    <a:pt x="32" y="46"/>
                  </a:moveTo>
                  <a:cubicBezTo>
                    <a:pt x="25" y="30"/>
                    <a:pt x="14" y="16"/>
                    <a:pt x="0" y="6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0" y="11"/>
                    <a:pt x="32" y="26"/>
                    <a:pt x="39" y="44"/>
                  </a:cubicBezTo>
                  <a:lnTo>
                    <a:pt x="32" y="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30"/>
            <p:cNvSpPr/>
            <p:nvPr/>
          </p:nvSpPr>
          <p:spPr>
            <a:xfrm>
              <a:off x="1473200" y="571500"/>
              <a:ext cx="103187" cy="31750"/>
            </a:xfrm>
            <a:custGeom>
              <a:avLst/>
              <a:gdLst/>
              <a:ahLst/>
              <a:cxnLst/>
              <a:rect l="l" t="t" r="r" b="b"/>
              <a:pathLst>
                <a:path w="61" h="19" extrusionOk="0">
                  <a:moveTo>
                    <a:pt x="58" y="19"/>
                  </a:moveTo>
                  <a:cubicBezTo>
                    <a:pt x="44" y="11"/>
                    <a:pt x="28" y="7"/>
                    <a:pt x="12" y="7"/>
                  </a:cubicBezTo>
                  <a:cubicBezTo>
                    <a:pt x="8" y="7"/>
                    <a:pt x="5" y="7"/>
                    <a:pt x="1" y="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" y="0"/>
                    <a:pt x="8" y="0"/>
                    <a:pt x="12" y="0"/>
                  </a:cubicBezTo>
                  <a:cubicBezTo>
                    <a:pt x="29" y="0"/>
                    <a:pt x="46" y="4"/>
                    <a:pt x="61" y="13"/>
                  </a:cubicBezTo>
                  <a:lnTo>
                    <a:pt x="58" y="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30"/>
            <p:cNvSpPr/>
            <p:nvPr/>
          </p:nvSpPr>
          <p:spPr>
            <a:xfrm>
              <a:off x="1404938" y="574675"/>
              <a:ext cx="52388" cy="33337"/>
            </a:xfrm>
            <a:custGeom>
              <a:avLst/>
              <a:gdLst/>
              <a:ahLst/>
              <a:cxnLst/>
              <a:rect l="l" t="t" r="r" b="b"/>
              <a:pathLst>
                <a:path w="31" h="19" extrusionOk="0">
                  <a:moveTo>
                    <a:pt x="4" y="19"/>
                  </a:moveTo>
                  <a:cubicBezTo>
                    <a:pt x="0" y="13"/>
                    <a:pt x="0" y="13"/>
                    <a:pt x="0" y="13"/>
                  </a:cubicBezTo>
                  <a:cubicBezTo>
                    <a:pt x="9" y="7"/>
                    <a:pt x="19" y="3"/>
                    <a:pt x="29" y="0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21" y="10"/>
                    <a:pt x="12" y="14"/>
                    <a:pt x="4" y="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4" name="Google Shape;1214;p30"/>
            <p:cNvSpPr/>
            <p:nvPr/>
          </p:nvSpPr>
          <p:spPr>
            <a:xfrm>
              <a:off x="1328738" y="617538"/>
              <a:ext cx="57150" cy="92075"/>
            </a:xfrm>
            <a:custGeom>
              <a:avLst/>
              <a:gdLst/>
              <a:ahLst/>
              <a:cxnLst/>
              <a:rect l="l" t="t" r="r" b="b"/>
              <a:pathLst>
                <a:path w="34" h="55" extrusionOk="0">
                  <a:moveTo>
                    <a:pt x="7" y="55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4" y="33"/>
                    <a:pt x="14" y="14"/>
                    <a:pt x="29" y="0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20" y="19"/>
                    <a:pt x="11" y="36"/>
                    <a:pt x="7" y="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5" name="Google Shape;1215;p30"/>
            <p:cNvSpPr/>
            <p:nvPr/>
          </p:nvSpPr>
          <p:spPr>
            <a:xfrm>
              <a:off x="1357313" y="787400"/>
              <a:ext cx="36513" cy="50800"/>
            </a:xfrm>
            <a:custGeom>
              <a:avLst/>
              <a:gdLst/>
              <a:ahLst/>
              <a:cxnLst/>
              <a:rect l="l" t="t" r="r" b="b"/>
              <a:pathLst>
                <a:path w="22" h="30" extrusionOk="0">
                  <a:moveTo>
                    <a:pt x="17" y="30"/>
                  </a:moveTo>
                  <a:cubicBezTo>
                    <a:pt x="10" y="21"/>
                    <a:pt x="4" y="12"/>
                    <a:pt x="0" y="2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0" y="9"/>
                    <a:pt x="15" y="18"/>
                    <a:pt x="22" y="25"/>
                  </a:cubicBezTo>
                  <a:lnTo>
                    <a:pt x="17" y="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1400175" y="841375"/>
              <a:ext cx="93663" cy="44450"/>
            </a:xfrm>
            <a:custGeom>
              <a:avLst/>
              <a:gdLst/>
              <a:ahLst/>
              <a:cxnLst/>
              <a:rect l="l" t="t" r="r" b="b"/>
              <a:pathLst>
                <a:path w="56" h="26" extrusionOk="0">
                  <a:moveTo>
                    <a:pt x="56" y="26"/>
                  </a:moveTo>
                  <a:cubicBezTo>
                    <a:pt x="35" y="26"/>
                    <a:pt x="15" y="18"/>
                    <a:pt x="0" y="5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8" y="13"/>
                    <a:pt x="37" y="19"/>
                    <a:pt x="56" y="19"/>
                  </a:cubicBezTo>
                  <a:lnTo>
                    <a:pt x="56" y="2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1522413" y="839788"/>
              <a:ext cx="68263" cy="42863"/>
            </a:xfrm>
            <a:custGeom>
              <a:avLst/>
              <a:gdLst/>
              <a:ahLst/>
              <a:cxnLst/>
              <a:rect l="l" t="t" r="r" b="b"/>
              <a:pathLst>
                <a:path w="40" h="25" extrusionOk="0">
                  <a:moveTo>
                    <a:pt x="1" y="25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13" y="16"/>
                    <a:pt x="26" y="10"/>
                    <a:pt x="36" y="0"/>
                  </a:cubicBezTo>
                  <a:cubicBezTo>
                    <a:pt x="40" y="5"/>
                    <a:pt x="40" y="5"/>
                    <a:pt x="40" y="5"/>
                  </a:cubicBezTo>
                  <a:cubicBezTo>
                    <a:pt x="29" y="15"/>
                    <a:pt x="15" y="22"/>
                    <a:pt x="1" y="2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1593850" y="784225"/>
              <a:ext cx="36513" cy="53975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5" y="32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7" y="19"/>
                    <a:pt x="13" y="10"/>
                    <a:pt x="16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18" y="13"/>
                    <a:pt x="12" y="23"/>
                    <a:pt x="5" y="3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1625600" y="704850"/>
              <a:ext cx="12700" cy="61913"/>
            </a:xfrm>
            <a:custGeom>
              <a:avLst/>
              <a:gdLst/>
              <a:ahLst/>
              <a:cxnLst/>
              <a:rect l="l" t="t" r="r" b="b"/>
              <a:pathLst>
                <a:path w="8" h="36" extrusionOk="0">
                  <a:moveTo>
                    <a:pt x="7" y="36"/>
                  </a:moveTo>
                  <a:cubicBezTo>
                    <a:pt x="1" y="34"/>
                    <a:pt x="1" y="34"/>
                    <a:pt x="1" y="34"/>
                  </a:cubicBezTo>
                  <a:cubicBezTo>
                    <a:pt x="2" y="30"/>
                    <a:pt x="2" y="25"/>
                    <a:pt x="2" y="20"/>
                  </a:cubicBezTo>
                  <a:cubicBezTo>
                    <a:pt x="2" y="14"/>
                    <a:pt x="1" y="7"/>
                    <a:pt x="0" y="1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6"/>
                    <a:pt x="8" y="13"/>
                    <a:pt x="8" y="20"/>
                  </a:cubicBezTo>
                  <a:cubicBezTo>
                    <a:pt x="8" y="25"/>
                    <a:pt x="8" y="31"/>
                    <a:pt x="7" y="3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1593850" y="641350"/>
              <a:ext cx="36513" cy="50800"/>
            </a:xfrm>
            <a:custGeom>
              <a:avLst/>
              <a:gdLst/>
              <a:ahLst/>
              <a:cxnLst/>
              <a:rect l="l" t="t" r="r" b="b"/>
              <a:pathLst>
                <a:path w="22" h="30" extrusionOk="0">
                  <a:moveTo>
                    <a:pt x="16" y="30"/>
                  </a:moveTo>
                  <a:cubicBezTo>
                    <a:pt x="12" y="20"/>
                    <a:pt x="7" y="12"/>
                    <a:pt x="0" y="4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2" y="8"/>
                    <a:pt x="18" y="17"/>
                    <a:pt x="22" y="28"/>
                  </a:cubicBezTo>
                  <a:lnTo>
                    <a:pt x="16" y="3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1524000" y="596900"/>
              <a:ext cx="61912" cy="38100"/>
            </a:xfrm>
            <a:custGeom>
              <a:avLst/>
              <a:gdLst/>
              <a:ahLst/>
              <a:cxnLst/>
              <a:rect l="l" t="t" r="r" b="b"/>
              <a:pathLst>
                <a:path w="37" h="22" extrusionOk="0">
                  <a:moveTo>
                    <a:pt x="33" y="22"/>
                  </a:moveTo>
                  <a:cubicBezTo>
                    <a:pt x="23" y="14"/>
                    <a:pt x="12" y="9"/>
                    <a:pt x="0" y="6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4" y="3"/>
                    <a:pt x="26" y="9"/>
                    <a:pt x="37" y="17"/>
                  </a:cubicBezTo>
                  <a:lnTo>
                    <a:pt x="33" y="2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1417638" y="593725"/>
              <a:ext cx="90488" cy="30163"/>
            </a:xfrm>
            <a:custGeom>
              <a:avLst/>
              <a:gdLst/>
              <a:ahLst/>
              <a:cxnLst/>
              <a:rect l="l" t="t" r="r" b="b"/>
              <a:pathLst>
                <a:path w="53" h="18" extrusionOk="0">
                  <a:moveTo>
                    <a:pt x="3" y="18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14" y="4"/>
                    <a:pt x="29" y="0"/>
                    <a:pt x="45" y="0"/>
                  </a:cubicBezTo>
                  <a:cubicBezTo>
                    <a:pt x="48" y="0"/>
                    <a:pt x="51" y="0"/>
                    <a:pt x="53" y="0"/>
                  </a:cubicBezTo>
                  <a:cubicBezTo>
                    <a:pt x="53" y="6"/>
                    <a:pt x="53" y="6"/>
                    <a:pt x="53" y="6"/>
                  </a:cubicBezTo>
                  <a:cubicBezTo>
                    <a:pt x="50" y="6"/>
                    <a:pt x="47" y="6"/>
                    <a:pt x="45" y="6"/>
                  </a:cubicBezTo>
                  <a:cubicBezTo>
                    <a:pt x="30" y="6"/>
                    <a:pt x="16" y="10"/>
                    <a:pt x="3" y="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1358900" y="625475"/>
              <a:ext cx="50800" cy="63500"/>
            </a:xfrm>
            <a:custGeom>
              <a:avLst/>
              <a:gdLst/>
              <a:ahLst/>
              <a:cxnLst/>
              <a:rect l="l" t="t" r="r" b="b"/>
              <a:pathLst>
                <a:path w="30" h="37" extrusionOk="0">
                  <a:moveTo>
                    <a:pt x="6" y="37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5" y="21"/>
                    <a:pt x="14" y="9"/>
                    <a:pt x="26" y="0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19" y="13"/>
                    <a:pt x="11" y="24"/>
                    <a:pt x="6" y="3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1347788" y="703263"/>
              <a:ext cx="14288" cy="69850"/>
            </a:xfrm>
            <a:custGeom>
              <a:avLst/>
              <a:gdLst/>
              <a:ahLst/>
              <a:cxnLst/>
              <a:rect l="l" t="t" r="r" b="b"/>
              <a:pathLst>
                <a:path w="9" h="41" extrusionOk="0">
                  <a:moveTo>
                    <a:pt x="3" y="41"/>
                  </a:moveTo>
                  <a:cubicBezTo>
                    <a:pt x="1" y="35"/>
                    <a:pt x="0" y="28"/>
                    <a:pt x="0" y="21"/>
                  </a:cubicBezTo>
                  <a:cubicBezTo>
                    <a:pt x="0" y="14"/>
                    <a:pt x="1" y="7"/>
                    <a:pt x="3" y="0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7" y="8"/>
                    <a:pt x="7" y="15"/>
                    <a:pt x="7" y="21"/>
                  </a:cubicBezTo>
                  <a:cubicBezTo>
                    <a:pt x="7" y="28"/>
                    <a:pt x="7" y="34"/>
                    <a:pt x="9" y="40"/>
                  </a:cubicBezTo>
                  <a:lnTo>
                    <a:pt x="3" y="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1493838" y="769938"/>
              <a:ext cx="119063" cy="93663"/>
            </a:xfrm>
            <a:custGeom>
              <a:avLst/>
              <a:gdLst/>
              <a:ahLst/>
              <a:cxnLst/>
              <a:rect l="l" t="t" r="r" b="b"/>
              <a:pathLst>
                <a:path w="71" h="56" extrusionOk="0">
                  <a:moveTo>
                    <a:pt x="0" y="56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32" y="53"/>
                    <a:pt x="60" y="31"/>
                    <a:pt x="68" y="0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62" y="33"/>
                    <a:pt x="33" y="56"/>
                    <a:pt x="0" y="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1609725" y="719138"/>
              <a:ext cx="7938" cy="20638"/>
            </a:xfrm>
            <a:custGeom>
              <a:avLst/>
              <a:gdLst/>
              <a:ahLst/>
              <a:cxnLst/>
              <a:rect l="l" t="t" r="r" b="b"/>
              <a:pathLst>
                <a:path w="4" h="12" extrusionOk="0">
                  <a:moveTo>
                    <a:pt x="4" y="12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1" y="8"/>
                    <a:pt x="1" y="4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4"/>
                    <a:pt x="4" y="8"/>
                    <a:pt x="4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1568450" y="642938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0" y="12"/>
                  </a:moveTo>
                  <a:cubicBezTo>
                    <a:pt x="7" y="9"/>
                    <a:pt x="4" y="6"/>
                    <a:pt x="0" y="3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6" y="3"/>
                    <a:pt x="9" y="7"/>
                    <a:pt x="12" y="10"/>
                  </a:cubicBezTo>
                  <a:lnTo>
                    <a:pt x="10" y="1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1508125" y="615950"/>
              <a:ext cx="55563" cy="25400"/>
            </a:xfrm>
            <a:custGeom>
              <a:avLst/>
              <a:gdLst/>
              <a:ahLst/>
              <a:cxnLst/>
              <a:rect l="l" t="t" r="r" b="b"/>
              <a:pathLst>
                <a:path w="33" h="15" extrusionOk="0">
                  <a:moveTo>
                    <a:pt x="31" y="15"/>
                  </a:moveTo>
                  <a:cubicBezTo>
                    <a:pt x="22" y="9"/>
                    <a:pt x="11" y="5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2"/>
                    <a:pt x="23" y="6"/>
                    <a:pt x="33" y="13"/>
                  </a:cubicBezTo>
                  <a:lnTo>
                    <a:pt x="31" y="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1466850" y="615950"/>
              <a:ext cx="26988" cy="6350"/>
            </a:xfrm>
            <a:custGeom>
              <a:avLst/>
              <a:gdLst/>
              <a:ahLst/>
              <a:cxnLst/>
              <a:rect l="l" t="t" r="r" b="b"/>
              <a:pathLst>
                <a:path w="16" h="4" extrusionOk="0">
                  <a:moveTo>
                    <a:pt x="1" y="4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5" y="0"/>
                    <a:pt x="11" y="0"/>
                    <a:pt x="16" y="0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1" y="3"/>
                    <a:pt x="6" y="3"/>
                    <a:pt x="1" y="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1376363" y="625475"/>
              <a:ext cx="69850" cy="77787"/>
            </a:xfrm>
            <a:custGeom>
              <a:avLst/>
              <a:gdLst/>
              <a:ahLst/>
              <a:cxnLst/>
              <a:rect l="l" t="t" r="r" b="b"/>
              <a:pathLst>
                <a:path w="42" h="46" extrusionOk="0">
                  <a:moveTo>
                    <a:pt x="3" y="46"/>
                  </a:moveTo>
                  <a:cubicBezTo>
                    <a:pt x="0" y="45"/>
                    <a:pt x="0" y="45"/>
                    <a:pt x="0" y="45"/>
                  </a:cubicBezTo>
                  <a:cubicBezTo>
                    <a:pt x="6" y="25"/>
                    <a:pt x="21" y="8"/>
                    <a:pt x="41" y="0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23" y="11"/>
                    <a:pt x="9" y="26"/>
                    <a:pt x="3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1368425" y="714375"/>
              <a:ext cx="9525" cy="25400"/>
            </a:xfrm>
            <a:custGeom>
              <a:avLst/>
              <a:gdLst/>
              <a:ahLst/>
              <a:cxnLst/>
              <a:rect l="l" t="t" r="r" b="b"/>
              <a:pathLst>
                <a:path w="5" h="15" extrusionOk="0">
                  <a:moveTo>
                    <a:pt x="3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0"/>
                    <a:pt x="1" y="5"/>
                    <a:pt x="2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6"/>
                    <a:pt x="3" y="11"/>
                    <a:pt x="3" y="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30"/>
            <p:cNvSpPr/>
            <p:nvPr/>
          </p:nvSpPr>
          <p:spPr>
            <a:xfrm>
              <a:off x="1376363" y="776288"/>
              <a:ext cx="50800" cy="65087"/>
            </a:xfrm>
            <a:custGeom>
              <a:avLst/>
              <a:gdLst/>
              <a:ahLst/>
              <a:cxnLst/>
              <a:rect l="l" t="t" r="r" b="b"/>
              <a:pathLst>
                <a:path w="30" h="39" extrusionOk="0">
                  <a:moveTo>
                    <a:pt x="28" y="39"/>
                  </a:moveTo>
                  <a:cubicBezTo>
                    <a:pt x="15" y="30"/>
                    <a:pt x="5" y="16"/>
                    <a:pt x="0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7" y="14"/>
                    <a:pt x="17" y="27"/>
                    <a:pt x="30" y="36"/>
                  </a:cubicBezTo>
                  <a:lnTo>
                    <a:pt x="28" y="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1441450" y="847725"/>
              <a:ext cx="17463" cy="11113"/>
            </a:xfrm>
            <a:custGeom>
              <a:avLst/>
              <a:gdLst/>
              <a:ahLst/>
              <a:cxnLst/>
              <a:rect l="l" t="t" r="r" b="b"/>
              <a:pathLst>
                <a:path w="10" h="7" extrusionOk="0">
                  <a:moveTo>
                    <a:pt x="9" y="7"/>
                  </a:moveTo>
                  <a:cubicBezTo>
                    <a:pt x="6" y="6"/>
                    <a:pt x="3" y="4"/>
                    <a:pt x="0" y="3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4" y="1"/>
                    <a:pt x="7" y="3"/>
                    <a:pt x="10" y="4"/>
                  </a:cubicBezTo>
                  <a:lnTo>
                    <a:pt x="9" y="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Subtitle 24">
            <a:extLst>
              <a:ext uri="{FF2B5EF4-FFF2-40B4-BE49-F238E27FC236}">
                <a16:creationId xmlns:a16="http://schemas.microsoft.com/office/drawing/2014/main" id="{84300B64-0713-4151-A1C2-B13C7646D5E9}"/>
              </a:ext>
            </a:extLst>
          </p:cNvPr>
          <p:cNvSpPr>
            <a:spLocks noGrp="1"/>
          </p:cNvSpPr>
          <p:nvPr>
            <p:ph type="subTitle" idx="16"/>
          </p:nvPr>
        </p:nvSpPr>
        <p:spPr>
          <a:xfrm>
            <a:off x="608444" y="697824"/>
            <a:ext cx="3344990" cy="3297433"/>
          </a:xfrm>
        </p:spPr>
        <p:txBody>
          <a:bodyPr/>
          <a:lstStyle/>
          <a:p>
            <a:pPr marL="15240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Basic Concepts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Types of Flip-Flops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Working Principles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31" name="Picture 7" descr="Applications of Shift Registers - Key Uses in Digital Systems">
            <a:extLst>
              <a:ext uri="{FF2B5EF4-FFF2-40B4-BE49-F238E27FC236}">
                <a16:creationId xmlns:a16="http://schemas.microsoft.com/office/drawing/2014/main" id="{389D84A2-9958-46D9-8AAD-960113B1C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560" y="758455"/>
            <a:ext cx="4499769" cy="257175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31"/>
          <p:cNvSpPr txBox="1">
            <a:spLocks noGrp="1"/>
          </p:cNvSpPr>
          <p:nvPr>
            <p:ph type="title"/>
          </p:nvPr>
        </p:nvSpPr>
        <p:spPr>
          <a:xfrm>
            <a:off x="1740584" y="695719"/>
            <a:ext cx="3703500" cy="50815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Introduction:</a:t>
            </a:r>
            <a:endParaRPr dirty="0"/>
          </a:p>
        </p:txBody>
      </p:sp>
      <p:sp>
        <p:nvSpPr>
          <p:cNvPr id="1239" name="Google Shape;1239;p31"/>
          <p:cNvSpPr txBox="1">
            <a:spLocks noGrp="1"/>
          </p:cNvSpPr>
          <p:nvPr>
            <p:ph type="subTitle" idx="1"/>
          </p:nvPr>
        </p:nvSpPr>
        <p:spPr>
          <a:xfrm>
            <a:off x="409920" y="1253603"/>
            <a:ext cx="4744956" cy="3387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buSzPts val="1100"/>
              <a:buNone/>
            </a:pPr>
            <a:r>
              <a:rPr lang="en-US" sz="1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are Flip-Flops?  </a:t>
            </a:r>
            <a:br>
              <a:rPr lang="en-US" sz="1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14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 algn="ctr"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Flip-Flops are </a:t>
            </a:r>
            <a:r>
              <a:rPr lang="en-US" sz="1400" b="1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bistable</a:t>
            </a:r>
            <a:r>
              <a:rPr lang="en-US" sz="1400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1400" b="1" dirty="0" err="1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multivibrators</a:t>
            </a:r>
            <a:r>
              <a:rPr lang="en-US" sz="1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used in digital electronics.</a:t>
            </a:r>
            <a:br>
              <a:rPr lang="en-US" sz="1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14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 algn="ctr"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They have two stable states: </a:t>
            </a:r>
            <a:r>
              <a:rPr lang="en-US" sz="1400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Set (1)</a:t>
            </a:r>
            <a:r>
              <a:rPr lang="en-US" sz="1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and </a:t>
            </a:r>
            <a:r>
              <a:rPr lang="en-US" sz="1400" b="1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Reset (0)</a:t>
            </a:r>
            <a:r>
              <a:rPr lang="en-US" sz="1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br>
              <a:rPr lang="en-US" sz="1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14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 algn="ctr"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They are sequential circuits.</a:t>
            </a:r>
            <a:br>
              <a:rPr lang="en-US" sz="1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14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 algn="ctr"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Operate using a clock signal, enabling synchronization in digital systems.  </a:t>
            </a:r>
            <a:br>
              <a:rPr lang="en-US" sz="1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1400" dirty="0">
              <a:solidFill>
                <a:schemeClr val="tx2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indent="-285750" algn="ctr">
              <a:buSzPts val="1100"/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Serve as building blocks for more complex devices like counters, registers, and memory units.  </a:t>
            </a:r>
          </a:p>
        </p:txBody>
      </p:sp>
      <p:grpSp>
        <p:nvGrpSpPr>
          <p:cNvPr id="1241" name="Google Shape;1241;p31"/>
          <p:cNvGrpSpPr/>
          <p:nvPr/>
        </p:nvGrpSpPr>
        <p:grpSpPr>
          <a:xfrm>
            <a:off x="237431" y="64537"/>
            <a:ext cx="951612" cy="950150"/>
            <a:chOff x="422275" y="2508250"/>
            <a:chExt cx="1033462" cy="1031875"/>
          </a:xfrm>
        </p:grpSpPr>
        <p:sp>
          <p:nvSpPr>
            <p:cNvPr id="1242" name="Google Shape;1242;p31"/>
            <p:cNvSpPr/>
            <p:nvPr/>
          </p:nvSpPr>
          <p:spPr>
            <a:xfrm>
              <a:off x="422275" y="3025775"/>
              <a:ext cx="84138" cy="217488"/>
            </a:xfrm>
            <a:custGeom>
              <a:avLst/>
              <a:gdLst/>
              <a:ahLst/>
              <a:cxnLst/>
              <a:rect l="l" t="t" r="r" b="b"/>
              <a:pathLst>
                <a:path w="49" h="129" extrusionOk="0">
                  <a:moveTo>
                    <a:pt x="29" y="129"/>
                  </a:moveTo>
                  <a:cubicBezTo>
                    <a:pt x="10" y="88"/>
                    <a:pt x="0" y="45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41"/>
                    <a:pt x="32" y="82"/>
                    <a:pt x="49" y="119"/>
                  </a:cubicBezTo>
                  <a:lnTo>
                    <a:pt x="29" y="129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1"/>
            <p:cNvSpPr/>
            <p:nvPr/>
          </p:nvSpPr>
          <p:spPr>
            <a:xfrm>
              <a:off x="509588" y="3287713"/>
              <a:ext cx="176213" cy="174625"/>
            </a:xfrm>
            <a:custGeom>
              <a:avLst/>
              <a:gdLst/>
              <a:ahLst/>
              <a:cxnLst/>
              <a:rect l="l" t="t" r="r" b="b"/>
              <a:pathLst>
                <a:path w="105" h="103" extrusionOk="0">
                  <a:moveTo>
                    <a:pt x="93" y="103"/>
                  </a:moveTo>
                  <a:cubicBezTo>
                    <a:pt x="56" y="80"/>
                    <a:pt x="24" y="49"/>
                    <a:pt x="0" y="1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1" y="34"/>
                    <a:pt x="71" y="63"/>
                    <a:pt x="105" y="84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31"/>
            <p:cNvSpPr/>
            <p:nvPr/>
          </p:nvSpPr>
          <p:spPr>
            <a:xfrm>
              <a:off x="728663" y="3460750"/>
              <a:ext cx="96838" cy="65087"/>
            </a:xfrm>
            <a:custGeom>
              <a:avLst/>
              <a:gdLst/>
              <a:ahLst/>
              <a:cxnLst/>
              <a:rect l="l" t="t" r="r" b="b"/>
              <a:pathLst>
                <a:path w="58" h="39" extrusionOk="0">
                  <a:moveTo>
                    <a:pt x="52" y="39"/>
                  </a:moveTo>
                  <a:cubicBezTo>
                    <a:pt x="34" y="34"/>
                    <a:pt x="17" y="28"/>
                    <a:pt x="0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5" y="7"/>
                    <a:pt x="41" y="12"/>
                    <a:pt x="58" y="16"/>
                  </a:cubicBezTo>
                  <a:lnTo>
                    <a:pt x="52" y="39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31"/>
            <p:cNvSpPr/>
            <p:nvPr/>
          </p:nvSpPr>
          <p:spPr>
            <a:xfrm>
              <a:off x="874713" y="3465513"/>
              <a:ext cx="260350" cy="74612"/>
            </a:xfrm>
            <a:custGeom>
              <a:avLst/>
              <a:gdLst/>
              <a:ahLst/>
              <a:cxnLst/>
              <a:rect l="l" t="t" r="r" b="b"/>
              <a:pathLst>
                <a:path w="154" h="44" extrusionOk="0">
                  <a:moveTo>
                    <a:pt x="38" y="44"/>
                  </a:moveTo>
                  <a:cubicBezTo>
                    <a:pt x="25" y="44"/>
                    <a:pt x="13" y="44"/>
                    <a:pt x="0" y="4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5" y="21"/>
                    <a:pt x="26" y="22"/>
                    <a:pt x="38" y="22"/>
                  </a:cubicBezTo>
                  <a:cubicBezTo>
                    <a:pt x="75" y="22"/>
                    <a:pt x="111" y="14"/>
                    <a:pt x="145" y="0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17" y="37"/>
                    <a:pt x="78" y="44"/>
                    <a:pt x="38" y="44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31"/>
            <p:cNvSpPr/>
            <p:nvPr/>
          </p:nvSpPr>
          <p:spPr>
            <a:xfrm>
              <a:off x="1198563" y="3281363"/>
              <a:ext cx="174625" cy="176212"/>
            </a:xfrm>
            <a:custGeom>
              <a:avLst/>
              <a:gdLst/>
              <a:ahLst/>
              <a:cxnLst/>
              <a:rect l="l" t="t" r="r" b="b"/>
              <a:pathLst>
                <a:path w="103" h="104" extrusionOk="0">
                  <a:moveTo>
                    <a:pt x="12" y="104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33" y="63"/>
                    <a:pt x="63" y="34"/>
                    <a:pt x="84" y="0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80" y="49"/>
                    <a:pt x="49" y="81"/>
                    <a:pt x="12" y="104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31"/>
            <p:cNvSpPr/>
            <p:nvPr/>
          </p:nvSpPr>
          <p:spPr>
            <a:xfrm>
              <a:off x="1406525" y="2925763"/>
              <a:ext cx="49212" cy="198437"/>
            </a:xfrm>
            <a:custGeom>
              <a:avLst/>
              <a:gdLst/>
              <a:ahLst/>
              <a:cxnLst/>
              <a:rect l="l" t="t" r="r" b="b"/>
              <a:pathLst>
                <a:path w="29" h="118" extrusionOk="0">
                  <a:moveTo>
                    <a:pt x="23" y="118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4" y="95"/>
                    <a:pt x="6" y="77"/>
                    <a:pt x="6" y="59"/>
                  </a:cubicBezTo>
                  <a:cubicBezTo>
                    <a:pt x="6" y="40"/>
                    <a:pt x="4" y="22"/>
                    <a:pt x="0" y="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19"/>
                    <a:pt x="29" y="39"/>
                    <a:pt x="29" y="59"/>
                  </a:cubicBezTo>
                  <a:cubicBezTo>
                    <a:pt x="29" y="78"/>
                    <a:pt x="27" y="98"/>
                    <a:pt x="23" y="118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31"/>
            <p:cNvSpPr/>
            <p:nvPr/>
          </p:nvSpPr>
          <p:spPr>
            <a:xfrm>
              <a:off x="1219200" y="2606675"/>
              <a:ext cx="198437" cy="242888"/>
            </a:xfrm>
            <a:custGeom>
              <a:avLst/>
              <a:gdLst/>
              <a:ahLst/>
              <a:cxnLst/>
              <a:rect l="l" t="t" r="r" b="b"/>
              <a:pathLst>
                <a:path w="118" h="144" extrusionOk="0">
                  <a:moveTo>
                    <a:pt x="97" y="144"/>
                  </a:moveTo>
                  <a:cubicBezTo>
                    <a:pt x="77" y="94"/>
                    <a:pt x="44" y="51"/>
                    <a:pt x="0" y="1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1" y="35"/>
                    <a:pt x="97" y="81"/>
                    <a:pt x="118" y="135"/>
                  </a:cubicBezTo>
                  <a:lnTo>
                    <a:pt x="97" y="144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31"/>
            <p:cNvSpPr/>
            <p:nvPr/>
          </p:nvSpPr>
          <p:spPr>
            <a:xfrm>
              <a:off x="877888" y="2508250"/>
              <a:ext cx="315913" cy="101600"/>
            </a:xfrm>
            <a:custGeom>
              <a:avLst/>
              <a:gdLst/>
              <a:ahLst/>
              <a:cxnLst/>
              <a:rect l="l" t="t" r="r" b="b"/>
              <a:pathLst>
                <a:path w="187" h="60" extrusionOk="0">
                  <a:moveTo>
                    <a:pt x="176" y="60"/>
                  </a:moveTo>
                  <a:cubicBezTo>
                    <a:pt x="134" y="36"/>
                    <a:pt x="85" y="23"/>
                    <a:pt x="36" y="23"/>
                  </a:cubicBezTo>
                  <a:cubicBezTo>
                    <a:pt x="25" y="23"/>
                    <a:pt x="14" y="23"/>
                    <a:pt x="3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0"/>
                    <a:pt x="24" y="0"/>
                    <a:pt x="36" y="0"/>
                  </a:cubicBezTo>
                  <a:cubicBezTo>
                    <a:pt x="89" y="0"/>
                    <a:pt x="142" y="14"/>
                    <a:pt x="187" y="40"/>
                  </a:cubicBezTo>
                  <a:lnTo>
                    <a:pt x="176" y="60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31"/>
            <p:cNvSpPr/>
            <p:nvPr/>
          </p:nvSpPr>
          <p:spPr>
            <a:xfrm>
              <a:off x="665163" y="2522538"/>
              <a:ext cx="160337" cy="95250"/>
            </a:xfrm>
            <a:custGeom>
              <a:avLst/>
              <a:gdLst/>
              <a:ahLst/>
              <a:cxnLst/>
              <a:rect l="l" t="t" r="r" b="b"/>
              <a:pathLst>
                <a:path w="95" h="57" extrusionOk="0">
                  <a:moveTo>
                    <a:pt x="12" y="57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28" y="21"/>
                    <a:pt x="58" y="8"/>
                    <a:pt x="89" y="0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65" y="30"/>
                    <a:pt x="38" y="41"/>
                    <a:pt x="12" y="57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31"/>
            <p:cNvSpPr/>
            <p:nvPr/>
          </p:nvSpPr>
          <p:spPr>
            <a:xfrm>
              <a:off x="431800" y="2651125"/>
              <a:ext cx="177800" cy="284163"/>
            </a:xfrm>
            <a:custGeom>
              <a:avLst/>
              <a:gdLst/>
              <a:ahLst/>
              <a:cxnLst/>
              <a:rect l="l" t="t" r="r" b="b"/>
              <a:pathLst>
                <a:path w="106" h="169" extrusionOk="0">
                  <a:moveTo>
                    <a:pt x="23" y="169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12" y="101"/>
                    <a:pt x="43" y="44"/>
                    <a:pt x="90" y="0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63" y="57"/>
                    <a:pt x="34" y="110"/>
                    <a:pt x="23" y="169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31"/>
            <p:cNvSpPr/>
            <p:nvPr/>
          </p:nvSpPr>
          <p:spPr>
            <a:xfrm>
              <a:off x="520700" y="3173413"/>
              <a:ext cx="111125" cy="152400"/>
            </a:xfrm>
            <a:custGeom>
              <a:avLst/>
              <a:gdLst/>
              <a:ahLst/>
              <a:cxnLst/>
              <a:rect l="l" t="t" r="r" b="b"/>
              <a:pathLst>
                <a:path w="66" h="90" extrusionOk="0">
                  <a:moveTo>
                    <a:pt x="52" y="90"/>
                  </a:moveTo>
                  <a:cubicBezTo>
                    <a:pt x="29" y="66"/>
                    <a:pt x="12" y="38"/>
                    <a:pt x="0" y="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28"/>
                    <a:pt x="45" y="55"/>
                    <a:pt x="66" y="77"/>
                  </a:cubicBezTo>
                  <a:lnTo>
                    <a:pt x="52" y="90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31"/>
            <p:cNvSpPr/>
            <p:nvPr/>
          </p:nvSpPr>
          <p:spPr>
            <a:xfrm>
              <a:off x="649288" y="3340100"/>
              <a:ext cx="290512" cy="131762"/>
            </a:xfrm>
            <a:custGeom>
              <a:avLst/>
              <a:gdLst/>
              <a:ahLst/>
              <a:cxnLst/>
              <a:rect l="l" t="t" r="r" b="b"/>
              <a:pathLst>
                <a:path w="172" h="78" extrusionOk="0">
                  <a:moveTo>
                    <a:pt x="172" y="78"/>
                  </a:moveTo>
                  <a:cubicBezTo>
                    <a:pt x="109" y="78"/>
                    <a:pt x="48" y="55"/>
                    <a:pt x="0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7" y="38"/>
                    <a:pt x="113" y="59"/>
                    <a:pt x="172" y="59"/>
                  </a:cubicBezTo>
                  <a:lnTo>
                    <a:pt x="172" y="78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1"/>
            <p:cNvSpPr/>
            <p:nvPr/>
          </p:nvSpPr>
          <p:spPr>
            <a:xfrm>
              <a:off x="1025525" y="3335338"/>
              <a:ext cx="207963" cy="127000"/>
            </a:xfrm>
            <a:custGeom>
              <a:avLst/>
              <a:gdLst/>
              <a:ahLst/>
              <a:cxnLst/>
              <a:rect l="l" t="t" r="r" b="b"/>
              <a:pathLst>
                <a:path w="124" h="75" extrusionOk="0">
                  <a:moveTo>
                    <a:pt x="4" y="75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41" y="48"/>
                    <a:pt x="80" y="28"/>
                    <a:pt x="112" y="0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90" y="45"/>
                    <a:pt x="49" y="66"/>
                    <a:pt x="4" y="7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1"/>
            <p:cNvSpPr/>
            <p:nvPr/>
          </p:nvSpPr>
          <p:spPr>
            <a:xfrm>
              <a:off x="1246188" y="3165475"/>
              <a:ext cx="112712" cy="160337"/>
            </a:xfrm>
            <a:custGeom>
              <a:avLst/>
              <a:gdLst/>
              <a:ahLst/>
              <a:cxnLst/>
              <a:rect l="l" t="t" r="r" b="b"/>
              <a:pathLst>
                <a:path w="67" h="95" extrusionOk="0">
                  <a:moveTo>
                    <a:pt x="14" y="95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22" y="58"/>
                    <a:pt x="38" y="30"/>
                    <a:pt x="49" y="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56" y="39"/>
                    <a:pt x="37" y="69"/>
                    <a:pt x="14" y="9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1"/>
            <p:cNvSpPr/>
            <p:nvPr/>
          </p:nvSpPr>
          <p:spPr>
            <a:xfrm>
              <a:off x="1341438" y="2919413"/>
              <a:ext cx="44450" cy="182562"/>
            </a:xfrm>
            <a:custGeom>
              <a:avLst/>
              <a:gdLst/>
              <a:ahLst/>
              <a:cxnLst/>
              <a:rect l="l" t="t" r="r" b="b"/>
              <a:pathLst>
                <a:path w="26" h="109" extrusionOk="0">
                  <a:moveTo>
                    <a:pt x="22" y="109"/>
                  </a:moveTo>
                  <a:cubicBezTo>
                    <a:pt x="3" y="106"/>
                    <a:pt x="3" y="106"/>
                    <a:pt x="3" y="106"/>
                  </a:cubicBezTo>
                  <a:cubicBezTo>
                    <a:pt x="6" y="92"/>
                    <a:pt x="7" y="77"/>
                    <a:pt x="7" y="63"/>
                  </a:cubicBezTo>
                  <a:cubicBezTo>
                    <a:pt x="7" y="43"/>
                    <a:pt x="5" y="23"/>
                    <a:pt x="0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3" y="20"/>
                    <a:pt x="26" y="41"/>
                    <a:pt x="26" y="63"/>
                  </a:cubicBezTo>
                  <a:cubicBezTo>
                    <a:pt x="26" y="78"/>
                    <a:pt x="25" y="94"/>
                    <a:pt x="22" y="109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1"/>
            <p:cNvSpPr/>
            <p:nvPr/>
          </p:nvSpPr>
          <p:spPr>
            <a:xfrm>
              <a:off x="1244600" y="2720975"/>
              <a:ext cx="112712" cy="155575"/>
            </a:xfrm>
            <a:custGeom>
              <a:avLst/>
              <a:gdLst/>
              <a:ahLst/>
              <a:cxnLst/>
              <a:rect l="l" t="t" r="r" b="b"/>
              <a:pathLst>
                <a:path w="67" h="92" extrusionOk="0">
                  <a:moveTo>
                    <a:pt x="49" y="92"/>
                  </a:moveTo>
                  <a:cubicBezTo>
                    <a:pt x="38" y="63"/>
                    <a:pt x="21" y="36"/>
                    <a:pt x="0" y="1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37" y="25"/>
                    <a:pt x="55" y="54"/>
                    <a:pt x="67" y="85"/>
                  </a:cubicBezTo>
                  <a:lnTo>
                    <a:pt x="49" y="92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1"/>
            <p:cNvSpPr/>
            <p:nvPr/>
          </p:nvSpPr>
          <p:spPr>
            <a:xfrm>
              <a:off x="1030288" y="2587625"/>
              <a:ext cx="192087" cy="115887"/>
            </a:xfrm>
            <a:custGeom>
              <a:avLst/>
              <a:gdLst/>
              <a:ahLst/>
              <a:cxnLst/>
              <a:rect l="l" t="t" r="r" b="b"/>
              <a:pathLst>
                <a:path w="114" h="68" extrusionOk="0">
                  <a:moveTo>
                    <a:pt x="102" y="68"/>
                  </a:moveTo>
                  <a:cubicBezTo>
                    <a:pt x="72" y="44"/>
                    <a:pt x="37" y="27"/>
                    <a:pt x="0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4" y="9"/>
                    <a:pt x="82" y="27"/>
                    <a:pt x="114" y="53"/>
                  </a:cubicBezTo>
                  <a:lnTo>
                    <a:pt x="102" y="68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1"/>
            <p:cNvSpPr/>
            <p:nvPr/>
          </p:nvSpPr>
          <p:spPr>
            <a:xfrm>
              <a:off x="706438" y="2576513"/>
              <a:ext cx="276225" cy="92075"/>
            </a:xfrm>
            <a:custGeom>
              <a:avLst/>
              <a:gdLst/>
              <a:ahLst/>
              <a:cxnLst/>
              <a:rect l="l" t="t" r="r" b="b"/>
              <a:pathLst>
                <a:path w="164" h="55" extrusionOk="0">
                  <a:moveTo>
                    <a:pt x="10" y="55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42" y="14"/>
                    <a:pt x="89" y="0"/>
                    <a:pt x="138" y="0"/>
                  </a:cubicBezTo>
                  <a:cubicBezTo>
                    <a:pt x="146" y="0"/>
                    <a:pt x="155" y="1"/>
                    <a:pt x="164" y="2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54" y="20"/>
                    <a:pt x="146" y="20"/>
                    <a:pt x="138" y="20"/>
                  </a:cubicBezTo>
                  <a:cubicBezTo>
                    <a:pt x="93" y="20"/>
                    <a:pt x="49" y="32"/>
                    <a:pt x="10" y="5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1"/>
            <p:cNvSpPr/>
            <p:nvPr/>
          </p:nvSpPr>
          <p:spPr>
            <a:xfrm>
              <a:off x="523875" y="2673350"/>
              <a:ext cx="155575" cy="195263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18" y="115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17" y="66"/>
                    <a:pt x="45" y="29"/>
                    <a:pt x="81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9" y="41"/>
                    <a:pt x="34" y="76"/>
                    <a:pt x="18" y="11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31"/>
            <p:cNvSpPr/>
            <p:nvPr/>
          </p:nvSpPr>
          <p:spPr>
            <a:xfrm>
              <a:off x="492125" y="2916238"/>
              <a:ext cx="44450" cy="211138"/>
            </a:xfrm>
            <a:custGeom>
              <a:avLst/>
              <a:gdLst/>
              <a:ahLst/>
              <a:cxnLst/>
              <a:rect l="l" t="t" r="r" b="b"/>
              <a:pathLst>
                <a:path w="26" h="125" extrusionOk="0">
                  <a:moveTo>
                    <a:pt x="7" y="125"/>
                  </a:moveTo>
                  <a:cubicBezTo>
                    <a:pt x="2" y="105"/>
                    <a:pt x="0" y="84"/>
                    <a:pt x="0" y="64"/>
                  </a:cubicBezTo>
                  <a:cubicBezTo>
                    <a:pt x="0" y="42"/>
                    <a:pt x="2" y="21"/>
                    <a:pt x="7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1" y="24"/>
                    <a:pt x="19" y="44"/>
                    <a:pt x="19" y="64"/>
                  </a:cubicBezTo>
                  <a:cubicBezTo>
                    <a:pt x="19" y="83"/>
                    <a:pt x="21" y="102"/>
                    <a:pt x="25" y="121"/>
                  </a:cubicBezTo>
                  <a:lnTo>
                    <a:pt x="7" y="125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31"/>
            <p:cNvSpPr/>
            <p:nvPr/>
          </p:nvSpPr>
          <p:spPr>
            <a:xfrm>
              <a:off x="939800" y="3117850"/>
              <a:ext cx="366713" cy="287337"/>
            </a:xfrm>
            <a:custGeom>
              <a:avLst/>
              <a:gdLst/>
              <a:ahLst/>
              <a:cxnLst/>
              <a:rect l="l" t="t" r="r" b="b"/>
              <a:pathLst>
                <a:path w="218" h="170" extrusionOk="0">
                  <a:moveTo>
                    <a:pt x="0" y="170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98" y="161"/>
                    <a:pt x="183" y="95"/>
                    <a:pt x="209" y="0"/>
                  </a:cubicBezTo>
                  <a:cubicBezTo>
                    <a:pt x="218" y="3"/>
                    <a:pt x="218" y="3"/>
                    <a:pt x="218" y="3"/>
                  </a:cubicBezTo>
                  <a:cubicBezTo>
                    <a:pt x="192" y="101"/>
                    <a:pt x="102" y="170"/>
                    <a:pt x="0" y="1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31"/>
            <p:cNvSpPr/>
            <p:nvPr/>
          </p:nvSpPr>
          <p:spPr>
            <a:xfrm>
              <a:off x="1298575" y="2960688"/>
              <a:ext cx="20638" cy="65088"/>
            </a:xfrm>
            <a:custGeom>
              <a:avLst/>
              <a:gdLst/>
              <a:ahLst/>
              <a:cxnLst/>
              <a:rect l="l" t="t" r="r" b="b"/>
              <a:pathLst>
                <a:path w="12" h="38" extrusionOk="0">
                  <a:moveTo>
                    <a:pt x="12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26"/>
                    <a:pt x="2" y="13"/>
                    <a:pt x="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12"/>
                    <a:pt x="12" y="25"/>
                    <a:pt x="12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31"/>
            <p:cNvSpPr/>
            <p:nvPr/>
          </p:nvSpPr>
          <p:spPr>
            <a:xfrm>
              <a:off x="1169988" y="2730500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29" y="36"/>
                  </a:moveTo>
                  <a:cubicBezTo>
                    <a:pt x="20" y="26"/>
                    <a:pt x="10" y="16"/>
                    <a:pt x="0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9"/>
                    <a:pt x="27" y="19"/>
                    <a:pt x="36" y="30"/>
                  </a:cubicBezTo>
                  <a:lnTo>
                    <a:pt x="29" y="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31"/>
            <p:cNvSpPr/>
            <p:nvPr/>
          </p:nvSpPr>
          <p:spPr>
            <a:xfrm>
              <a:off x="979488" y="2646363"/>
              <a:ext cx="173037" cy="76200"/>
            </a:xfrm>
            <a:custGeom>
              <a:avLst/>
              <a:gdLst/>
              <a:ahLst/>
              <a:cxnLst/>
              <a:rect l="l" t="t" r="r" b="b"/>
              <a:pathLst>
                <a:path w="103" h="45" extrusionOk="0">
                  <a:moveTo>
                    <a:pt x="97" y="45"/>
                  </a:moveTo>
                  <a:cubicBezTo>
                    <a:pt x="69" y="25"/>
                    <a:pt x="35" y="13"/>
                    <a:pt x="0" y="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8" y="4"/>
                    <a:pt x="73" y="17"/>
                    <a:pt x="103" y="37"/>
                  </a:cubicBezTo>
                  <a:lnTo>
                    <a:pt x="97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31"/>
            <p:cNvSpPr/>
            <p:nvPr/>
          </p:nvSpPr>
          <p:spPr>
            <a:xfrm>
              <a:off x="860425" y="2643188"/>
              <a:ext cx="79375" cy="23812"/>
            </a:xfrm>
            <a:custGeom>
              <a:avLst/>
              <a:gdLst/>
              <a:ahLst/>
              <a:cxnLst/>
              <a:rect l="l" t="t" r="r" b="b"/>
              <a:pathLst>
                <a:path w="47" h="14" extrusionOk="0">
                  <a:moveTo>
                    <a:pt x="2" y="14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" y="2"/>
                    <a:pt x="31" y="0"/>
                    <a:pt x="47" y="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32" y="10"/>
                    <a:pt x="16" y="11"/>
                    <a:pt x="2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1"/>
            <p:cNvSpPr/>
            <p:nvPr/>
          </p:nvSpPr>
          <p:spPr>
            <a:xfrm>
              <a:off x="576263" y="2673350"/>
              <a:ext cx="219075" cy="239712"/>
            </a:xfrm>
            <a:custGeom>
              <a:avLst/>
              <a:gdLst/>
              <a:ahLst/>
              <a:cxnLst/>
              <a:rect l="l" t="t" r="r" b="b"/>
              <a:pathLst>
                <a:path w="130" h="142" extrusionOk="0">
                  <a:moveTo>
                    <a:pt x="9" y="142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20" y="77"/>
                    <a:pt x="66" y="26"/>
                    <a:pt x="126" y="0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72" y="34"/>
                    <a:pt x="28" y="82"/>
                    <a:pt x="9" y="1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1"/>
            <p:cNvSpPr/>
            <p:nvPr/>
          </p:nvSpPr>
          <p:spPr>
            <a:xfrm>
              <a:off x="557213" y="2947988"/>
              <a:ext cx="23812" cy="77787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0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30"/>
                    <a:pt x="2" y="15"/>
                    <a:pt x="5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16"/>
                    <a:pt x="10" y="31"/>
                    <a:pt x="10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31"/>
            <p:cNvSpPr/>
            <p:nvPr/>
          </p:nvSpPr>
          <p:spPr>
            <a:xfrm>
              <a:off x="576263" y="3135313"/>
              <a:ext cx="155575" cy="201613"/>
            </a:xfrm>
            <a:custGeom>
              <a:avLst/>
              <a:gdLst/>
              <a:ahLst/>
              <a:cxnLst/>
              <a:rect l="l" t="t" r="r" b="b"/>
              <a:pathLst>
                <a:path w="92" h="120" extrusionOk="0">
                  <a:moveTo>
                    <a:pt x="87" y="120"/>
                  </a:moveTo>
                  <a:cubicBezTo>
                    <a:pt x="46" y="92"/>
                    <a:pt x="15" y="50"/>
                    <a:pt x="0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46"/>
                    <a:pt x="53" y="85"/>
                    <a:pt x="92" y="112"/>
                  </a:cubicBezTo>
                  <a:lnTo>
                    <a:pt x="87" y="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31"/>
            <p:cNvSpPr/>
            <p:nvPr/>
          </p:nvSpPr>
          <p:spPr>
            <a:xfrm>
              <a:off x="777875" y="3354388"/>
              <a:ext cx="53975" cy="33338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29" y="20"/>
                  </a:moveTo>
                  <a:cubicBezTo>
                    <a:pt x="19" y="17"/>
                    <a:pt x="9" y="13"/>
                    <a:pt x="0" y="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3" y="4"/>
                    <a:pt x="22" y="8"/>
                    <a:pt x="32" y="11"/>
                  </a:cubicBezTo>
                  <a:lnTo>
                    <a:pt x="29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AE1FD30F-62C9-4C2E-BA70-775F5FF75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474" y="1253603"/>
            <a:ext cx="3552296" cy="2213989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32"/>
          <p:cNvSpPr txBox="1">
            <a:spLocks noGrp="1"/>
          </p:cNvSpPr>
          <p:nvPr>
            <p:ph type="title"/>
          </p:nvPr>
        </p:nvSpPr>
        <p:spPr>
          <a:xfrm>
            <a:off x="712425" y="1449931"/>
            <a:ext cx="4586113" cy="22975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-Flip-Flops enable data storage and processing in sequential logic circuits. </a:t>
            </a:r>
            <a:b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- Widely used in applications such as computer registers, communication devices, and control systems. </a:t>
            </a:r>
            <a:b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b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n-US" sz="1600" dirty="0">
                <a:latin typeface="Aharoni" panose="02010803020104030203" pitchFamily="2" charset="-79"/>
                <a:cs typeface="Aharoni" panose="02010803020104030203" pitchFamily="2" charset="-79"/>
              </a:rPr>
              <a:t>- Play a key role in timing, synchronization, and state representation in digital systems.</a:t>
            </a:r>
            <a:endParaRPr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76" name="Google Shape;1276;p32"/>
          <p:cNvSpPr txBox="1">
            <a:spLocks noGrp="1"/>
          </p:cNvSpPr>
          <p:nvPr>
            <p:ph type="title" idx="2"/>
          </p:nvPr>
        </p:nvSpPr>
        <p:spPr>
          <a:xfrm>
            <a:off x="1216667" y="852275"/>
            <a:ext cx="364115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000" dirty="0">
                <a:solidFill>
                  <a:schemeClr val="bg2"/>
                </a:solidFill>
              </a:rPr>
              <a:t>Importance in Digital Electronics </a:t>
            </a:r>
            <a:endParaRPr sz="2000" dirty="0">
              <a:solidFill>
                <a:schemeClr val="bg2"/>
              </a:solidFill>
            </a:endParaRPr>
          </a:p>
        </p:txBody>
      </p:sp>
      <p:grpSp>
        <p:nvGrpSpPr>
          <p:cNvPr id="1278" name="Google Shape;1278;p32"/>
          <p:cNvGrpSpPr/>
          <p:nvPr/>
        </p:nvGrpSpPr>
        <p:grpSpPr>
          <a:xfrm>
            <a:off x="237431" y="4128937"/>
            <a:ext cx="951612" cy="950150"/>
            <a:chOff x="422275" y="2508250"/>
            <a:chExt cx="1033462" cy="1031875"/>
          </a:xfrm>
        </p:grpSpPr>
        <p:sp>
          <p:nvSpPr>
            <p:cNvPr id="1279" name="Google Shape;1279;p32"/>
            <p:cNvSpPr/>
            <p:nvPr/>
          </p:nvSpPr>
          <p:spPr>
            <a:xfrm>
              <a:off x="422275" y="3025775"/>
              <a:ext cx="84138" cy="217488"/>
            </a:xfrm>
            <a:custGeom>
              <a:avLst/>
              <a:gdLst/>
              <a:ahLst/>
              <a:cxnLst/>
              <a:rect l="l" t="t" r="r" b="b"/>
              <a:pathLst>
                <a:path w="49" h="129" extrusionOk="0">
                  <a:moveTo>
                    <a:pt x="29" y="129"/>
                  </a:moveTo>
                  <a:cubicBezTo>
                    <a:pt x="10" y="88"/>
                    <a:pt x="0" y="45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41"/>
                    <a:pt x="32" y="82"/>
                    <a:pt x="49" y="119"/>
                  </a:cubicBezTo>
                  <a:lnTo>
                    <a:pt x="29" y="129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509588" y="3287713"/>
              <a:ext cx="176213" cy="174625"/>
            </a:xfrm>
            <a:custGeom>
              <a:avLst/>
              <a:gdLst/>
              <a:ahLst/>
              <a:cxnLst/>
              <a:rect l="l" t="t" r="r" b="b"/>
              <a:pathLst>
                <a:path w="105" h="103" extrusionOk="0">
                  <a:moveTo>
                    <a:pt x="93" y="103"/>
                  </a:moveTo>
                  <a:cubicBezTo>
                    <a:pt x="56" y="80"/>
                    <a:pt x="24" y="49"/>
                    <a:pt x="0" y="13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41" y="34"/>
                    <a:pt x="71" y="63"/>
                    <a:pt x="105" y="84"/>
                  </a:cubicBezTo>
                  <a:lnTo>
                    <a:pt x="93" y="103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728663" y="3460750"/>
              <a:ext cx="96838" cy="65087"/>
            </a:xfrm>
            <a:custGeom>
              <a:avLst/>
              <a:gdLst/>
              <a:ahLst/>
              <a:cxnLst/>
              <a:rect l="l" t="t" r="r" b="b"/>
              <a:pathLst>
                <a:path w="58" h="39" extrusionOk="0">
                  <a:moveTo>
                    <a:pt x="52" y="39"/>
                  </a:moveTo>
                  <a:cubicBezTo>
                    <a:pt x="34" y="34"/>
                    <a:pt x="17" y="28"/>
                    <a:pt x="0" y="21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5" y="7"/>
                    <a:pt x="41" y="12"/>
                    <a:pt x="58" y="16"/>
                  </a:cubicBezTo>
                  <a:lnTo>
                    <a:pt x="52" y="39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874713" y="3465513"/>
              <a:ext cx="260350" cy="74612"/>
            </a:xfrm>
            <a:custGeom>
              <a:avLst/>
              <a:gdLst/>
              <a:ahLst/>
              <a:cxnLst/>
              <a:rect l="l" t="t" r="r" b="b"/>
              <a:pathLst>
                <a:path w="154" h="44" extrusionOk="0">
                  <a:moveTo>
                    <a:pt x="38" y="44"/>
                  </a:moveTo>
                  <a:cubicBezTo>
                    <a:pt x="25" y="44"/>
                    <a:pt x="13" y="44"/>
                    <a:pt x="0" y="42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5" y="21"/>
                    <a:pt x="26" y="22"/>
                    <a:pt x="38" y="22"/>
                  </a:cubicBezTo>
                  <a:cubicBezTo>
                    <a:pt x="75" y="22"/>
                    <a:pt x="111" y="14"/>
                    <a:pt x="145" y="0"/>
                  </a:cubicBezTo>
                  <a:cubicBezTo>
                    <a:pt x="154" y="22"/>
                    <a:pt x="154" y="22"/>
                    <a:pt x="154" y="22"/>
                  </a:cubicBezTo>
                  <a:cubicBezTo>
                    <a:pt x="117" y="37"/>
                    <a:pt x="78" y="44"/>
                    <a:pt x="38" y="44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1198563" y="3281363"/>
              <a:ext cx="174625" cy="176212"/>
            </a:xfrm>
            <a:custGeom>
              <a:avLst/>
              <a:gdLst/>
              <a:ahLst/>
              <a:cxnLst/>
              <a:rect l="l" t="t" r="r" b="b"/>
              <a:pathLst>
                <a:path w="103" h="104" extrusionOk="0">
                  <a:moveTo>
                    <a:pt x="12" y="104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33" y="63"/>
                    <a:pt x="63" y="34"/>
                    <a:pt x="84" y="0"/>
                  </a:cubicBezTo>
                  <a:cubicBezTo>
                    <a:pt x="103" y="12"/>
                    <a:pt x="103" y="12"/>
                    <a:pt x="103" y="12"/>
                  </a:cubicBezTo>
                  <a:cubicBezTo>
                    <a:pt x="80" y="49"/>
                    <a:pt x="49" y="81"/>
                    <a:pt x="12" y="104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1406525" y="2925763"/>
              <a:ext cx="49212" cy="198437"/>
            </a:xfrm>
            <a:custGeom>
              <a:avLst/>
              <a:gdLst/>
              <a:ahLst/>
              <a:cxnLst/>
              <a:rect l="l" t="t" r="r" b="b"/>
              <a:pathLst>
                <a:path w="29" h="118" extrusionOk="0">
                  <a:moveTo>
                    <a:pt x="23" y="118"/>
                  </a:moveTo>
                  <a:cubicBezTo>
                    <a:pt x="0" y="113"/>
                    <a:pt x="0" y="113"/>
                    <a:pt x="0" y="113"/>
                  </a:cubicBezTo>
                  <a:cubicBezTo>
                    <a:pt x="4" y="95"/>
                    <a:pt x="6" y="77"/>
                    <a:pt x="6" y="59"/>
                  </a:cubicBezTo>
                  <a:cubicBezTo>
                    <a:pt x="6" y="40"/>
                    <a:pt x="4" y="22"/>
                    <a:pt x="0" y="4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7" y="19"/>
                    <a:pt x="29" y="39"/>
                    <a:pt x="29" y="59"/>
                  </a:cubicBezTo>
                  <a:cubicBezTo>
                    <a:pt x="29" y="78"/>
                    <a:pt x="27" y="98"/>
                    <a:pt x="23" y="118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1219200" y="2606675"/>
              <a:ext cx="198437" cy="242888"/>
            </a:xfrm>
            <a:custGeom>
              <a:avLst/>
              <a:gdLst/>
              <a:ahLst/>
              <a:cxnLst/>
              <a:rect l="l" t="t" r="r" b="b"/>
              <a:pathLst>
                <a:path w="118" h="144" extrusionOk="0">
                  <a:moveTo>
                    <a:pt x="97" y="144"/>
                  </a:moveTo>
                  <a:cubicBezTo>
                    <a:pt x="77" y="94"/>
                    <a:pt x="44" y="51"/>
                    <a:pt x="0" y="19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1" y="35"/>
                    <a:pt x="97" y="81"/>
                    <a:pt x="118" y="135"/>
                  </a:cubicBezTo>
                  <a:lnTo>
                    <a:pt x="97" y="144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877888" y="2508250"/>
              <a:ext cx="315913" cy="101600"/>
            </a:xfrm>
            <a:custGeom>
              <a:avLst/>
              <a:gdLst/>
              <a:ahLst/>
              <a:cxnLst/>
              <a:rect l="l" t="t" r="r" b="b"/>
              <a:pathLst>
                <a:path w="187" h="60" extrusionOk="0">
                  <a:moveTo>
                    <a:pt x="176" y="60"/>
                  </a:moveTo>
                  <a:cubicBezTo>
                    <a:pt x="134" y="36"/>
                    <a:pt x="85" y="23"/>
                    <a:pt x="36" y="23"/>
                  </a:cubicBezTo>
                  <a:cubicBezTo>
                    <a:pt x="25" y="23"/>
                    <a:pt x="14" y="23"/>
                    <a:pt x="3" y="2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2" y="0"/>
                    <a:pt x="24" y="0"/>
                    <a:pt x="36" y="0"/>
                  </a:cubicBezTo>
                  <a:cubicBezTo>
                    <a:pt x="89" y="0"/>
                    <a:pt x="142" y="14"/>
                    <a:pt x="187" y="40"/>
                  </a:cubicBezTo>
                  <a:lnTo>
                    <a:pt x="176" y="60"/>
                  </a:ln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665163" y="2522538"/>
              <a:ext cx="160337" cy="95250"/>
            </a:xfrm>
            <a:custGeom>
              <a:avLst/>
              <a:gdLst/>
              <a:ahLst/>
              <a:cxnLst/>
              <a:rect l="l" t="t" r="r" b="b"/>
              <a:pathLst>
                <a:path w="95" h="57" extrusionOk="0">
                  <a:moveTo>
                    <a:pt x="12" y="57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28" y="21"/>
                    <a:pt x="58" y="8"/>
                    <a:pt x="89" y="0"/>
                  </a:cubicBezTo>
                  <a:cubicBezTo>
                    <a:pt x="95" y="23"/>
                    <a:pt x="95" y="23"/>
                    <a:pt x="95" y="23"/>
                  </a:cubicBezTo>
                  <a:cubicBezTo>
                    <a:pt x="65" y="30"/>
                    <a:pt x="38" y="41"/>
                    <a:pt x="12" y="57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32"/>
            <p:cNvSpPr/>
            <p:nvPr/>
          </p:nvSpPr>
          <p:spPr>
            <a:xfrm>
              <a:off x="431800" y="2651125"/>
              <a:ext cx="177800" cy="284163"/>
            </a:xfrm>
            <a:custGeom>
              <a:avLst/>
              <a:gdLst/>
              <a:ahLst/>
              <a:cxnLst/>
              <a:rect l="l" t="t" r="r" b="b"/>
              <a:pathLst>
                <a:path w="106" h="169" extrusionOk="0">
                  <a:moveTo>
                    <a:pt x="23" y="169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12" y="101"/>
                    <a:pt x="43" y="44"/>
                    <a:pt x="90" y="0"/>
                  </a:cubicBezTo>
                  <a:cubicBezTo>
                    <a:pt x="106" y="16"/>
                    <a:pt x="106" y="16"/>
                    <a:pt x="106" y="16"/>
                  </a:cubicBezTo>
                  <a:cubicBezTo>
                    <a:pt x="63" y="57"/>
                    <a:pt x="34" y="110"/>
                    <a:pt x="23" y="169"/>
                  </a:cubicBezTo>
                  <a:close/>
                </a:path>
              </a:pathLst>
            </a:custGeom>
            <a:solidFill>
              <a:srgbClr val="746C6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32"/>
            <p:cNvSpPr/>
            <p:nvPr/>
          </p:nvSpPr>
          <p:spPr>
            <a:xfrm>
              <a:off x="520700" y="3173413"/>
              <a:ext cx="111125" cy="152400"/>
            </a:xfrm>
            <a:custGeom>
              <a:avLst/>
              <a:gdLst/>
              <a:ahLst/>
              <a:cxnLst/>
              <a:rect l="l" t="t" r="r" b="b"/>
              <a:pathLst>
                <a:path w="66" h="90" extrusionOk="0">
                  <a:moveTo>
                    <a:pt x="52" y="90"/>
                  </a:moveTo>
                  <a:cubicBezTo>
                    <a:pt x="29" y="66"/>
                    <a:pt x="12" y="38"/>
                    <a:pt x="0" y="7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9" y="28"/>
                    <a:pt x="45" y="55"/>
                    <a:pt x="66" y="77"/>
                  </a:cubicBezTo>
                  <a:lnTo>
                    <a:pt x="52" y="90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32"/>
            <p:cNvSpPr/>
            <p:nvPr/>
          </p:nvSpPr>
          <p:spPr>
            <a:xfrm>
              <a:off x="649288" y="3340100"/>
              <a:ext cx="290512" cy="131762"/>
            </a:xfrm>
            <a:custGeom>
              <a:avLst/>
              <a:gdLst/>
              <a:ahLst/>
              <a:cxnLst/>
              <a:rect l="l" t="t" r="r" b="b"/>
              <a:pathLst>
                <a:path w="172" h="78" extrusionOk="0">
                  <a:moveTo>
                    <a:pt x="172" y="78"/>
                  </a:moveTo>
                  <a:cubicBezTo>
                    <a:pt x="109" y="78"/>
                    <a:pt x="48" y="55"/>
                    <a:pt x="0" y="15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7" y="38"/>
                    <a:pt x="113" y="59"/>
                    <a:pt x="172" y="59"/>
                  </a:cubicBezTo>
                  <a:lnTo>
                    <a:pt x="172" y="78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32"/>
            <p:cNvSpPr/>
            <p:nvPr/>
          </p:nvSpPr>
          <p:spPr>
            <a:xfrm>
              <a:off x="1025525" y="3335338"/>
              <a:ext cx="207963" cy="127000"/>
            </a:xfrm>
            <a:custGeom>
              <a:avLst/>
              <a:gdLst/>
              <a:ahLst/>
              <a:cxnLst/>
              <a:rect l="l" t="t" r="r" b="b"/>
              <a:pathLst>
                <a:path w="124" h="75" extrusionOk="0">
                  <a:moveTo>
                    <a:pt x="4" y="75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41" y="48"/>
                    <a:pt x="80" y="28"/>
                    <a:pt x="112" y="0"/>
                  </a:cubicBezTo>
                  <a:cubicBezTo>
                    <a:pt x="124" y="14"/>
                    <a:pt x="124" y="14"/>
                    <a:pt x="124" y="14"/>
                  </a:cubicBezTo>
                  <a:cubicBezTo>
                    <a:pt x="90" y="45"/>
                    <a:pt x="49" y="66"/>
                    <a:pt x="4" y="7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32"/>
            <p:cNvSpPr/>
            <p:nvPr/>
          </p:nvSpPr>
          <p:spPr>
            <a:xfrm>
              <a:off x="1246188" y="3165475"/>
              <a:ext cx="112712" cy="160337"/>
            </a:xfrm>
            <a:custGeom>
              <a:avLst/>
              <a:gdLst/>
              <a:ahLst/>
              <a:cxnLst/>
              <a:rect l="l" t="t" r="r" b="b"/>
              <a:pathLst>
                <a:path w="67" h="95" extrusionOk="0">
                  <a:moveTo>
                    <a:pt x="14" y="95"/>
                  </a:moveTo>
                  <a:cubicBezTo>
                    <a:pt x="0" y="82"/>
                    <a:pt x="0" y="82"/>
                    <a:pt x="0" y="82"/>
                  </a:cubicBezTo>
                  <a:cubicBezTo>
                    <a:pt x="22" y="58"/>
                    <a:pt x="38" y="30"/>
                    <a:pt x="49" y="0"/>
                  </a:cubicBezTo>
                  <a:cubicBezTo>
                    <a:pt x="67" y="6"/>
                    <a:pt x="67" y="6"/>
                    <a:pt x="67" y="6"/>
                  </a:cubicBezTo>
                  <a:cubicBezTo>
                    <a:pt x="56" y="39"/>
                    <a:pt x="37" y="69"/>
                    <a:pt x="14" y="9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32"/>
            <p:cNvSpPr/>
            <p:nvPr/>
          </p:nvSpPr>
          <p:spPr>
            <a:xfrm>
              <a:off x="1341438" y="2919413"/>
              <a:ext cx="44450" cy="182562"/>
            </a:xfrm>
            <a:custGeom>
              <a:avLst/>
              <a:gdLst/>
              <a:ahLst/>
              <a:cxnLst/>
              <a:rect l="l" t="t" r="r" b="b"/>
              <a:pathLst>
                <a:path w="26" h="109" extrusionOk="0">
                  <a:moveTo>
                    <a:pt x="22" y="109"/>
                  </a:moveTo>
                  <a:cubicBezTo>
                    <a:pt x="3" y="106"/>
                    <a:pt x="3" y="106"/>
                    <a:pt x="3" y="106"/>
                  </a:cubicBezTo>
                  <a:cubicBezTo>
                    <a:pt x="6" y="92"/>
                    <a:pt x="7" y="77"/>
                    <a:pt x="7" y="63"/>
                  </a:cubicBezTo>
                  <a:cubicBezTo>
                    <a:pt x="7" y="43"/>
                    <a:pt x="5" y="23"/>
                    <a:pt x="0" y="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23" y="20"/>
                    <a:pt x="26" y="41"/>
                    <a:pt x="26" y="63"/>
                  </a:cubicBezTo>
                  <a:cubicBezTo>
                    <a:pt x="26" y="78"/>
                    <a:pt x="25" y="94"/>
                    <a:pt x="22" y="109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32"/>
            <p:cNvSpPr/>
            <p:nvPr/>
          </p:nvSpPr>
          <p:spPr>
            <a:xfrm>
              <a:off x="1244600" y="2720975"/>
              <a:ext cx="112712" cy="155575"/>
            </a:xfrm>
            <a:custGeom>
              <a:avLst/>
              <a:gdLst/>
              <a:ahLst/>
              <a:cxnLst/>
              <a:rect l="l" t="t" r="r" b="b"/>
              <a:pathLst>
                <a:path w="67" h="92" extrusionOk="0">
                  <a:moveTo>
                    <a:pt x="49" y="92"/>
                  </a:moveTo>
                  <a:cubicBezTo>
                    <a:pt x="38" y="63"/>
                    <a:pt x="21" y="36"/>
                    <a:pt x="0" y="13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37" y="25"/>
                    <a:pt x="55" y="54"/>
                    <a:pt x="67" y="85"/>
                  </a:cubicBezTo>
                  <a:lnTo>
                    <a:pt x="49" y="92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32"/>
            <p:cNvSpPr/>
            <p:nvPr/>
          </p:nvSpPr>
          <p:spPr>
            <a:xfrm>
              <a:off x="1030288" y="2587625"/>
              <a:ext cx="192087" cy="115887"/>
            </a:xfrm>
            <a:custGeom>
              <a:avLst/>
              <a:gdLst/>
              <a:ahLst/>
              <a:cxnLst/>
              <a:rect l="l" t="t" r="r" b="b"/>
              <a:pathLst>
                <a:path w="114" h="68" extrusionOk="0">
                  <a:moveTo>
                    <a:pt x="102" y="68"/>
                  </a:moveTo>
                  <a:cubicBezTo>
                    <a:pt x="72" y="44"/>
                    <a:pt x="37" y="27"/>
                    <a:pt x="0" y="19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4" y="9"/>
                    <a:pt x="82" y="27"/>
                    <a:pt x="114" y="53"/>
                  </a:cubicBezTo>
                  <a:lnTo>
                    <a:pt x="102" y="68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32"/>
            <p:cNvSpPr/>
            <p:nvPr/>
          </p:nvSpPr>
          <p:spPr>
            <a:xfrm>
              <a:off x="706438" y="2576513"/>
              <a:ext cx="276225" cy="92075"/>
            </a:xfrm>
            <a:custGeom>
              <a:avLst/>
              <a:gdLst/>
              <a:ahLst/>
              <a:cxnLst/>
              <a:rect l="l" t="t" r="r" b="b"/>
              <a:pathLst>
                <a:path w="164" h="55" extrusionOk="0">
                  <a:moveTo>
                    <a:pt x="10" y="55"/>
                  </a:moveTo>
                  <a:cubicBezTo>
                    <a:pt x="0" y="39"/>
                    <a:pt x="0" y="39"/>
                    <a:pt x="0" y="39"/>
                  </a:cubicBezTo>
                  <a:cubicBezTo>
                    <a:pt x="42" y="14"/>
                    <a:pt x="89" y="0"/>
                    <a:pt x="138" y="0"/>
                  </a:cubicBezTo>
                  <a:cubicBezTo>
                    <a:pt x="146" y="0"/>
                    <a:pt x="155" y="1"/>
                    <a:pt x="164" y="2"/>
                  </a:cubicBezTo>
                  <a:cubicBezTo>
                    <a:pt x="162" y="21"/>
                    <a:pt x="162" y="21"/>
                    <a:pt x="162" y="21"/>
                  </a:cubicBezTo>
                  <a:cubicBezTo>
                    <a:pt x="154" y="20"/>
                    <a:pt x="146" y="20"/>
                    <a:pt x="138" y="20"/>
                  </a:cubicBezTo>
                  <a:cubicBezTo>
                    <a:pt x="93" y="20"/>
                    <a:pt x="49" y="32"/>
                    <a:pt x="10" y="5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32"/>
            <p:cNvSpPr/>
            <p:nvPr/>
          </p:nvSpPr>
          <p:spPr>
            <a:xfrm>
              <a:off x="523875" y="2673350"/>
              <a:ext cx="155575" cy="195263"/>
            </a:xfrm>
            <a:custGeom>
              <a:avLst/>
              <a:gdLst/>
              <a:ahLst/>
              <a:cxnLst/>
              <a:rect l="l" t="t" r="r" b="b"/>
              <a:pathLst>
                <a:path w="92" h="115" extrusionOk="0">
                  <a:moveTo>
                    <a:pt x="18" y="115"/>
                  </a:moveTo>
                  <a:cubicBezTo>
                    <a:pt x="0" y="108"/>
                    <a:pt x="0" y="108"/>
                    <a:pt x="0" y="108"/>
                  </a:cubicBezTo>
                  <a:cubicBezTo>
                    <a:pt x="17" y="66"/>
                    <a:pt x="45" y="29"/>
                    <a:pt x="81" y="0"/>
                  </a:cubicBezTo>
                  <a:cubicBezTo>
                    <a:pt x="92" y="15"/>
                    <a:pt x="92" y="15"/>
                    <a:pt x="92" y="15"/>
                  </a:cubicBezTo>
                  <a:cubicBezTo>
                    <a:pt x="59" y="41"/>
                    <a:pt x="34" y="76"/>
                    <a:pt x="18" y="115"/>
                  </a:cubicBez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32"/>
            <p:cNvSpPr/>
            <p:nvPr/>
          </p:nvSpPr>
          <p:spPr>
            <a:xfrm>
              <a:off x="492125" y="2916238"/>
              <a:ext cx="44450" cy="211138"/>
            </a:xfrm>
            <a:custGeom>
              <a:avLst/>
              <a:gdLst/>
              <a:ahLst/>
              <a:cxnLst/>
              <a:rect l="l" t="t" r="r" b="b"/>
              <a:pathLst>
                <a:path w="26" h="125" extrusionOk="0">
                  <a:moveTo>
                    <a:pt x="7" y="125"/>
                  </a:moveTo>
                  <a:cubicBezTo>
                    <a:pt x="2" y="105"/>
                    <a:pt x="0" y="84"/>
                    <a:pt x="0" y="64"/>
                  </a:cubicBezTo>
                  <a:cubicBezTo>
                    <a:pt x="0" y="42"/>
                    <a:pt x="2" y="21"/>
                    <a:pt x="7" y="0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1" y="24"/>
                    <a:pt x="19" y="44"/>
                    <a:pt x="19" y="64"/>
                  </a:cubicBezTo>
                  <a:cubicBezTo>
                    <a:pt x="19" y="83"/>
                    <a:pt x="21" y="102"/>
                    <a:pt x="25" y="121"/>
                  </a:cubicBezTo>
                  <a:lnTo>
                    <a:pt x="7" y="125"/>
                  </a:lnTo>
                  <a:close/>
                </a:path>
              </a:pathLst>
            </a:custGeom>
            <a:solidFill>
              <a:srgbClr val="324E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939800" y="3117850"/>
              <a:ext cx="366713" cy="287337"/>
            </a:xfrm>
            <a:custGeom>
              <a:avLst/>
              <a:gdLst/>
              <a:ahLst/>
              <a:cxnLst/>
              <a:rect l="l" t="t" r="r" b="b"/>
              <a:pathLst>
                <a:path w="218" h="170" extrusionOk="0">
                  <a:moveTo>
                    <a:pt x="0" y="170"/>
                  </a:moveTo>
                  <a:cubicBezTo>
                    <a:pt x="0" y="161"/>
                    <a:pt x="0" y="161"/>
                    <a:pt x="0" y="161"/>
                  </a:cubicBezTo>
                  <a:cubicBezTo>
                    <a:pt x="98" y="161"/>
                    <a:pt x="183" y="95"/>
                    <a:pt x="209" y="0"/>
                  </a:cubicBezTo>
                  <a:cubicBezTo>
                    <a:pt x="218" y="3"/>
                    <a:pt x="218" y="3"/>
                    <a:pt x="218" y="3"/>
                  </a:cubicBezTo>
                  <a:cubicBezTo>
                    <a:pt x="192" y="101"/>
                    <a:pt x="102" y="170"/>
                    <a:pt x="0" y="1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1298575" y="2960688"/>
              <a:ext cx="20638" cy="65088"/>
            </a:xfrm>
            <a:custGeom>
              <a:avLst/>
              <a:gdLst/>
              <a:ahLst/>
              <a:cxnLst/>
              <a:rect l="l" t="t" r="r" b="b"/>
              <a:pathLst>
                <a:path w="12" h="38" extrusionOk="0">
                  <a:moveTo>
                    <a:pt x="12" y="38"/>
                  </a:moveTo>
                  <a:cubicBezTo>
                    <a:pt x="3" y="38"/>
                    <a:pt x="3" y="38"/>
                    <a:pt x="3" y="38"/>
                  </a:cubicBezTo>
                  <a:cubicBezTo>
                    <a:pt x="3" y="26"/>
                    <a:pt x="2" y="13"/>
                    <a:pt x="0" y="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1" y="12"/>
                    <a:pt x="12" y="25"/>
                    <a:pt x="12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32"/>
            <p:cNvSpPr/>
            <p:nvPr/>
          </p:nvSpPr>
          <p:spPr>
            <a:xfrm>
              <a:off x="1169988" y="2730500"/>
              <a:ext cx="60325" cy="60325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29" y="36"/>
                  </a:moveTo>
                  <a:cubicBezTo>
                    <a:pt x="20" y="26"/>
                    <a:pt x="10" y="16"/>
                    <a:pt x="0" y="7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17" y="9"/>
                    <a:pt x="27" y="19"/>
                    <a:pt x="36" y="30"/>
                  </a:cubicBezTo>
                  <a:lnTo>
                    <a:pt x="29" y="3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32"/>
            <p:cNvSpPr/>
            <p:nvPr/>
          </p:nvSpPr>
          <p:spPr>
            <a:xfrm>
              <a:off x="979488" y="2646363"/>
              <a:ext cx="173037" cy="76200"/>
            </a:xfrm>
            <a:custGeom>
              <a:avLst/>
              <a:gdLst/>
              <a:ahLst/>
              <a:cxnLst/>
              <a:rect l="l" t="t" r="r" b="b"/>
              <a:pathLst>
                <a:path w="103" h="45" extrusionOk="0">
                  <a:moveTo>
                    <a:pt x="97" y="45"/>
                  </a:moveTo>
                  <a:cubicBezTo>
                    <a:pt x="69" y="25"/>
                    <a:pt x="35" y="13"/>
                    <a:pt x="0" y="9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38" y="4"/>
                    <a:pt x="73" y="17"/>
                    <a:pt x="103" y="37"/>
                  </a:cubicBezTo>
                  <a:lnTo>
                    <a:pt x="97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860425" y="2643188"/>
              <a:ext cx="79375" cy="23812"/>
            </a:xfrm>
            <a:custGeom>
              <a:avLst/>
              <a:gdLst/>
              <a:ahLst/>
              <a:cxnLst/>
              <a:rect l="l" t="t" r="r" b="b"/>
              <a:pathLst>
                <a:path w="47" h="14" extrusionOk="0">
                  <a:moveTo>
                    <a:pt x="2" y="14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15" y="2"/>
                    <a:pt x="31" y="0"/>
                    <a:pt x="47" y="0"/>
                  </a:cubicBezTo>
                  <a:cubicBezTo>
                    <a:pt x="47" y="10"/>
                    <a:pt x="47" y="10"/>
                    <a:pt x="47" y="10"/>
                  </a:cubicBezTo>
                  <a:cubicBezTo>
                    <a:pt x="32" y="10"/>
                    <a:pt x="16" y="11"/>
                    <a:pt x="2" y="1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576263" y="2673350"/>
              <a:ext cx="219075" cy="239712"/>
            </a:xfrm>
            <a:custGeom>
              <a:avLst/>
              <a:gdLst/>
              <a:ahLst/>
              <a:cxnLst/>
              <a:rect l="l" t="t" r="r" b="b"/>
              <a:pathLst>
                <a:path w="130" h="142" extrusionOk="0">
                  <a:moveTo>
                    <a:pt x="9" y="142"/>
                  </a:moveTo>
                  <a:cubicBezTo>
                    <a:pt x="0" y="139"/>
                    <a:pt x="0" y="139"/>
                    <a:pt x="0" y="139"/>
                  </a:cubicBezTo>
                  <a:cubicBezTo>
                    <a:pt x="20" y="77"/>
                    <a:pt x="66" y="26"/>
                    <a:pt x="126" y="0"/>
                  </a:cubicBezTo>
                  <a:cubicBezTo>
                    <a:pt x="130" y="9"/>
                    <a:pt x="130" y="9"/>
                    <a:pt x="130" y="9"/>
                  </a:cubicBezTo>
                  <a:cubicBezTo>
                    <a:pt x="72" y="34"/>
                    <a:pt x="28" y="82"/>
                    <a:pt x="9" y="14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557213" y="2947988"/>
              <a:ext cx="23812" cy="77787"/>
            </a:xfrm>
            <a:custGeom>
              <a:avLst/>
              <a:gdLst/>
              <a:ahLst/>
              <a:cxnLst/>
              <a:rect l="l" t="t" r="r" b="b"/>
              <a:pathLst>
                <a:path w="14" h="46" extrusionOk="0">
                  <a:moveTo>
                    <a:pt x="10" y="46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30"/>
                    <a:pt x="2" y="15"/>
                    <a:pt x="5" y="0"/>
                  </a:cubicBezTo>
                  <a:cubicBezTo>
                    <a:pt x="14" y="2"/>
                    <a:pt x="14" y="2"/>
                    <a:pt x="14" y="2"/>
                  </a:cubicBezTo>
                  <a:cubicBezTo>
                    <a:pt x="11" y="16"/>
                    <a:pt x="10" y="31"/>
                    <a:pt x="10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576263" y="3135313"/>
              <a:ext cx="155575" cy="201613"/>
            </a:xfrm>
            <a:custGeom>
              <a:avLst/>
              <a:gdLst/>
              <a:ahLst/>
              <a:cxnLst/>
              <a:rect l="l" t="t" r="r" b="b"/>
              <a:pathLst>
                <a:path w="92" h="120" extrusionOk="0">
                  <a:moveTo>
                    <a:pt x="87" y="120"/>
                  </a:moveTo>
                  <a:cubicBezTo>
                    <a:pt x="46" y="92"/>
                    <a:pt x="15" y="50"/>
                    <a:pt x="0" y="3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23" y="46"/>
                    <a:pt x="53" y="85"/>
                    <a:pt x="92" y="112"/>
                  </a:cubicBezTo>
                  <a:lnTo>
                    <a:pt x="87" y="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777875" y="3354388"/>
              <a:ext cx="53975" cy="33338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29" y="20"/>
                  </a:moveTo>
                  <a:cubicBezTo>
                    <a:pt x="19" y="17"/>
                    <a:pt x="9" y="13"/>
                    <a:pt x="0" y="9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13" y="4"/>
                    <a:pt x="22" y="8"/>
                    <a:pt x="32" y="11"/>
                  </a:cubicBezTo>
                  <a:lnTo>
                    <a:pt x="29" y="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8" name="Google Shape;1308;p32"/>
          <p:cNvGrpSpPr/>
          <p:nvPr/>
        </p:nvGrpSpPr>
        <p:grpSpPr>
          <a:xfrm>
            <a:off x="-11475" y="-184363"/>
            <a:ext cx="1449389" cy="1447800"/>
            <a:chOff x="5502275" y="4098925"/>
            <a:chExt cx="1449389" cy="1447800"/>
          </a:xfrm>
        </p:grpSpPr>
        <p:sp>
          <p:nvSpPr>
            <p:cNvPr id="1309" name="Google Shape;1309;p32"/>
            <p:cNvSpPr/>
            <p:nvPr/>
          </p:nvSpPr>
          <p:spPr>
            <a:xfrm>
              <a:off x="5502275" y="4098925"/>
              <a:ext cx="1449389" cy="1447800"/>
            </a:xfrm>
            <a:custGeom>
              <a:avLst/>
              <a:gdLst/>
              <a:ahLst/>
              <a:cxnLst/>
              <a:rect l="l" t="t" r="r" b="b"/>
              <a:pathLst>
                <a:path w="859" h="858" extrusionOk="0">
                  <a:moveTo>
                    <a:pt x="430" y="858"/>
                  </a:moveTo>
                  <a:cubicBezTo>
                    <a:pt x="193" y="858"/>
                    <a:pt x="0" y="665"/>
                    <a:pt x="0" y="429"/>
                  </a:cubicBezTo>
                  <a:cubicBezTo>
                    <a:pt x="0" y="192"/>
                    <a:pt x="193" y="0"/>
                    <a:pt x="430" y="0"/>
                  </a:cubicBezTo>
                  <a:cubicBezTo>
                    <a:pt x="666" y="0"/>
                    <a:pt x="859" y="192"/>
                    <a:pt x="859" y="429"/>
                  </a:cubicBezTo>
                  <a:cubicBezTo>
                    <a:pt x="859" y="665"/>
                    <a:pt x="666" y="858"/>
                    <a:pt x="430" y="858"/>
                  </a:cubicBezTo>
                  <a:close/>
                  <a:moveTo>
                    <a:pt x="430" y="10"/>
                  </a:moveTo>
                  <a:cubicBezTo>
                    <a:pt x="199" y="10"/>
                    <a:pt x="11" y="198"/>
                    <a:pt x="11" y="429"/>
                  </a:cubicBezTo>
                  <a:cubicBezTo>
                    <a:pt x="11" y="659"/>
                    <a:pt x="199" y="847"/>
                    <a:pt x="430" y="847"/>
                  </a:cubicBezTo>
                  <a:cubicBezTo>
                    <a:pt x="660" y="847"/>
                    <a:pt x="848" y="659"/>
                    <a:pt x="848" y="429"/>
                  </a:cubicBezTo>
                  <a:cubicBezTo>
                    <a:pt x="848" y="198"/>
                    <a:pt x="660" y="10"/>
                    <a:pt x="430" y="1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5548313" y="4143375"/>
              <a:ext cx="1357313" cy="1358900"/>
            </a:xfrm>
            <a:custGeom>
              <a:avLst/>
              <a:gdLst/>
              <a:ahLst/>
              <a:cxnLst/>
              <a:rect l="l" t="t" r="r" b="b"/>
              <a:pathLst>
                <a:path w="805" h="805" extrusionOk="0">
                  <a:moveTo>
                    <a:pt x="403" y="805"/>
                  </a:moveTo>
                  <a:cubicBezTo>
                    <a:pt x="180" y="805"/>
                    <a:pt x="0" y="625"/>
                    <a:pt x="0" y="403"/>
                  </a:cubicBezTo>
                  <a:cubicBezTo>
                    <a:pt x="0" y="181"/>
                    <a:pt x="180" y="0"/>
                    <a:pt x="403" y="0"/>
                  </a:cubicBezTo>
                  <a:cubicBezTo>
                    <a:pt x="625" y="0"/>
                    <a:pt x="805" y="181"/>
                    <a:pt x="805" y="403"/>
                  </a:cubicBezTo>
                  <a:cubicBezTo>
                    <a:pt x="805" y="625"/>
                    <a:pt x="625" y="805"/>
                    <a:pt x="403" y="805"/>
                  </a:cubicBezTo>
                  <a:close/>
                  <a:moveTo>
                    <a:pt x="403" y="7"/>
                  </a:moveTo>
                  <a:cubicBezTo>
                    <a:pt x="184" y="7"/>
                    <a:pt x="7" y="185"/>
                    <a:pt x="7" y="403"/>
                  </a:cubicBezTo>
                  <a:cubicBezTo>
                    <a:pt x="7" y="621"/>
                    <a:pt x="184" y="798"/>
                    <a:pt x="403" y="798"/>
                  </a:cubicBezTo>
                  <a:cubicBezTo>
                    <a:pt x="621" y="798"/>
                    <a:pt x="798" y="621"/>
                    <a:pt x="798" y="403"/>
                  </a:cubicBezTo>
                  <a:cubicBezTo>
                    <a:pt x="798" y="185"/>
                    <a:pt x="621" y="7"/>
                    <a:pt x="403" y="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5595938" y="4192588"/>
              <a:ext cx="1262063" cy="1262063"/>
            </a:xfrm>
            <a:custGeom>
              <a:avLst/>
              <a:gdLst/>
              <a:ahLst/>
              <a:cxnLst/>
              <a:rect l="l" t="t" r="r" b="b"/>
              <a:pathLst>
                <a:path w="749" h="748" extrusionOk="0">
                  <a:moveTo>
                    <a:pt x="375" y="748"/>
                  </a:moveTo>
                  <a:cubicBezTo>
                    <a:pt x="375" y="748"/>
                    <a:pt x="375" y="748"/>
                    <a:pt x="375" y="748"/>
                  </a:cubicBezTo>
                  <a:cubicBezTo>
                    <a:pt x="372" y="748"/>
                    <a:pt x="369" y="748"/>
                    <a:pt x="366" y="748"/>
                  </a:cubicBezTo>
                  <a:cubicBezTo>
                    <a:pt x="367" y="689"/>
                    <a:pt x="367" y="689"/>
                    <a:pt x="367" y="689"/>
                  </a:cubicBezTo>
                  <a:cubicBezTo>
                    <a:pt x="370" y="689"/>
                    <a:pt x="372" y="689"/>
                    <a:pt x="375" y="689"/>
                  </a:cubicBezTo>
                  <a:lnTo>
                    <a:pt x="375" y="748"/>
                  </a:lnTo>
                  <a:close/>
                  <a:moveTo>
                    <a:pt x="382" y="748"/>
                  </a:moveTo>
                  <a:cubicBezTo>
                    <a:pt x="381" y="689"/>
                    <a:pt x="381" y="689"/>
                    <a:pt x="381" y="689"/>
                  </a:cubicBezTo>
                  <a:cubicBezTo>
                    <a:pt x="383" y="689"/>
                    <a:pt x="386" y="689"/>
                    <a:pt x="388" y="689"/>
                  </a:cubicBezTo>
                  <a:cubicBezTo>
                    <a:pt x="390" y="747"/>
                    <a:pt x="390" y="747"/>
                    <a:pt x="390" y="747"/>
                  </a:cubicBezTo>
                  <a:cubicBezTo>
                    <a:pt x="388" y="747"/>
                    <a:pt x="385" y="748"/>
                    <a:pt x="382" y="748"/>
                  </a:cubicBezTo>
                  <a:close/>
                  <a:moveTo>
                    <a:pt x="359" y="747"/>
                  </a:moveTo>
                  <a:cubicBezTo>
                    <a:pt x="356" y="747"/>
                    <a:pt x="353" y="747"/>
                    <a:pt x="350" y="747"/>
                  </a:cubicBezTo>
                  <a:cubicBezTo>
                    <a:pt x="354" y="689"/>
                    <a:pt x="354" y="689"/>
                    <a:pt x="354" y="689"/>
                  </a:cubicBezTo>
                  <a:cubicBezTo>
                    <a:pt x="356" y="689"/>
                    <a:pt x="359" y="689"/>
                    <a:pt x="361" y="689"/>
                  </a:cubicBezTo>
                  <a:lnTo>
                    <a:pt x="359" y="747"/>
                  </a:lnTo>
                  <a:close/>
                  <a:moveTo>
                    <a:pt x="398" y="747"/>
                  </a:moveTo>
                  <a:cubicBezTo>
                    <a:pt x="394" y="689"/>
                    <a:pt x="394" y="689"/>
                    <a:pt x="394" y="689"/>
                  </a:cubicBezTo>
                  <a:cubicBezTo>
                    <a:pt x="397" y="688"/>
                    <a:pt x="399" y="688"/>
                    <a:pt x="401" y="688"/>
                  </a:cubicBezTo>
                  <a:cubicBezTo>
                    <a:pt x="406" y="746"/>
                    <a:pt x="406" y="746"/>
                    <a:pt x="406" y="746"/>
                  </a:cubicBezTo>
                  <a:cubicBezTo>
                    <a:pt x="403" y="747"/>
                    <a:pt x="401" y="747"/>
                    <a:pt x="398" y="747"/>
                  </a:cubicBezTo>
                  <a:close/>
                  <a:moveTo>
                    <a:pt x="343" y="746"/>
                  </a:moveTo>
                  <a:cubicBezTo>
                    <a:pt x="340" y="746"/>
                    <a:pt x="337" y="746"/>
                    <a:pt x="334" y="746"/>
                  </a:cubicBezTo>
                  <a:cubicBezTo>
                    <a:pt x="341" y="687"/>
                    <a:pt x="341" y="687"/>
                    <a:pt x="341" y="687"/>
                  </a:cubicBezTo>
                  <a:cubicBezTo>
                    <a:pt x="343" y="688"/>
                    <a:pt x="345" y="688"/>
                    <a:pt x="348" y="688"/>
                  </a:cubicBezTo>
                  <a:lnTo>
                    <a:pt x="343" y="746"/>
                  </a:lnTo>
                  <a:close/>
                  <a:moveTo>
                    <a:pt x="414" y="746"/>
                  </a:moveTo>
                  <a:cubicBezTo>
                    <a:pt x="407" y="688"/>
                    <a:pt x="407" y="688"/>
                    <a:pt x="407" y="688"/>
                  </a:cubicBezTo>
                  <a:cubicBezTo>
                    <a:pt x="410" y="687"/>
                    <a:pt x="412" y="687"/>
                    <a:pt x="415" y="687"/>
                  </a:cubicBezTo>
                  <a:cubicBezTo>
                    <a:pt x="422" y="745"/>
                    <a:pt x="422" y="745"/>
                    <a:pt x="422" y="745"/>
                  </a:cubicBezTo>
                  <a:cubicBezTo>
                    <a:pt x="419" y="745"/>
                    <a:pt x="416" y="745"/>
                    <a:pt x="414" y="746"/>
                  </a:cubicBezTo>
                  <a:close/>
                  <a:moveTo>
                    <a:pt x="327" y="745"/>
                  </a:moveTo>
                  <a:cubicBezTo>
                    <a:pt x="324" y="744"/>
                    <a:pt x="321" y="744"/>
                    <a:pt x="319" y="744"/>
                  </a:cubicBezTo>
                  <a:cubicBezTo>
                    <a:pt x="327" y="686"/>
                    <a:pt x="327" y="686"/>
                    <a:pt x="327" y="686"/>
                  </a:cubicBezTo>
                  <a:cubicBezTo>
                    <a:pt x="330" y="686"/>
                    <a:pt x="332" y="686"/>
                    <a:pt x="334" y="687"/>
                  </a:cubicBezTo>
                  <a:lnTo>
                    <a:pt x="327" y="745"/>
                  </a:lnTo>
                  <a:close/>
                  <a:moveTo>
                    <a:pt x="429" y="744"/>
                  </a:moveTo>
                  <a:cubicBezTo>
                    <a:pt x="421" y="686"/>
                    <a:pt x="421" y="686"/>
                    <a:pt x="421" y="686"/>
                  </a:cubicBezTo>
                  <a:cubicBezTo>
                    <a:pt x="423" y="686"/>
                    <a:pt x="426" y="685"/>
                    <a:pt x="428" y="685"/>
                  </a:cubicBezTo>
                  <a:cubicBezTo>
                    <a:pt x="438" y="742"/>
                    <a:pt x="438" y="742"/>
                    <a:pt x="438" y="742"/>
                  </a:cubicBezTo>
                  <a:cubicBezTo>
                    <a:pt x="435" y="743"/>
                    <a:pt x="432" y="743"/>
                    <a:pt x="429" y="744"/>
                  </a:cubicBezTo>
                  <a:close/>
                  <a:moveTo>
                    <a:pt x="311" y="742"/>
                  </a:moveTo>
                  <a:cubicBezTo>
                    <a:pt x="309" y="742"/>
                    <a:pt x="306" y="741"/>
                    <a:pt x="303" y="741"/>
                  </a:cubicBezTo>
                  <a:cubicBezTo>
                    <a:pt x="314" y="683"/>
                    <a:pt x="314" y="683"/>
                    <a:pt x="314" y="683"/>
                  </a:cubicBezTo>
                  <a:cubicBezTo>
                    <a:pt x="316" y="684"/>
                    <a:pt x="319" y="684"/>
                    <a:pt x="321" y="685"/>
                  </a:cubicBezTo>
                  <a:lnTo>
                    <a:pt x="311" y="742"/>
                  </a:lnTo>
                  <a:close/>
                  <a:moveTo>
                    <a:pt x="445" y="741"/>
                  </a:moveTo>
                  <a:cubicBezTo>
                    <a:pt x="434" y="684"/>
                    <a:pt x="434" y="684"/>
                    <a:pt x="434" y="684"/>
                  </a:cubicBezTo>
                  <a:cubicBezTo>
                    <a:pt x="436" y="683"/>
                    <a:pt x="439" y="683"/>
                    <a:pt x="441" y="682"/>
                  </a:cubicBezTo>
                  <a:cubicBezTo>
                    <a:pt x="453" y="739"/>
                    <a:pt x="453" y="739"/>
                    <a:pt x="453" y="739"/>
                  </a:cubicBezTo>
                  <a:cubicBezTo>
                    <a:pt x="451" y="740"/>
                    <a:pt x="448" y="741"/>
                    <a:pt x="445" y="741"/>
                  </a:cubicBezTo>
                  <a:close/>
                  <a:moveTo>
                    <a:pt x="296" y="739"/>
                  </a:moveTo>
                  <a:cubicBezTo>
                    <a:pt x="293" y="739"/>
                    <a:pt x="290" y="738"/>
                    <a:pt x="287" y="737"/>
                  </a:cubicBezTo>
                  <a:cubicBezTo>
                    <a:pt x="301" y="681"/>
                    <a:pt x="301" y="681"/>
                    <a:pt x="301" y="681"/>
                  </a:cubicBezTo>
                  <a:cubicBezTo>
                    <a:pt x="303" y="681"/>
                    <a:pt x="306" y="682"/>
                    <a:pt x="308" y="682"/>
                  </a:cubicBezTo>
                  <a:lnTo>
                    <a:pt x="296" y="739"/>
                  </a:lnTo>
                  <a:close/>
                  <a:moveTo>
                    <a:pt x="460" y="738"/>
                  </a:moveTo>
                  <a:cubicBezTo>
                    <a:pt x="447" y="681"/>
                    <a:pt x="447" y="681"/>
                    <a:pt x="447" y="681"/>
                  </a:cubicBezTo>
                  <a:cubicBezTo>
                    <a:pt x="449" y="680"/>
                    <a:pt x="452" y="680"/>
                    <a:pt x="454" y="679"/>
                  </a:cubicBezTo>
                  <a:cubicBezTo>
                    <a:pt x="469" y="736"/>
                    <a:pt x="469" y="736"/>
                    <a:pt x="469" y="736"/>
                  </a:cubicBezTo>
                  <a:cubicBezTo>
                    <a:pt x="466" y="736"/>
                    <a:pt x="463" y="737"/>
                    <a:pt x="460" y="738"/>
                  </a:cubicBezTo>
                  <a:close/>
                  <a:moveTo>
                    <a:pt x="280" y="736"/>
                  </a:moveTo>
                  <a:cubicBezTo>
                    <a:pt x="278" y="735"/>
                    <a:pt x="275" y="734"/>
                    <a:pt x="272" y="733"/>
                  </a:cubicBezTo>
                  <a:cubicBezTo>
                    <a:pt x="288" y="677"/>
                    <a:pt x="288" y="677"/>
                    <a:pt x="288" y="677"/>
                  </a:cubicBezTo>
                  <a:cubicBezTo>
                    <a:pt x="290" y="678"/>
                    <a:pt x="293" y="679"/>
                    <a:pt x="295" y="679"/>
                  </a:cubicBezTo>
                  <a:lnTo>
                    <a:pt x="280" y="736"/>
                  </a:lnTo>
                  <a:close/>
                  <a:moveTo>
                    <a:pt x="476" y="734"/>
                  </a:moveTo>
                  <a:cubicBezTo>
                    <a:pt x="460" y="678"/>
                    <a:pt x="460" y="678"/>
                    <a:pt x="460" y="678"/>
                  </a:cubicBezTo>
                  <a:cubicBezTo>
                    <a:pt x="462" y="677"/>
                    <a:pt x="465" y="676"/>
                    <a:pt x="467" y="675"/>
                  </a:cubicBezTo>
                  <a:cubicBezTo>
                    <a:pt x="484" y="731"/>
                    <a:pt x="484" y="731"/>
                    <a:pt x="484" y="731"/>
                  </a:cubicBezTo>
                  <a:cubicBezTo>
                    <a:pt x="481" y="732"/>
                    <a:pt x="479" y="733"/>
                    <a:pt x="476" y="734"/>
                  </a:cubicBezTo>
                  <a:close/>
                  <a:moveTo>
                    <a:pt x="265" y="731"/>
                  </a:moveTo>
                  <a:cubicBezTo>
                    <a:pt x="262" y="731"/>
                    <a:pt x="260" y="730"/>
                    <a:pt x="257" y="729"/>
                  </a:cubicBezTo>
                  <a:cubicBezTo>
                    <a:pt x="275" y="673"/>
                    <a:pt x="275" y="673"/>
                    <a:pt x="275" y="673"/>
                  </a:cubicBezTo>
                  <a:cubicBezTo>
                    <a:pt x="278" y="674"/>
                    <a:pt x="280" y="675"/>
                    <a:pt x="282" y="676"/>
                  </a:cubicBezTo>
                  <a:lnTo>
                    <a:pt x="265" y="731"/>
                  </a:lnTo>
                  <a:close/>
                  <a:moveTo>
                    <a:pt x="491" y="729"/>
                  </a:moveTo>
                  <a:cubicBezTo>
                    <a:pt x="473" y="674"/>
                    <a:pt x="473" y="674"/>
                    <a:pt x="473" y="674"/>
                  </a:cubicBezTo>
                  <a:cubicBezTo>
                    <a:pt x="475" y="673"/>
                    <a:pt x="477" y="672"/>
                    <a:pt x="480" y="671"/>
                  </a:cubicBezTo>
                  <a:cubicBezTo>
                    <a:pt x="499" y="726"/>
                    <a:pt x="499" y="726"/>
                    <a:pt x="499" y="726"/>
                  </a:cubicBezTo>
                  <a:cubicBezTo>
                    <a:pt x="496" y="727"/>
                    <a:pt x="494" y="728"/>
                    <a:pt x="491" y="729"/>
                  </a:cubicBezTo>
                  <a:close/>
                  <a:moveTo>
                    <a:pt x="250" y="726"/>
                  </a:moveTo>
                  <a:cubicBezTo>
                    <a:pt x="247" y="725"/>
                    <a:pt x="244" y="724"/>
                    <a:pt x="242" y="723"/>
                  </a:cubicBezTo>
                  <a:cubicBezTo>
                    <a:pt x="263" y="669"/>
                    <a:pt x="263" y="669"/>
                    <a:pt x="263" y="669"/>
                  </a:cubicBezTo>
                  <a:cubicBezTo>
                    <a:pt x="265" y="670"/>
                    <a:pt x="267" y="671"/>
                    <a:pt x="269" y="671"/>
                  </a:cubicBezTo>
                  <a:lnTo>
                    <a:pt x="250" y="726"/>
                  </a:lnTo>
                  <a:close/>
                  <a:moveTo>
                    <a:pt x="506" y="724"/>
                  </a:moveTo>
                  <a:cubicBezTo>
                    <a:pt x="485" y="669"/>
                    <a:pt x="485" y="669"/>
                    <a:pt x="485" y="669"/>
                  </a:cubicBezTo>
                  <a:cubicBezTo>
                    <a:pt x="488" y="668"/>
                    <a:pt x="490" y="667"/>
                    <a:pt x="492" y="667"/>
                  </a:cubicBezTo>
                  <a:cubicBezTo>
                    <a:pt x="514" y="721"/>
                    <a:pt x="514" y="721"/>
                    <a:pt x="514" y="721"/>
                  </a:cubicBezTo>
                  <a:cubicBezTo>
                    <a:pt x="511" y="722"/>
                    <a:pt x="509" y="723"/>
                    <a:pt x="506" y="724"/>
                  </a:cubicBezTo>
                  <a:close/>
                  <a:moveTo>
                    <a:pt x="235" y="721"/>
                  </a:moveTo>
                  <a:cubicBezTo>
                    <a:pt x="232" y="720"/>
                    <a:pt x="230" y="719"/>
                    <a:pt x="227" y="718"/>
                  </a:cubicBezTo>
                  <a:cubicBezTo>
                    <a:pt x="250" y="664"/>
                    <a:pt x="250" y="664"/>
                    <a:pt x="250" y="664"/>
                  </a:cubicBezTo>
                  <a:cubicBezTo>
                    <a:pt x="252" y="665"/>
                    <a:pt x="255" y="666"/>
                    <a:pt x="257" y="667"/>
                  </a:cubicBezTo>
                  <a:lnTo>
                    <a:pt x="235" y="721"/>
                  </a:lnTo>
                  <a:close/>
                  <a:moveTo>
                    <a:pt x="521" y="718"/>
                  </a:moveTo>
                  <a:cubicBezTo>
                    <a:pt x="498" y="664"/>
                    <a:pt x="498" y="664"/>
                    <a:pt x="498" y="664"/>
                  </a:cubicBezTo>
                  <a:cubicBezTo>
                    <a:pt x="500" y="663"/>
                    <a:pt x="502" y="662"/>
                    <a:pt x="504" y="661"/>
                  </a:cubicBezTo>
                  <a:cubicBezTo>
                    <a:pt x="529" y="715"/>
                    <a:pt x="529" y="715"/>
                    <a:pt x="529" y="715"/>
                  </a:cubicBezTo>
                  <a:cubicBezTo>
                    <a:pt x="526" y="716"/>
                    <a:pt x="523" y="717"/>
                    <a:pt x="521" y="718"/>
                  </a:cubicBezTo>
                  <a:close/>
                  <a:moveTo>
                    <a:pt x="220" y="715"/>
                  </a:moveTo>
                  <a:cubicBezTo>
                    <a:pt x="218" y="713"/>
                    <a:pt x="215" y="712"/>
                    <a:pt x="213" y="711"/>
                  </a:cubicBezTo>
                  <a:cubicBezTo>
                    <a:pt x="238" y="658"/>
                    <a:pt x="238" y="658"/>
                    <a:pt x="238" y="658"/>
                  </a:cubicBezTo>
                  <a:cubicBezTo>
                    <a:pt x="240" y="659"/>
                    <a:pt x="242" y="660"/>
                    <a:pt x="245" y="661"/>
                  </a:cubicBezTo>
                  <a:lnTo>
                    <a:pt x="220" y="715"/>
                  </a:lnTo>
                  <a:close/>
                  <a:moveTo>
                    <a:pt x="535" y="712"/>
                  </a:moveTo>
                  <a:cubicBezTo>
                    <a:pt x="510" y="659"/>
                    <a:pt x="510" y="659"/>
                    <a:pt x="510" y="659"/>
                  </a:cubicBezTo>
                  <a:cubicBezTo>
                    <a:pt x="512" y="658"/>
                    <a:pt x="514" y="657"/>
                    <a:pt x="517" y="656"/>
                  </a:cubicBezTo>
                  <a:cubicBezTo>
                    <a:pt x="543" y="708"/>
                    <a:pt x="543" y="708"/>
                    <a:pt x="543" y="708"/>
                  </a:cubicBezTo>
                  <a:cubicBezTo>
                    <a:pt x="540" y="709"/>
                    <a:pt x="538" y="710"/>
                    <a:pt x="535" y="712"/>
                  </a:cubicBezTo>
                  <a:close/>
                  <a:moveTo>
                    <a:pt x="206" y="708"/>
                  </a:moveTo>
                  <a:cubicBezTo>
                    <a:pt x="203" y="706"/>
                    <a:pt x="201" y="705"/>
                    <a:pt x="198" y="704"/>
                  </a:cubicBezTo>
                  <a:cubicBezTo>
                    <a:pt x="226" y="652"/>
                    <a:pt x="226" y="652"/>
                    <a:pt x="226" y="652"/>
                  </a:cubicBezTo>
                  <a:cubicBezTo>
                    <a:pt x="228" y="653"/>
                    <a:pt x="230" y="654"/>
                    <a:pt x="232" y="656"/>
                  </a:cubicBezTo>
                  <a:lnTo>
                    <a:pt x="206" y="708"/>
                  </a:lnTo>
                  <a:close/>
                  <a:moveTo>
                    <a:pt x="549" y="704"/>
                  </a:moveTo>
                  <a:cubicBezTo>
                    <a:pt x="522" y="653"/>
                    <a:pt x="522" y="653"/>
                    <a:pt x="522" y="653"/>
                  </a:cubicBezTo>
                  <a:cubicBezTo>
                    <a:pt x="524" y="652"/>
                    <a:pt x="526" y="650"/>
                    <a:pt x="528" y="649"/>
                  </a:cubicBezTo>
                  <a:cubicBezTo>
                    <a:pt x="557" y="700"/>
                    <a:pt x="557" y="700"/>
                    <a:pt x="557" y="700"/>
                  </a:cubicBezTo>
                  <a:cubicBezTo>
                    <a:pt x="554" y="702"/>
                    <a:pt x="552" y="703"/>
                    <a:pt x="549" y="704"/>
                  </a:cubicBezTo>
                  <a:close/>
                  <a:moveTo>
                    <a:pt x="192" y="700"/>
                  </a:moveTo>
                  <a:cubicBezTo>
                    <a:pt x="189" y="699"/>
                    <a:pt x="187" y="697"/>
                    <a:pt x="184" y="696"/>
                  </a:cubicBezTo>
                  <a:cubicBezTo>
                    <a:pt x="214" y="646"/>
                    <a:pt x="214" y="646"/>
                    <a:pt x="214" y="646"/>
                  </a:cubicBezTo>
                  <a:cubicBezTo>
                    <a:pt x="216" y="647"/>
                    <a:pt x="218" y="648"/>
                    <a:pt x="221" y="649"/>
                  </a:cubicBezTo>
                  <a:lnTo>
                    <a:pt x="192" y="700"/>
                  </a:lnTo>
                  <a:close/>
                  <a:moveTo>
                    <a:pt x="563" y="697"/>
                  </a:moveTo>
                  <a:cubicBezTo>
                    <a:pt x="534" y="646"/>
                    <a:pt x="534" y="646"/>
                    <a:pt x="534" y="646"/>
                  </a:cubicBezTo>
                  <a:cubicBezTo>
                    <a:pt x="536" y="645"/>
                    <a:pt x="538" y="644"/>
                    <a:pt x="540" y="642"/>
                  </a:cubicBezTo>
                  <a:cubicBezTo>
                    <a:pt x="571" y="692"/>
                    <a:pt x="571" y="692"/>
                    <a:pt x="571" y="692"/>
                  </a:cubicBezTo>
                  <a:cubicBezTo>
                    <a:pt x="568" y="694"/>
                    <a:pt x="566" y="695"/>
                    <a:pt x="563" y="697"/>
                  </a:cubicBezTo>
                  <a:close/>
                  <a:moveTo>
                    <a:pt x="178" y="692"/>
                  </a:moveTo>
                  <a:cubicBezTo>
                    <a:pt x="176" y="691"/>
                    <a:pt x="173" y="689"/>
                    <a:pt x="171" y="688"/>
                  </a:cubicBezTo>
                  <a:cubicBezTo>
                    <a:pt x="203" y="638"/>
                    <a:pt x="203" y="638"/>
                    <a:pt x="203" y="638"/>
                  </a:cubicBezTo>
                  <a:cubicBezTo>
                    <a:pt x="205" y="640"/>
                    <a:pt x="207" y="641"/>
                    <a:pt x="209" y="642"/>
                  </a:cubicBezTo>
                  <a:lnTo>
                    <a:pt x="178" y="692"/>
                  </a:lnTo>
                  <a:close/>
                  <a:moveTo>
                    <a:pt x="577" y="688"/>
                  </a:moveTo>
                  <a:cubicBezTo>
                    <a:pt x="545" y="639"/>
                    <a:pt x="545" y="639"/>
                    <a:pt x="545" y="639"/>
                  </a:cubicBezTo>
                  <a:cubicBezTo>
                    <a:pt x="547" y="638"/>
                    <a:pt x="549" y="637"/>
                    <a:pt x="551" y="635"/>
                  </a:cubicBezTo>
                  <a:cubicBezTo>
                    <a:pt x="584" y="684"/>
                    <a:pt x="584" y="684"/>
                    <a:pt x="584" y="684"/>
                  </a:cubicBezTo>
                  <a:cubicBezTo>
                    <a:pt x="581" y="685"/>
                    <a:pt x="579" y="687"/>
                    <a:pt x="577" y="688"/>
                  </a:cubicBezTo>
                  <a:close/>
                  <a:moveTo>
                    <a:pt x="165" y="684"/>
                  </a:moveTo>
                  <a:cubicBezTo>
                    <a:pt x="163" y="682"/>
                    <a:pt x="160" y="680"/>
                    <a:pt x="158" y="679"/>
                  </a:cubicBezTo>
                  <a:cubicBezTo>
                    <a:pt x="192" y="631"/>
                    <a:pt x="192" y="631"/>
                    <a:pt x="192" y="631"/>
                  </a:cubicBezTo>
                  <a:cubicBezTo>
                    <a:pt x="194" y="632"/>
                    <a:pt x="196" y="634"/>
                    <a:pt x="198" y="635"/>
                  </a:cubicBezTo>
                  <a:lnTo>
                    <a:pt x="165" y="684"/>
                  </a:lnTo>
                  <a:close/>
                  <a:moveTo>
                    <a:pt x="590" y="680"/>
                  </a:moveTo>
                  <a:cubicBezTo>
                    <a:pt x="556" y="632"/>
                    <a:pt x="556" y="632"/>
                    <a:pt x="556" y="632"/>
                  </a:cubicBezTo>
                  <a:cubicBezTo>
                    <a:pt x="558" y="630"/>
                    <a:pt x="560" y="629"/>
                    <a:pt x="562" y="628"/>
                  </a:cubicBezTo>
                  <a:cubicBezTo>
                    <a:pt x="597" y="675"/>
                    <a:pt x="597" y="675"/>
                    <a:pt x="597" y="675"/>
                  </a:cubicBezTo>
                  <a:cubicBezTo>
                    <a:pt x="594" y="676"/>
                    <a:pt x="592" y="678"/>
                    <a:pt x="590" y="680"/>
                  </a:cubicBezTo>
                  <a:close/>
                  <a:moveTo>
                    <a:pt x="152" y="674"/>
                  </a:moveTo>
                  <a:cubicBezTo>
                    <a:pt x="150" y="673"/>
                    <a:pt x="147" y="671"/>
                    <a:pt x="145" y="669"/>
                  </a:cubicBezTo>
                  <a:cubicBezTo>
                    <a:pt x="181" y="623"/>
                    <a:pt x="181" y="623"/>
                    <a:pt x="181" y="623"/>
                  </a:cubicBezTo>
                  <a:cubicBezTo>
                    <a:pt x="183" y="624"/>
                    <a:pt x="185" y="626"/>
                    <a:pt x="187" y="627"/>
                  </a:cubicBezTo>
                  <a:lnTo>
                    <a:pt x="152" y="674"/>
                  </a:lnTo>
                  <a:close/>
                  <a:moveTo>
                    <a:pt x="603" y="670"/>
                  </a:moveTo>
                  <a:cubicBezTo>
                    <a:pt x="567" y="624"/>
                    <a:pt x="567" y="624"/>
                    <a:pt x="567" y="624"/>
                  </a:cubicBezTo>
                  <a:cubicBezTo>
                    <a:pt x="569" y="622"/>
                    <a:pt x="571" y="621"/>
                    <a:pt x="573" y="619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7" y="667"/>
                    <a:pt x="605" y="668"/>
                    <a:pt x="603" y="670"/>
                  </a:cubicBezTo>
                  <a:close/>
                  <a:moveTo>
                    <a:pt x="139" y="665"/>
                  </a:moveTo>
                  <a:cubicBezTo>
                    <a:pt x="137" y="663"/>
                    <a:pt x="135" y="661"/>
                    <a:pt x="133" y="659"/>
                  </a:cubicBezTo>
                  <a:cubicBezTo>
                    <a:pt x="171" y="614"/>
                    <a:pt x="171" y="614"/>
                    <a:pt x="171" y="614"/>
                  </a:cubicBezTo>
                  <a:cubicBezTo>
                    <a:pt x="172" y="616"/>
                    <a:pt x="174" y="618"/>
                    <a:pt x="176" y="619"/>
                  </a:cubicBezTo>
                  <a:lnTo>
                    <a:pt x="139" y="665"/>
                  </a:lnTo>
                  <a:close/>
                  <a:moveTo>
                    <a:pt x="615" y="660"/>
                  </a:moveTo>
                  <a:cubicBezTo>
                    <a:pt x="577" y="615"/>
                    <a:pt x="577" y="615"/>
                    <a:pt x="577" y="615"/>
                  </a:cubicBezTo>
                  <a:cubicBezTo>
                    <a:pt x="579" y="614"/>
                    <a:pt x="581" y="612"/>
                    <a:pt x="583" y="611"/>
                  </a:cubicBezTo>
                  <a:cubicBezTo>
                    <a:pt x="621" y="655"/>
                    <a:pt x="621" y="655"/>
                    <a:pt x="621" y="655"/>
                  </a:cubicBezTo>
                  <a:cubicBezTo>
                    <a:pt x="619" y="656"/>
                    <a:pt x="617" y="658"/>
                    <a:pt x="615" y="660"/>
                  </a:cubicBezTo>
                  <a:close/>
                  <a:moveTo>
                    <a:pt x="127" y="654"/>
                  </a:moveTo>
                  <a:cubicBezTo>
                    <a:pt x="125" y="652"/>
                    <a:pt x="123" y="651"/>
                    <a:pt x="121" y="649"/>
                  </a:cubicBezTo>
                  <a:cubicBezTo>
                    <a:pt x="161" y="606"/>
                    <a:pt x="161" y="606"/>
                    <a:pt x="161" y="606"/>
                  </a:cubicBezTo>
                  <a:cubicBezTo>
                    <a:pt x="162" y="607"/>
                    <a:pt x="164" y="609"/>
                    <a:pt x="166" y="610"/>
                  </a:cubicBezTo>
                  <a:lnTo>
                    <a:pt x="127" y="654"/>
                  </a:lnTo>
                  <a:close/>
                  <a:moveTo>
                    <a:pt x="627" y="650"/>
                  </a:moveTo>
                  <a:cubicBezTo>
                    <a:pt x="587" y="607"/>
                    <a:pt x="587" y="607"/>
                    <a:pt x="587" y="607"/>
                  </a:cubicBezTo>
                  <a:cubicBezTo>
                    <a:pt x="589" y="605"/>
                    <a:pt x="591" y="603"/>
                    <a:pt x="593" y="602"/>
                  </a:cubicBezTo>
                  <a:cubicBezTo>
                    <a:pt x="633" y="644"/>
                    <a:pt x="633" y="644"/>
                    <a:pt x="633" y="644"/>
                  </a:cubicBezTo>
                  <a:cubicBezTo>
                    <a:pt x="631" y="646"/>
                    <a:pt x="629" y="648"/>
                    <a:pt x="627" y="650"/>
                  </a:cubicBezTo>
                  <a:close/>
                  <a:moveTo>
                    <a:pt x="116" y="644"/>
                  </a:moveTo>
                  <a:cubicBezTo>
                    <a:pt x="114" y="642"/>
                    <a:pt x="111" y="640"/>
                    <a:pt x="109" y="638"/>
                  </a:cubicBezTo>
                  <a:cubicBezTo>
                    <a:pt x="151" y="596"/>
                    <a:pt x="151" y="596"/>
                    <a:pt x="151" y="596"/>
                  </a:cubicBezTo>
                  <a:cubicBezTo>
                    <a:pt x="153" y="598"/>
                    <a:pt x="154" y="600"/>
                    <a:pt x="156" y="601"/>
                  </a:cubicBezTo>
                  <a:lnTo>
                    <a:pt x="116" y="644"/>
                  </a:lnTo>
                  <a:close/>
                  <a:moveTo>
                    <a:pt x="638" y="639"/>
                  </a:moveTo>
                  <a:cubicBezTo>
                    <a:pt x="597" y="597"/>
                    <a:pt x="597" y="597"/>
                    <a:pt x="597" y="597"/>
                  </a:cubicBezTo>
                  <a:cubicBezTo>
                    <a:pt x="599" y="596"/>
                    <a:pt x="601" y="594"/>
                    <a:pt x="602" y="592"/>
                  </a:cubicBezTo>
                  <a:cubicBezTo>
                    <a:pt x="644" y="633"/>
                    <a:pt x="644" y="633"/>
                    <a:pt x="644" y="633"/>
                  </a:cubicBezTo>
                  <a:cubicBezTo>
                    <a:pt x="642" y="635"/>
                    <a:pt x="640" y="637"/>
                    <a:pt x="638" y="639"/>
                  </a:cubicBezTo>
                  <a:close/>
                  <a:moveTo>
                    <a:pt x="104" y="632"/>
                  </a:moveTo>
                  <a:cubicBezTo>
                    <a:pt x="102" y="630"/>
                    <a:pt x="100" y="628"/>
                    <a:pt x="98" y="626"/>
                  </a:cubicBezTo>
                  <a:cubicBezTo>
                    <a:pt x="142" y="587"/>
                    <a:pt x="142" y="587"/>
                    <a:pt x="142" y="587"/>
                  </a:cubicBezTo>
                  <a:cubicBezTo>
                    <a:pt x="143" y="588"/>
                    <a:pt x="145" y="590"/>
                    <a:pt x="147" y="592"/>
                  </a:cubicBezTo>
                  <a:lnTo>
                    <a:pt x="104" y="632"/>
                  </a:lnTo>
                  <a:close/>
                  <a:moveTo>
                    <a:pt x="649" y="627"/>
                  </a:moveTo>
                  <a:cubicBezTo>
                    <a:pt x="606" y="588"/>
                    <a:pt x="606" y="588"/>
                    <a:pt x="606" y="588"/>
                  </a:cubicBezTo>
                  <a:cubicBezTo>
                    <a:pt x="608" y="586"/>
                    <a:pt x="610" y="584"/>
                    <a:pt x="611" y="582"/>
                  </a:cubicBezTo>
                  <a:cubicBezTo>
                    <a:pt x="655" y="621"/>
                    <a:pt x="655" y="621"/>
                    <a:pt x="655" y="621"/>
                  </a:cubicBezTo>
                  <a:cubicBezTo>
                    <a:pt x="653" y="623"/>
                    <a:pt x="651" y="625"/>
                    <a:pt x="649" y="627"/>
                  </a:cubicBezTo>
                  <a:close/>
                  <a:moveTo>
                    <a:pt x="94" y="621"/>
                  </a:moveTo>
                  <a:cubicBezTo>
                    <a:pt x="92" y="619"/>
                    <a:pt x="90" y="616"/>
                    <a:pt x="88" y="614"/>
                  </a:cubicBezTo>
                  <a:cubicBezTo>
                    <a:pt x="133" y="577"/>
                    <a:pt x="133" y="577"/>
                    <a:pt x="133" y="577"/>
                  </a:cubicBezTo>
                  <a:cubicBezTo>
                    <a:pt x="134" y="578"/>
                    <a:pt x="136" y="580"/>
                    <a:pt x="138" y="582"/>
                  </a:cubicBezTo>
                  <a:lnTo>
                    <a:pt x="94" y="621"/>
                  </a:lnTo>
                  <a:close/>
                  <a:moveTo>
                    <a:pt x="660" y="616"/>
                  </a:moveTo>
                  <a:cubicBezTo>
                    <a:pt x="615" y="578"/>
                    <a:pt x="615" y="578"/>
                    <a:pt x="615" y="578"/>
                  </a:cubicBezTo>
                  <a:cubicBezTo>
                    <a:pt x="617" y="576"/>
                    <a:pt x="618" y="574"/>
                    <a:pt x="620" y="572"/>
                  </a:cubicBezTo>
                  <a:cubicBezTo>
                    <a:pt x="665" y="609"/>
                    <a:pt x="665" y="609"/>
                    <a:pt x="665" y="609"/>
                  </a:cubicBezTo>
                  <a:cubicBezTo>
                    <a:pt x="664" y="611"/>
                    <a:pt x="662" y="613"/>
                    <a:pt x="660" y="616"/>
                  </a:cubicBezTo>
                  <a:close/>
                  <a:moveTo>
                    <a:pt x="83" y="609"/>
                  </a:moveTo>
                  <a:cubicBezTo>
                    <a:pt x="82" y="606"/>
                    <a:pt x="80" y="604"/>
                    <a:pt x="78" y="602"/>
                  </a:cubicBezTo>
                  <a:cubicBezTo>
                    <a:pt x="124" y="566"/>
                    <a:pt x="124" y="566"/>
                    <a:pt x="124" y="566"/>
                  </a:cubicBezTo>
                  <a:cubicBezTo>
                    <a:pt x="126" y="568"/>
                    <a:pt x="127" y="570"/>
                    <a:pt x="129" y="572"/>
                  </a:cubicBezTo>
                  <a:lnTo>
                    <a:pt x="83" y="609"/>
                  </a:lnTo>
                  <a:close/>
                  <a:moveTo>
                    <a:pt x="670" y="603"/>
                  </a:moveTo>
                  <a:cubicBezTo>
                    <a:pt x="624" y="567"/>
                    <a:pt x="624" y="567"/>
                    <a:pt x="624" y="567"/>
                  </a:cubicBezTo>
                  <a:cubicBezTo>
                    <a:pt x="625" y="565"/>
                    <a:pt x="627" y="563"/>
                    <a:pt x="628" y="561"/>
                  </a:cubicBezTo>
                  <a:cubicBezTo>
                    <a:pt x="675" y="596"/>
                    <a:pt x="675" y="596"/>
                    <a:pt x="675" y="596"/>
                  </a:cubicBezTo>
                  <a:cubicBezTo>
                    <a:pt x="673" y="599"/>
                    <a:pt x="672" y="601"/>
                    <a:pt x="670" y="603"/>
                  </a:cubicBezTo>
                  <a:close/>
                  <a:moveTo>
                    <a:pt x="74" y="596"/>
                  </a:moveTo>
                  <a:cubicBezTo>
                    <a:pt x="72" y="594"/>
                    <a:pt x="70" y="591"/>
                    <a:pt x="69" y="589"/>
                  </a:cubicBezTo>
                  <a:cubicBezTo>
                    <a:pt x="116" y="555"/>
                    <a:pt x="116" y="555"/>
                    <a:pt x="116" y="555"/>
                  </a:cubicBezTo>
                  <a:cubicBezTo>
                    <a:pt x="118" y="557"/>
                    <a:pt x="119" y="559"/>
                    <a:pt x="121" y="561"/>
                  </a:cubicBezTo>
                  <a:lnTo>
                    <a:pt x="74" y="596"/>
                  </a:lnTo>
                  <a:close/>
                  <a:moveTo>
                    <a:pt x="679" y="590"/>
                  </a:moveTo>
                  <a:cubicBezTo>
                    <a:pt x="632" y="557"/>
                    <a:pt x="632" y="557"/>
                    <a:pt x="632" y="557"/>
                  </a:cubicBezTo>
                  <a:cubicBezTo>
                    <a:pt x="633" y="555"/>
                    <a:pt x="635" y="553"/>
                    <a:pt x="636" y="551"/>
                  </a:cubicBezTo>
                  <a:cubicBezTo>
                    <a:pt x="684" y="583"/>
                    <a:pt x="684" y="583"/>
                    <a:pt x="684" y="583"/>
                  </a:cubicBezTo>
                  <a:cubicBezTo>
                    <a:pt x="683" y="586"/>
                    <a:pt x="681" y="588"/>
                    <a:pt x="679" y="590"/>
                  </a:cubicBezTo>
                  <a:close/>
                  <a:moveTo>
                    <a:pt x="65" y="583"/>
                  </a:moveTo>
                  <a:cubicBezTo>
                    <a:pt x="63" y="581"/>
                    <a:pt x="61" y="578"/>
                    <a:pt x="60" y="576"/>
                  </a:cubicBezTo>
                  <a:cubicBezTo>
                    <a:pt x="109" y="544"/>
                    <a:pt x="109" y="544"/>
                    <a:pt x="109" y="544"/>
                  </a:cubicBezTo>
                  <a:cubicBezTo>
                    <a:pt x="110" y="546"/>
                    <a:pt x="112" y="548"/>
                    <a:pt x="113" y="550"/>
                  </a:cubicBezTo>
                  <a:lnTo>
                    <a:pt x="65" y="583"/>
                  </a:lnTo>
                  <a:close/>
                  <a:moveTo>
                    <a:pt x="688" y="577"/>
                  </a:moveTo>
                  <a:cubicBezTo>
                    <a:pt x="639" y="545"/>
                    <a:pt x="639" y="545"/>
                    <a:pt x="639" y="545"/>
                  </a:cubicBezTo>
                  <a:cubicBezTo>
                    <a:pt x="641" y="543"/>
                    <a:pt x="642" y="541"/>
                    <a:pt x="643" y="539"/>
                  </a:cubicBezTo>
                  <a:cubicBezTo>
                    <a:pt x="693" y="570"/>
                    <a:pt x="693" y="570"/>
                    <a:pt x="693" y="570"/>
                  </a:cubicBezTo>
                  <a:cubicBezTo>
                    <a:pt x="691" y="572"/>
                    <a:pt x="690" y="575"/>
                    <a:pt x="688" y="577"/>
                  </a:cubicBezTo>
                  <a:close/>
                  <a:moveTo>
                    <a:pt x="56" y="570"/>
                  </a:moveTo>
                  <a:cubicBezTo>
                    <a:pt x="54" y="567"/>
                    <a:pt x="53" y="565"/>
                    <a:pt x="52" y="562"/>
                  </a:cubicBezTo>
                  <a:cubicBezTo>
                    <a:pt x="102" y="533"/>
                    <a:pt x="102" y="533"/>
                    <a:pt x="102" y="533"/>
                  </a:cubicBezTo>
                  <a:cubicBezTo>
                    <a:pt x="103" y="535"/>
                    <a:pt x="104" y="537"/>
                    <a:pt x="106" y="539"/>
                  </a:cubicBezTo>
                  <a:lnTo>
                    <a:pt x="56" y="570"/>
                  </a:lnTo>
                  <a:close/>
                  <a:moveTo>
                    <a:pt x="697" y="564"/>
                  </a:moveTo>
                  <a:cubicBezTo>
                    <a:pt x="646" y="534"/>
                    <a:pt x="646" y="534"/>
                    <a:pt x="646" y="534"/>
                  </a:cubicBezTo>
                  <a:cubicBezTo>
                    <a:pt x="648" y="532"/>
                    <a:pt x="649" y="530"/>
                    <a:pt x="650" y="528"/>
                  </a:cubicBezTo>
                  <a:cubicBezTo>
                    <a:pt x="701" y="556"/>
                    <a:pt x="701" y="556"/>
                    <a:pt x="701" y="556"/>
                  </a:cubicBezTo>
                  <a:cubicBezTo>
                    <a:pt x="700" y="559"/>
                    <a:pt x="698" y="561"/>
                    <a:pt x="697" y="564"/>
                  </a:cubicBezTo>
                  <a:close/>
                  <a:moveTo>
                    <a:pt x="48" y="556"/>
                  </a:moveTo>
                  <a:cubicBezTo>
                    <a:pt x="47" y="554"/>
                    <a:pt x="45" y="551"/>
                    <a:pt x="44" y="549"/>
                  </a:cubicBezTo>
                  <a:cubicBezTo>
                    <a:pt x="95" y="521"/>
                    <a:pt x="95" y="521"/>
                    <a:pt x="95" y="521"/>
                  </a:cubicBezTo>
                  <a:cubicBezTo>
                    <a:pt x="97" y="523"/>
                    <a:pt x="98" y="525"/>
                    <a:pt x="99" y="528"/>
                  </a:cubicBezTo>
                  <a:lnTo>
                    <a:pt x="48" y="556"/>
                  </a:lnTo>
                  <a:close/>
                  <a:moveTo>
                    <a:pt x="704" y="550"/>
                  </a:moveTo>
                  <a:cubicBezTo>
                    <a:pt x="653" y="522"/>
                    <a:pt x="653" y="522"/>
                    <a:pt x="653" y="522"/>
                  </a:cubicBezTo>
                  <a:cubicBezTo>
                    <a:pt x="654" y="520"/>
                    <a:pt x="655" y="518"/>
                    <a:pt x="656" y="516"/>
                  </a:cubicBezTo>
                  <a:cubicBezTo>
                    <a:pt x="708" y="542"/>
                    <a:pt x="708" y="542"/>
                    <a:pt x="708" y="542"/>
                  </a:cubicBezTo>
                  <a:cubicBezTo>
                    <a:pt x="707" y="545"/>
                    <a:pt x="706" y="547"/>
                    <a:pt x="704" y="550"/>
                  </a:cubicBezTo>
                  <a:close/>
                  <a:moveTo>
                    <a:pt x="40" y="542"/>
                  </a:moveTo>
                  <a:cubicBezTo>
                    <a:pt x="39" y="540"/>
                    <a:pt x="38" y="537"/>
                    <a:pt x="37" y="534"/>
                  </a:cubicBezTo>
                  <a:cubicBezTo>
                    <a:pt x="89" y="509"/>
                    <a:pt x="89" y="509"/>
                    <a:pt x="89" y="509"/>
                  </a:cubicBezTo>
                  <a:cubicBezTo>
                    <a:pt x="91" y="511"/>
                    <a:pt x="92" y="514"/>
                    <a:pt x="93" y="516"/>
                  </a:cubicBezTo>
                  <a:lnTo>
                    <a:pt x="40" y="542"/>
                  </a:lnTo>
                  <a:close/>
                  <a:moveTo>
                    <a:pt x="712" y="536"/>
                  </a:moveTo>
                  <a:cubicBezTo>
                    <a:pt x="659" y="510"/>
                    <a:pt x="659" y="510"/>
                    <a:pt x="659" y="510"/>
                  </a:cubicBezTo>
                  <a:cubicBezTo>
                    <a:pt x="660" y="508"/>
                    <a:pt x="661" y="506"/>
                    <a:pt x="662" y="504"/>
                  </a:cubicBezTo>
                  <a:cubicBezTo>
                    <a:pt x="715" y="528"/>
                    <a:pt x="715" y="528"/>
                    <a:pt x="715" y="528"/>
                  </a:cubicBezTo>
                  <a:cubicBezTo>
                    <a:pt x="714" y="531"/>
                    <a:pt x="713" y="533"/>
                    <a:pt x="712" y="536"/>
                  </a:cubicBezTo>
                  <a:close/>
                  <a:moveTo>
                    <a:pt x="34" y="528"/>
                  </a:moveTo>
                  <a:cubicBezTo>
                    <a:pt x="32" y="525"/>
                    <a:pt x="31" y="523"/>
                    <a:pt x="30" y="520"/>
                  </a:cubicBezTo>
                  <a:cubicBezTo>
                    <a:pt x="84" y="497"/>
                    <a:pt x="84" y="497"/>
                    <a:pt x="84" y="497"/>
                  </a:cubicBezTo>
                  <a:cubicBezTo>
                    <a:pt x="85" y="499"/>
                    <a:pt x="86" y="502"/>
                    <a:pt x="87" y="504"/>
                  </a:cubicBezTo>
                  <a:lnTo>
                    <a:pt x="34" y="528"/>
                  </a:lnTo>
                  <a:close/>
                  <a:moveTo>
                    <a:pt x="718" y="521"/>
                  </a:moveTo>
                  <a:cubicBezTo>
                    <a:pt x="665" y="498"/>
                    <a:pt x="665" y="498"/>
                    <a:pt x="665" y="498"/>
                  </a:cubicBezTo>
                  <a:cubicBezTo>
                    <a:pt x="666" y="496"/>
                    <a:pt x="666" y="494"/>
                    <a:pt x="667" y="491"/>
                  </a:cubicBezTo>
                  <a:cubicBezTo>
                    <a:pt x="722" y="513"/>
                    <a:pt x="722" y="513"/>
                    <a:pt x="722" y="513"/>
                  </a:cubicBezTo>
                  <a:cubicBezTo>
                    <a:pt x="721" y="516"/>
                    <a:pt x="719" y="519"/>
                    <a:pt x="718" y="521"/>
                  </a:cubicBezTo>
                  <a:close/>
                  <a:moveTo>
                    <a:pt x="27" y="513"/>
                  </a:moveTo>
                  <a:cubicBezTo>
                    <a:pt x="26" y="511"/>
                    <a:pt x="25" y="508"/>
                    <a:pt x="24" y="505"/>
                  </a:cubicBezTo>
                  <a:cubicBezTo>
                    <a:pt x="79" y="485"/>
                    <a:pt x="79" y="485"/>
                    <a:pt x="79" y="485"/>
                  </a:cubicBezTo>
                  <a:cubicBezTo>
                    <a:pt x="80" y="487"/>
                    <a:pt x="81" y="489"/>
                    <a:pt x="82" y="491"/>
                  </a:cubicBezTo>
                  <a:lnTo>
                    <a:pt x="27" y="513"/>
                  </a:lnTo>
                  <a:close/>
                  <a:moveTo>
                    <a:pt x="724" y="506"/>
                  </a:moveTo>
                  <a:cubicBezTo>
                    <a:pt x="670" y="486"/>
                    <a:pt x="670" y="486"/>
                    <a:pt x="670" y="486"/>
                  </a:cubicBezTo>
                  <a:cubicBezTo>
                    <a:pt x="670" y="483"/>
                    <a:pt x="671" y="481"/>
                    <a:pt x="672" y="479"/>
                  </a:cubicBezTo>
                  <a:cubicBezTo>
                    <a:pt x="727" y="498"/>
                    <a:pt x="727" y="498"/>
                    <a:pt x="727" y="498"/>
                  </a:cubicBezTo>
                  <a:cubicBezTo>
                    <a:pt x="726" y="501"/>
                    <a:pt x="725" y="504"/>
                    <a:pt x="724" y="506"/>
                  </a:cubicBezTo>
                  <a:close/>
                  <a:moveTo>
                    <a:pt x="22" y="498"/>
                  </a:moveTo>
                  <a:cubicBezTo>
                    <a:pt x="21" y="496"/>
                    <a:pt x="20" y="493"/>
                    <a:pt x="19" y="490"/>
                  </a:cubicBezTo>
                  <a:cubicBezTo>
                    <a:pt x="75" y="472"/>
                    <a:pt x="75" y="472"/>
                    <a:pt x="75" y="472"/>
                  </a:cubicBezTo>
                  <a:cubicBezTo>
                    <a:pt x="75" y="474"/>
                    <a:pt x="76" y="477"/>
                    <a:pt x="77" y="479"/>
                  </a:cubicBezTo>
                  <a:lnTo>
                    <a:pt x="22" y="498"/>
                  </a:lnTo>
                  <a:close/>
                  <a:moveTo>
                    <a:pt x="730" y="491"/>
                  </a:moveTo>
                  <a:cubicBezTo>
                    <a:pt x="674" y="473"/>
                    <a:pt x="674" y="473"/>
                    <a:pt x="674" y="473"/>
                  </a:cubicBezTo>
                  <a:cubicBezTo>
                    <a:pt x="675" y="471"/>
                    <a:pt x="676" y="468"/>
                    <a:pt x="676" y="466"/>
                  </a:cubicBezTo>
                  <a:cubicBezTo>
                    <a:pt x="732" y="483"/>
                    <a:pt x="732" y="483"/>
                    <a:pt x="732" y="483"/>
                  </a:cubicBezTo>
                  <a:cubicBezTo>
                    <a:pt x="731" y="486"/>
                    <a:pt x="731" y="489"/>
                    <a:pt x="730" y="491"/>
                  </a:cubicBezTo>
                  <a:close/>
                  <a:moveTo>
                    <a:pt x="17" y="483"/>
                  </a:moveTo>
                  <a:cubicBezTo>
                    <a:pt x="16" y="481"/>
                    <a:pt x="15" y="478"/>
                    <a:pt x="14" y="475"/>
                  </a:cubicBezTo>
                  <a:cubicBezTo>
                    <a:pt x="71" y="459"/>
                    <a:pt x="71" y="459"/>
                    <a:pt x="71" y="459"/>
                  </a:cubicBezTo>
                  <a:cubicBezTo>
                    <a:pt x="71" y="462"/>
                    <a:pt x="72" y="464"/>
                    <a:pt x="73" y="466"/>
                  </a:cubicBezTo>
                  <a:lnTo>
                    <a:pt x="17" y="483"/>
                  </a:lnTo>
                  <a:close/>
                  <a:moveTo>
                    <a:pt x="734" y="476"/>
                  </a:moveTo>
                  <a:cubicBezTo>
                    <a:pt x="678" y="460"/>
                    <a:pt x="678" y="460"/>
                    <a:pt x="678" y="460"/>
                  </a:cubicBezTo>
                  <a:cubicBezTo>
                    <a:pt x="679" y="458"/>
                    <a:pt x="679" y="456"/>
                    <a:pt x="680" y="453"/>
                  </a:cubicBezTo>
                  <a:cubicBezTo>
                    <a:pt x="737" y="468"/>
                    <a:pt x="737" y="468"/>
                    <a:pt x="737" y="468"/>
                  </a:cubicBezTo>
                  <a:cubicBezTo>
                    <a:pt x="736" y="471"/>
                    <a:pt x="735" y="473"/>
                    <a:pt x="734" y="476"/>
                  </a:cubicBezTo>
                  <a:close/>
                  <a:moveTo>
                    <a:pt x="12" y="468"/>
                  </a:moveTo>
                  <a:cubicBezTo>
                    <a:pt x="12" y="465"/>
                    <a:pt x="11" y="463"/>
                    <a:pt x="10" y="460"/>
                  </a:cubicBezTo>
                  <a:cubicBezTo>
                    <a:pt x="67" y="446"/>
                    <a:pt x="67" y="446"/>
                    <a:pt x="67" y="446"/>
                  </a:cubicBezTo>
                  <a:cubicBezTo>
                    <a:pt x="68" y="449"/>
                    <a:pt x="68" y="451"/>
                    <a:pt x="69" y="453"/>
                  </a:cubicBezTo>
                  <a:lnTo>
                    <a:pt x="12" y="468"/>
                  </a:lnTo>
                  <a:close/>
                  <a:moveTo>
                    <a:pt x="738" y="461"/>
                  </a:moveTo>
                  <a:cubicBezTo>
                    <a:pt x="681" y="447"/>
                    <a:pt x="681" y="447"/>
                    <a:pt x="681" y="447"/>
                  </a:cubicBezTo>
                  <a:cubicBezTo>
                    <a:pt x="682" y="445"/>
                    <a:pt x="683" y="443"/>
                    <a:pt x="683" y="440"/>
                  </a:cubicBezTo>
                  <a:cubicBezTo>
                    <a:pt x="740" y="452"/>
                    <a:pt x="740" y="452"/>
                    <a:pt x="740" y="452"/>
                  </a:cubicBezTo>
                  <a:cubicBezTo>
                    <a:pt x="740" y="455"/>
                    <a:pt x="739" y="458"/>
                    <a:pt x="738" y="461"/>
                  </a:cubicBezTo>
                  <a:close/>
                  <a:moveTo>
                    <a:pt x="9" y="453"/>
                  </a:moveTo>
                  <a:cubicBezTo>
                    <a:pt x="8" y="450"/>
                    <a:pt x="8" y="447"/>
                    <a:pt x="7" y="444"/>
                  </a:cubicBezTo>
                  <a:cubicBezTo>
                    <a:pt x="65" y="433"/>
                    <a:pt x="65" y="433"/>
                    <a:pt x="65" y="433"/>
                  </a:cubicBezTo>
                  <a:cubicBezTo>
                    <a:pt x="65" y="436"/>
                    <a:pt x="65" y="438"/>
                    <a:pt x="66" y="440"/>
                  </a:cubicBezTo>
                  <a:lnTo>
                    <a:pt x="9" y="453"/>
                  </a:lnTo>
                  <a:close/>
                  <a:moveTo>
                    <a:pt x="742" y="445"/>
                  </a:moveTo>
                  <a:cubicBezTo>
                    <a:pt x="684" y="434"/>
                    <a:pt x="684" y="434"/>
                    <a:pt x="684" y="434"/>
                  </a:cubicBezTo>
                  <a:cubicBezTo>
                    <a:pt x="685" y="432"/>
                    <a:pt x="685" y="429"/>
                    <a:pt x="686" y="427"/>
                  </a:cubicBezTo>
                  <a:cubicBezTo>
                    <a:pt x="743" y="437"/>
                    <a:pt x="743" y="437"/>
                    <a:pt x="743" y="437"/>
                  </a:cubicBezTo>
                  <a:cubicBezTo>
                    <a:pt x="743" y="440"/>
                    <a:pt x="742" y="443"/>
                    <a:pt x="742" y="445"/>
                  </a:cubicBezTo>
                  <a:close/>
                  <a:moveTo>
                    <a:pt x="6" y="437"/>
                  </a:moveTo>
                  <a:cubicBezTo>
                    <a:pt x="5" y="434"/>
                    <a:pt x="5" y="431"/>
                    <a:pt x="4" y="429"/>
                  </a:cubicBezTo>
                  <a:cubicBezTo>
                    <a:pt x="62" y="420"/>
                    <a:pt x="62" y="420"/>
                    <a:pt x="62" y="420"/>
                  </a:cubicBezTo>
                  <a:cubicBezTo>
                    <a:pt x="63" y="422"/>
                    <a:pt x="63" y="425"/>
                    <a:pt x="63" y="427"/>
                  </a:cubicBezTo>
                  <a:lnTo>
                    <a:pt x="6" y="437"/>
                  </a:lnTo>
                  <a:close/>
                  <a:moveTo>
                    <a:pt x="744" y="430"/>
                  </a:moveTo>
                  <a:cubicBezTo>
                    <a:pt x="687" y="421"/>
                    <a:pt x="687" y="421"/>
                    <a:pt x="687" y="421"/>
                  </a:cubicBezTo>
                  <a:cubicBezTo>
                    <a:pt x="687" y="419"/>
                    <a:pt x="687" y="416"/>
                    <a:pt x="688" y="414"/>
                  </a:cubicBezTo>
                  <a:cubicBezTo>
                    <a:pt x="746" y="421"/>
                    <a:pt x="746" y="421"/>
                    <a:pt x="746" y="421"/>
                  </a:cubicBezTo>
                  <a:cubicBezTo>
                    <a:pt x="745" y="424"/>
                    <a:pt x="745" y="427"/>
                    <a:pt x="744" y="430"/>
                  </a:cubicBezTo>
                  <a:close/>
                  <a:moveTo>
                    <a:pt x="3" y="421"/>
                  </a:moveTo>
                  <a:cubicBezTo>
                    <a:pt x="3" y="418"/>
                    <a:pt x="3" y="416"/>
                    <a:pt x="2" y="413"/>
                  </a:cubicBezTo>
                  <a:cubicBezTo>
                    <a:pt x="61" y="407"/>
                    <a:pt x="61" y="407"/>
                    <a:pt x="61" y="407"/>
                  </a:cubicBezTo>
                  <a:cubicBezTo>
                    <a:pt x="61" y="409"/>
                    <a:pt x="61" y="412"/>
                    <a:pt x="61" y="414"/>
                  </a:cubicBezTo>
                  <a:lnTo>
                    <a:pt x="3" y="421"/>
                  </a:lnTo>
                  <a:close/>
                  <a:moveTo>
                    <a:pt x="746" y="414"/>
                  </a:moveTo>
                  <a:cubicBezTo>
                    <a:pt x="688" y="408"/>
                    <a:pt x="688" y="408"/>
                    <a:pt x="688" y="408"/>
                  </a:cubicBezTo>
                  <a:cubicBezTo>
                    <a:pt x="689" y="405"/>
                    <a:pt x="689" y="403"/>
                    <a:pt x="689" y="400"/>
                  </a:cubicBezTo>
                  <a:cubicBezTo>
                    <a:pt x="747" y="405"/>
                    <a:pt x="747" y="405"/>
                    <a:pt x="747" y="405"/>
                  </a:cubicBezTo>
                  <a:cubicBezTo>
                    <a:pt x="747" y="408"/>
                    <a:pt x="747" y="411"/>
                    <a:pt x="746" y="414"/>
                  </a:cubicBezTo>
                  <a:close/>
                  <a:moveTo>
                    <a:pt x="2" y="406"/>
                  </a:moveTo>
                  <a:cubicBezTo>
                    <a:pt x="2" y="403"/>
                    <a:pt x="1" y="400"/>
                    <a:pt x="1" y="397"/>
                  </a:cubicBezTo>
                  <a:cubicBezTo>
                    <a:pt x="60" y="393"/>
                    <a:pt x="60" y="393"/>
                    <a:pt x="60" y="393"/>
                  </a:cubicBezTo>
                  <a:cubicBezTo>
                    <a:pt x="60" y="396"/>
                    <a:pt x="60" y="398"/>
                    <a:pt x="60" y="401"/>
                  </a:cubicBezTo>
                  <a:lnTo>
                    <a:pt x="2" y="406"/>
                  </a:lnTo>
                  <a:close/>
                  <a:moveTo>
                    <a:pt x="748" y="398"/>
                  </a:moveTo>
                  <a:cubicBezTo>
                    <a:pt x="689" y="394"/>
                    <a:pt x="689" y="394"/>
                    <a:pt x="689" y="394"/>
                  </a:cubicBezTo>
                  <a:cubicBezTo>
                    <a:pt x="690" y="392"/>
                    <a:pt x="690" y="390"/>
                    <a:pt x="690" y="387"/>
                  </a:cubicBezTo>
                  <a:cubicBezTo>
                    <a:pt x="748" y="390"/>
                    <a:pt x="748" y="390"/>
                    <a:pt x="748" y="390"/>
                  </a:cubicBezTo>
                  <a:cubicBezTo>
                    <a:pt x="748" y="392"/>
                    <a:pt x="748" y="395"/>
                    <a:pt x="748" y="398"/>
                  </a:cubicBezTo>
                  <a:close/>
                  <a:moveTo>
                    <a:pt x="1" y="390"/>
                  </a:moveTo>
                  <a:cubicBezTo>
                    <a:pt x="1" y="387"/>
                    <a:pt x="1" y="384"/>
                    <a:pt x="1" y="381"/>
                  </a:cubicBezTo>
                  <a:cubicBezTo>
                    <a:pt x="59" y="380"/>
                    <a:pt x="59" y="380"/>
                    <a:pt x="59" y="380"/>
                  </a:cubicBezTo>
                  <a:cubicBezTo>
                    <a:pt x="59" y="382"/>
                    <a:pt x="59" y="385"/>
                    <a:pt x="59" y="387"/>
                  </a:cubicBezTo>
                  <a:lnTo>
                    <a:pt x="1" y="390"/>
                  </a:lnTo>
                  <a:close/>
                  <a:moveTo>
                    <a:pt x="748" y="382"/>
                  </a:moveTo>
                  <a:cubicBezTo>
                    <a:pt x="690" y="381"/>
                    <a:pt x="690" y="381"/>
                    <a:pt x="690" y="381"/>
                  </a:cubicBezTo>
                  <a:cubicBezTo>
                    <a:pt x="690" y="379"/>
                    <a:pt x="690" y="376"/>
                    <a:pt x="690" y="374"/>
                  </a:cubicBezTo>
                  <a:cubicBezTo>
                    <a:pt x="690" y="373"/>
                    <a:pt x="690" y="373"/>
                    <a:pt x="690" y="373"/>
                  </a:cubicBezTo>
                  <a:cubicBezTo>
                    <a:pt x="749" y="373"/>
                    <a:pt x="749" y="373"/>
                    <a:pt x="749" y="373"/>
                  </a:cubicBezTo>
                  <a:cubicBezTo>
                    <a:pt x="749" y="374"/>
                    <a:pt x="749" y="374"/>
                    <a:pt x="749" y="374"/>
                  </a:cubicBezTo>
                  <a:cubicBezTo>
                    <a:pt x="749" y="377"/>
                    <a:pt x="749" y="379"/>
                    <a:pt x="748" y="382"/>
                  </a:cubicBezTo>
                  <a:close/>
                  <a:moveTo>
                    <a:pt x="59" y="374"/>
                  </a:moveTo>
                  <a:cubicBezTo>
                    <a:pt x="42" y="374"/>
                    <a:pt x="42" y="374"/>
                    <a:pt x="42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4"/>
                    <a:pt x="0" y="374"/>
                    <a:pt x="0" y="374"/>
                  </a:cubicBezTo>
                  <a:cubicBezTo>
                    <a:pt x="0" y="371"/>
                    <a:pt x="0" y="368"/>
                    <a:pt x="1" y="365"/>
                  </a:cubicBezTo>
                  <a:cubicBezTo>
                    <a:pt x="59" y="367"/>
                    <a:pt x="59" y="367"/>
                    <a:pt x="59" y="367"/>
                  </a:cubicBezTo>
                  <a:cubicBezTo>
                    <a:pt x="59" y="369"/>
                    <a:pt x="59" y="371"/>
                    <a:pt x="59" y="374"/>
                  </a:cubicBezTo>
                  <a:close/>
                  <a:moveTo>
                    <a:pt x="690" y="367"/>
                  </a:moveTo>
                  <a:cubicBezTo>
                    <a:pt x="690" y="365"/>
                    <a:pt x="690" y="362"/>
                    <a:pt x="690" y="360"/>
                  </a:cubicBezTo>
                  <a:cubicBezTo>
                    <a:pt x="748" y="357"/>
                    <a:pt x="748" y="357"/>
                    <a:pt x="748" y="357"/>
                  </a:cubicBezTo>
                  <a:cubicBezTo>
                    <a:pt x="748" y="360"/>
                    <a:pt x="748" y="363"/>
                    <a:pt x="748" y="366"/>
                  </a:cubicBezTo>
                  <a:lnTo>
                    <a:pt x="690" y="367"/>
                  </a:lnTo>
                  <a:close/>
                  <a:moveTo>
                    <a:pt x="59" y="360"/>
                  </a:moveTo>
                  <a:cubicBezTo>
                    <a:pt x="1" y="358"/>
                    <a:pt x="1" y="358"/>
                    <a:pt x="1" y="358"/>
                  </a:cubicBezTo>
                  <a:cubicBezTo>
                    <a:pt x="1" y="355"/>
                    <a:pt x="1" y="352"/>
                    <a:pt x="1" y="349"/>
                  </a:cubicBezTo>
                  <a:cubicBezTo>
                    <a:pt x="60" y="353"/>
                    <a:pt x="60" y="353"/>
                    <a:pt x="60" y="353"/>
                  </a:cubicBezTo>
                  <a:cubicBezTo>
                    <a:pt x="59" y="356"/>
                    <a:pt x="59" y="358"/>
                    <a:pt x="59" y="360"/>
                  </a:cubicBezTo>
                  <a:close/>
                  <a:moveTo>
                    <a:pt x="689" y="354"/>
                  </a:moveTo>
                  <a:cubicBezTo>
                    <a:pt x="689" y="351"/>
                    <a:pt x="689" y="349"/>
                    <a:pt x="689" y="346"/>
                  </a:cubicBezTo>
                  <a:cubicBezTo>
                    <a:pt x="747" y="342"/>
                    <a:pt x="747" y="342"/>
                    <a:pt x="747" y="342"/>
                  </a:cubicBezTo>
                  <a:cubicBezTo>
                    <a:pt x="747" y="344"/>
                    <a:pt x="748" y="347"/>
                    <a:pt x="748" y="350"/>
                  </a:cubicBezTo>
                  <a:lnTo>
                    <a:pt x="689" y="354"/>
                  </a:lnTo>
                  <a:close/>
                  <a:moveTo>
                    <a:pt x="60" y="347"/>
                  </a:moveTo>
                  <a:cubicBezTo>
                    <a:pt x="2" y="342"/>
                    <a:pt x="2" y="342"/>
                    <a:pt x="2" y="342"/>
                  </a:cubicBezTo>
                  <a:cubicBezTo>
                    <a:pt x="2" y="339"/>
                    <a:pt x="2" y="336"/>
                    <a:pt x="3" y="334"/>
                  </a:cubicBezTo>
                  <a:cubicBezTo>
                    <a:pt x="61" y="340"/>
                    <a:pt x="61" y="340"/>
                    <a:pt x="61" y="340"/>
                  </a:cubicBezTo>
                  <a:cubicBezTo>
                    <a:pt x="60" y="342"/>
                    <a:pt x="60" y="345"/>
                    <a:pt x="60" y="347"/>
                  </a:cubicBezTo>
                  <a:close/>
                  <a:moveTo>
                    <a:pt x="688" y="340"/>
                  </a:moveTo>
                  <a:cubicBezTo>
                    <a:pt x="688" y="338"/>
                    <a:pt x="688" y="336"/>
                    <a:pt x="688" y="333"/>
                  </a:cubicBezTo>
                  <a:cubicBezTo>
                    <a:pt x="746" y="326"/>
                    <a:pt x="746" y="326"/>
                    <a:pt x="746" y="326"/>
                  </a:cubicBezTo>
                  <a:cubicBezTo>
                    <a:pt x="746" y="329"/>
                    <a:pt x="746" y="331"/>
                    <a:pt x="747" y="334"/>
                  </a:cubicBezTo>
                  <a:lnTo>
                    <a:pt x="688" y="340"/>
                  </a:lnTo>
                  <a:close/>
                  <a:moveTo>
                    <a:pt x="61" y="334"/>
                  </a:moveTo>
                  <a:cubicBezTo>
                    <a:pt x="3" y="326"/>
                    <a:pt x="3" y="326"/>
                    <a:pt x="3" y="326"/>
                  </a:cubicBezTo>
                  <a:cubicBezTo>
                    <a:pt x="4" y="324"/>
                    <a:pt x="4" y="321"/>
                    <a:pt x="5" y="318"/>
                  </a:cubicBezTo>
                  <a:cubicBezTo>
                    <a:pt x="62" y="327"/>
                    <a:pt x="62" y="327"/>
                    <a:pt x="62" y="327"/>
                  </a:cubicBezTo>
                  <a:cubicBezTo>
                    <a:pt x="62" y="329"/>
                    <a:pt x="62" y="331"/>
                    <a:pt x="61" y="334"/>
                  </a:cubicBezTo>
                  <a:close/>
                  <a:moveTo>
                    <a:pt x="687" y="327"/>
                  </a:moveTo>
                  <a:cubicBezTo>
                    <a:pt x="686" y="325"/>
                    <a:pt x="686" y="322"/>
                    <a:pt x="686" y="320"/>
                  </a:cubicBezTo>
                  <a:cubicBezTo>
                    <a:pt x="743" y="310"/>
                    <a:pt x="743" y="310"/>
                    <a:pt x="743" y="310"/>
                  </a:cubicBezTo>
                  <a:cubicBezTo>
                    <a:pt x="744" y="313"/>
                    <a:pt x="744" y="316"/>
                    <a:pt x="745" y="319"/>
                  </a:cubicBezTo>
                  <a:lnTo>
                    <a:pt x="687" y="327"/>
                  </a:lnTo>
                  <a:close/>
                  <a:moveTo>
                    <a:pt x="63" y="320"/>
                  </a:moveTo>
                  <a:cubicBezTo>
                    <a:pt x="6" y="311"/>
                    <a:pt x="6" y="311"/>
                    <a:pt x="6" y="311"/>
                  </a:cubicBezTo>
                  <a:cubicBezTo>
                    <a:pt x="6" y="308"/>
                    <a:pt x="7" y="305"/>
                    <a:pt x="7" y="302"/>
                  </a:cubicBezTo>
                  <a:cubicBezTo>
                    <a:pt x="65" y="313"/>
                    <a:pt x="65" y="313"/>
                    <a:pt x="65" y="313"/>
                  </a:cubicBezTo>
                  <a:cubicBezTo>
                    <a:pt x="64" y="316"/>
                    <a:pt x="64" y="318"/>
                    <a:pt x="63" y="320"/>
                  </a:cubicBezTo>
                  <a:close/>
                  <a:moveTo>
                    <a:pt x="684" y="314"/>
                  </a:moveTo>
                  <a:cubicBezTo>
                    <a:pt x="684" y="312"/>
                    <a:pt x="683" y="309"/>
                    <a:pt x="683" y="307"/>
                  </a:cubicBezTo>
                  <a:cubicBezTo>
                    <a:pt x="740" y="294"/>
                    <a:pt x="740" y="294"/>
                    <a:pt x="740" y="294"/>
                  </a:cubicBezTo>
                  <a:cubicBezTo>
                    <a:pt x="741" y="297"/>
                    <a:pt x="741" y="300"/>
                    <a:pt x="742" y="303"/>
                  </a:cubicBezTo>
                  <a:lnTo>
                    <a:pt x="684" y="314"/>
                  </a:lnTo>
                  <a:close/>
                  <a:moveTo>
                    <a:pt x="66" y="307"/>
                  </a:moveTo>
                  <a:cubicBezTo>
                    <a:pt x="9" y="295"/>
                    <a:pt x="9" y="295"/>
                    <a:pt x="9" y="295"/>
                  </a:cubicBezTo>
                  <a:cubicBezTo>
                    <a:pt x="9" y="292"/>
                    <a:pt x="10" y="289"/>
                    <a:pt x="11" y="287"/>
                  </a:cubicBezTo>
                  <a:cubicBezTo>
                    <a:pt x="68" y="300"/>
                    <a:pt x="68" y="300"/>
                    <a:pt x="68" y="300"/>
                  </a:cubicBezTo>
                  <a:cubicBezTo>
                    <a:pt x="67" y="303"/>
                    <a:pt x="66" y="305"/>
                    <a:pt x="66" y="307"/>
                  </a:cubicBezTo>
                  <a:close/>
                  <a:moveTo>
                    <a:pt x="682" y="301"/>
                  </a:moveTo>
                  <a:cubicBezTo>
                    <a:pt x="681" y="298"/>
                    <a:pt x="680" y="296"/>
                    <a:pt x="680" y="294"/>
                  </a:cubicBezTo>
                  <a:cubicBezTo>
                    <a:pt x="736" y="279"/>
                    <a:pt x="736" y="279"/>
                    <a:pt x="736" y="279"/>
                  </a:cubicBezTo>
                  <a:cubicBezTo>
                    <a:pt x="737" y="282"/>
                    <a:pt x="738" y="285"/>
                    <a:pt x="739" y="287"/>
                  </a:cubicBezTo>
                  <a:lnTo>
                    <a:pt x="682" y="301"/>
                  </a:lnTo>
                  <a:close/>
                  <a:moveTo>
                    <a:pt x="69" y="294"/>
                  </a:moveTo>
                  <a:cubicBezTo>
                    <a:pt x="12" y="280"/>
                    <a:pt x="12" y="280"/>
                    <a:pt x="12" y="280"/>
                  </a:cubicBezTo>
                  <a:cubicBezTo>
                    <a:pt x="13" y="277"/>
                    <a:pt x="14" y="274"/>
                    <a:pt x="15" y="271"/>
                  </a:cubicBezTo>
                  <a:cubicBezTo>
                    <a:pt x="71" y="287"/>
                    <a:pt x="71" y="287"/>
                    <a:pt x="71" y="287"/>
                  </a:cubicBezTo>
                  <a:cubicBezTo>
                    <a:pt x="70" y="290"/>
                    <a:pt x="70" y="292"/>
                    <a:pt x="69" y="294"/>
                  </a:cubicBezTo>
                  <a:close/>
                  <a:moveTo>
                    <a:pt x="678" y="288"/>
                  </a:moveTo>
                  <a:cubicBezTo>
                    <a:pt x="678" y="286"/>
                    <a:pt x="677" y="283"/>
                    <a:pt x="676" y="281"/>
                  </a:cubicBezTo>
                  <a:cubicBezTo>
                    <a:pt x="732" y="264"/>
                    <a:pt x="732" y="264"/>
                    <a:pt x="732" y="264"/>
                  </a:cubicBezTo>
                  <a:cubicBezTo>
                    <a:pt x="733" y="266"/>
                    <a:pt x="734" y="269"/>
                    <a:pt x="735" y="272"/>
                  </a:cubicBezTo>
                  <a:lnTo>
                    <a:pt x="678" y="288"/>
                  </a:lnTo>
                  <a:close/>
                  <a:moveTo>
                    <a:pt x="73" y="281"/>
                  </a:moveTo>
                  <a:cubicBezTo>
                    <a:pt x="17" y="264"/>
                    <a:pt x="17" y="264"/>
                    <a:pt x="17" y="264"/>
                  </a:cubicBezTo>
                  <a:cubicBezTo>
                    <a:pt x="18" y="262"/>
                    <a:pt x="18" y="259"/>
                    <a:pt x="19" y="256"/>
                  </a:cubicBezTo>
                  <a:cubicBezTo>
                    <a:pt x="75" y="274"/>
                    <a:pt x="75" y="274"/>
                    <a:pt x="75" y="274"/>
                  </a:cubicBezTo>
                  <a:cubicBezTo>
                    <a:pt x="74" y="277"/>
                    <a:pt x="73" y="279"/>
                    <a:pt x="73" y="281"/>
                  </a:cubicBezTo>
                  <a:close/>
                  <a:moveTo>
                    <a:pt x="674" y="275"/>
                  </a:moveTo>
                  <a:cubicBezTo>
                    <a:pt x="674" y="273"/>
                    <a:pt x="673" y="270"/>
                    <a:pt x="672" y="268"/>
                  </a:cubicBezTo>
                  <a:cubicBezTo>
                    <a:pt x="727" y="249"/>
                    <a:pt x="727" y="249"/>
                    <a:pt x="727" y="249"/>
                  </a:cubicBezTo>
                  <a:cubicBezTo>
                    <a:pt x="728" y="251"/>
                    <a:pt x="729" y="254"/>
                    <a:pt x="730" y="257"/>
                  </a:cubicBezTo>
                  <a:lnTo>
                    <a:pt x="674" y="275"/>
                  </a:lnTo>
                  <a:close/>
                  <a:moveTo>
                    <a:pt x="77" y="269"/>
                  </a:moveTo>
                  <a:cubicBezTo>
                    <a:pt x="22" y="249"/>
                    <a:pt x="22" y="249"/>
                    <a:pt x="22" y="249"/>
                  </a:cubicBezTo>
                  <a:cubicBezTo>
                    <a:pt x="23" y="246"/>
                    <a:pt x="24" y="244"/>
                    <a:pt x="25" y="241"/>
                  </a:cubicBezTo>
                  <a:cubicBezTo>
                    <a:pt x="79" y="262"/>
                    <a:pt x="79" y="262"/>
                    <a:pt x="79" y="262"/>
                  </a:cubicBezTo>
                  <a:cubicBezTo>
                    <a:pt x="78" y="264"/>
                    <a:pt x="78" y="266"/>
                    <a:pt x="77" y="269"/>
                  </a:cubicBezTo>
                  <a:close/>
                  <a:moveTo>
                    <a:pt x="670" y="262"/>
                  </a:moveTo>
                  <a:cubicBezTo>
                    <a:pt x="669" y="260"/>
                    <a:pt x="668" y="258"/>
                    <a:pt x="667" y="256"/>
                  </a:cubicBezTo>
                  <a:cubicBezTo>
                    <a:pt x="722" y="234"/>
                    <a:pt x="722" y="234"/>
                    <a:pt x="722" y="234"/>
                  </a:cubicBezTo>
                  <a:cubicBezTo>
                    <a:pt x="723" y="236"/>
                    <a:pt x="724" y="239"/>
                    <a:pt x="725" y="242"/>
                  </a:cubicBezTo>
                  <a:lnTo>
                    <a:pt x="670" y="262"/>
                  </a:lnTo>
                  <a:close/>
                  <a:moveTo>
                    <a:pt x="82" y="256"/>
                  </a:moveTo>
                  <a:cubicBezTo>
                    <a:pt x="27" y="234"/>
                    <a:pt x="27" y="234"/>
                    <a:pt x="27" y="234"/>
                  </a:cubicBezTo>
                  <a:cubicBezTo>
                    <a:pt x="28" y="232"/>
                    <a:pt x="29" y="229"/>
                    <a:pt x="31" y="226"/>
                  </a:cubicBezTo>
                  <a:cubicBezTo>
                    <a:pt x="84" y="249"/>
                    <a:pt x="84" y="249"/>
                    <a:pt x="84" y="249"/>
                  </a:cubicBezTo>
                  <a:cubicBezTo>
                    <a:pt x="83" y="252"/>
                    <a:pt x="82" y="254"/>
                    <a:pt x="82" y="256"/>
                  </a:cubicBezTo>
                  <a:close/>
                  <a:moveTo>
                    <a:pt x="665" y="250"/>
                  </a:moveTo>
                  <a:cubicBezTo>
                    <a:pt x="664" y="248"/>
                    <a:pt x="663" y="246"/>
                    <a:pt x="662" y="243"/>
                  </a:cubicBezTo>
                  <a:cubicBezTo>
                    <a:pt x="715" y="219"/>
                    <a:pt x="715" y="219"/>
                    <a:pt x="715" y="219"/>
                  </a:cubicBezTo>
                  <a:cubicBezTo>
                    <a:pt x="716" y="222"/>
                    <a:pt x="718" y="224"/>
                    <a:pt x="719" y="227"/>
                  </a:cubicBezTo>
                  <a:lnTo>
                    <a:pt x="665" y="250"/>
                  </a:lnTo>
                  <a:close/>
                  <a:moveTo>
                    <a:pt x="87" y="244"/>
                  </a:moveTo>
                  <a:cubicBezTo>
                    <a:pt x="34" y="220"/>
                    <a:pt x="34" y="220"/>
                    <a:pt x="34" y="220"/>
                  </a:cubicBezTo>
                  <a:cubicBezTo>
                    <a:pt x="35" y="217"/>
                    <a:pt x="36" y="214"/>
                    <a:pt x="37" y="212"/>
                  </a:cubicBezTo>
                  <a:cubicBezTo>
                    <a:pt x="90" y="237"/>
                    <a:pt x="90" y="237"/>
                    <a:pt x="90" y="237"/>
                  </a:cubicBezTo>
                  <a:cubicBezTo>
                    <a:pt x="89" y="239"/>
                    <a:pt x="88" y="242"/>
                    <a:pt x="87" y="244"/>
                  </a:cubicBezTo>
                  <a:close/>
                  <a:moveTo>
                    <a:pt x="659" y="238"/>
                  </a:moveTo>
                  <a:cubicBezTo>
                    <a:pt x="658" y="236"/>
                    <a:pt x="657" y="234"/>
                    <a:pt x="656" y="231"/>
                  </a:cubicBezTo>
                  <a:cubicBezTo>
                    <a:pt x="708" y="205"/>
                    <a:pt x="708" y="205"/>
                    <a:pt x="708" y="205"/>
                  </a:cubicBezTo>
                  <a:cubicBezTo>
                    <a:pt x="710" y="208"/>
                    <a:pt x="711" y="210"/>
                    <a:pt x="712" y="213"/>
                  </a:cubicBezTo>
                  <a:lnTo>
                    <a:pt x="659" y="238"/>
                  </a:lnTo>
                  <a:close/>
                  <a:moveTo>
                    <a:pt x="93" y="232"/>
                  </a:moveTo>
                  <a:cubicBezTo>
                    <a:pt x="40" y="205"/>
                    <a:pt x="40" y="205"/>
                    <a:pt x="40" y="205"/>
                  </a:cubicBezTo>
                  <a:cubicBezTo>
                    <a:pt x="42" y="203"/>
                    <a:pt x="43" y="200"/>
                    <a:pt x="44" y="198"/>
                  </a:cubicBezTo>
                  <a:cubicBezTo>
                    <a:pt x="96" y="225"/>
                    <a:pt x="96" y="225"/>
                    <a:pt x="96" y="225"/>
                  </a:cubicBezTo>
                  <a:cubicBezTo>
                    <a:pt x="95" y="227"/>
                    <a:pt x="94" y="229"/>
                    <a:pt x="93" y="232"/>
                  </a:cubicBezTo>
                  <a:close/>
                  <a:moveTo>
                    <a:pt x="653" y="226"/>
                  </a:moveTo>
                  <a:cubicBezTo>
                    <a:pt x="652" y="224"/>
                    <a:pt x="651" y="222"/>
                    <a:pt x="650" y="220"/>
                  </a:cubicBezTo>
                  <a:cubicBezTo>
                    <a:pt x="701" y="191"/>
                    <a:pt x="701" y="191"/>
                    <a:pt x="701" y="191"/>
                  </a:cubicBezTo>
                  <a:cubicBezTo>
                    <a:pt x="702" y="193"/>
                    <a:pt x="704" y="196"/>
                    <a:pt x="705" y="199"/>
                  </a:cubicBezTo>
                  <a:lnTo>
                    <a:pt x="653" y="226"/>
                  </a:lnTo>
                  <a:close/>
                  <a:moveTo>
                    <a:pt x="99" y="220"/>
                  </a:moveTo>
                  <a:cubicBezTo>
                    <a:pt x="48" y="191"/>
                    <a:pt x="48" y="191"/>
                    <a:pt x="48" y="191"/>
                  </a:cubicBezTo>
                  <a:cubicBezTo>
                    <a:pt x="49" y="189"/>
                    <a:pt x="51" y="186"/>
                    <a:pt x="52" y="184"/>
                  </a:cubicBezTo>
                  <a:cubicBezTo>
                    <a:pt x="103" y="213"/>
                    <a:pt x="103" y="213"/>
                    <a:pt x="103" y="213"/>
                  </a:cubicBezTo>
                  <a:cubicBezTo>
                    <a:pt x="101" y="216"/>
                    <a:pt x="100" y="218"/>
                    <a:pt x="99" y="220"/>
                  </a:cubicBezTo>
                  <a:close/>
                  <a:moveTo>
                    <a:pt x="647" y="214"/>
                  </a:moveTo>
                  <a:cubicBezTo>
                    <a:pt x="646" y="212"/>
                    <a:pt x="644" y="210"/>
                    <a:pt x="643" y="208"/>
                  </a:cubicBezTo>
                  <a:cubicBezTo>
                    <a:pt x="693" y="177"/>
                    <a:pt x="693" y="177"/>
                    <a:pt x="693" y="177"/>
                  </a:cubicBezTo>
                  <a:cubicBezTo>
                    <a:pt x="694" y="180"/>
                    <a:pt x="696" y="182"/>
                    <a:pt x="697" y="185"/>
                  </a:cubicBezTo>
                  <a:lnTo>
                    <a:pt x="647" y="214"/>
                  </a:lnTo>
                  <a:close/>
                  <a:moveTo>
                    <a:pt x="106" y="208"/>
                  </a:moveTo>
                  <a:cubicBezTo>
                    <a:pt x="56" y="178"/>
                    <a:pt x="56" y="178"/>
                    <a:pt x="56" y="178"/>
                  </a:cubicBezTo>
                  <a:cubicBezTo>
                    <a:pt x="57" y="175"/>
                    <a:pt x="59" y="173"/>
                    <a:pt x="61" y="170"/>
                  </a:cubicBezTo>
                  <a:cubicBezTo>
                    <a:pt x="110" y="202"/>
                    <a:pt x="110" y="202"/>
                    <a:pt x="110" y="202"/>
                  </a:cubicBezTo>
                  <a:cubicBezTo>
                    <a:pt x="108" y="204"/>
                    <a:pt x="107" y="206"/>
                    <a:pt x="106" y="208"/>
                  </a:cubicBezTo>
                  <a:close/>
                  <a:moveTo>
                    <a:pt x="640" y="203"/>
                  </a:moveTo>
                  <a:cubicBezTo>
                    <a:pt x="639" y="201"/>
                    <a:pt x="637" y="199"/>
                    <a:pt x="636" y="197"/>
                  </a:cubicBezTo>
                  <a:cubicBezTo>
                    <a:pt x="684" y="164"/>
                    <a:pt x="684" y="164"/>
                    <a:pt x="684" y="164"/>
                  </a:cubicBezTo>
                  <a:cubicBezTo>
                    <a:pt x="686" y="166"/>
                    <a:pt x="688" y="169"/>
                    <a:pt x="689" y="171"/>
                  </a:cubicBezTo>
                  <a:lnTo>
                    <a:pt x="640" y="203"/>
                  </a:lnTo>
                  <a:close/>
                  <a:moveTo>
                    <a:pt x="113" y="197"/>
                  </a:moveTo>
                  <a:cubicBezTo>
                    <a:pt x="65" y="164"/>
                    <a:pt x="65" y="164"/>
                    <a:pt x="65" y="164"/>
                  </a:cubicBezTo>
                  <a:cubicBezTo>
                    <a:pt x="66" y="162"/>
                    <a:pt x="68" y="159"/>
                    <a:pt x="70" y="157"/>
                  </a:cubicBezTo>
                  <a:cubicBezTo>
                    <a:pt x="117" y="191"/>
                    <a:pt x="117" y="191"/>
                    <a:pt x="117" y="191"/>
                  </a:cubicBezTo>
                  <a:cubicBezTo>
                    <a:pt x="116" y="193"/>
                    <a:pt x="114" y="195"/>
                    <a:pt x="113" y="197"/>
                  </a:cubicBezTo>
                  <a:close/>
                  <a:moveTo>
                    <a:pt x="632" y="192"/>
                  </a:moveTo>
                  <a:cubicBezTo>
                    <a:pt x="631" y="190"/>
                    <a:pt x="630" y="188"/>
                    <a:pt x="628" y="186"/>
                  </a:cubicBezTo>
                  <a:cubicBezTo>
                    <a:pt x="675" y="151"/>
                    <a:pt x="675" y="151"/>
                    <a:pt x="675" y="151"/>
                  </a:cubicBezTo>
                  <a:cubicBezTo>
                    <a:pt x="677" y="153"/>
                    <a:pt x="679" y="156"/>
                    <a:pt x="680" y="158"/>
                  </a:cubicBezTo>
                  <a:lnTo>
                    <a:pt x="632" y="192"/>
                  </a:lnTo>
                  <a:close/>
                  <a:moveTo>
                    <a:pt x="121" y="186"/>
                  </a:moveTo>
                  <a:cubicBezTo>
                    <a:pt x="74" y="151"/>
                    <a:pt x="74" y="151"/>
                    <a:pt x="74" y="151"/>
                  </a:cubicBezTo>
                  <a:cubicBezTo>
                    <a:pt x="75" y="149"/>
                    <a:pt x="77" y="147"/>
                    <a:pt x="79" y="144"/>
                  </a:cubicBezTo>
                  <a:cubicBezTo>
                    <a:pt x="125" y="180"/>
                    <a:pt x="125" y="180"/>
                    <a:pt x="125" y="180"/>
                  </a:cubicBezTo>
                  <a:cubicBezTo>
                    <a:pt x="124" y="182"/>
                    <a:pt x="122" y="184"/>
                    <a:pt x="121" y="186"/>
                  </a:cubicBezTo>
                  <a:close/>
                  <a:moveTo>
                    <a:pt x="624" y="181"/>
                  </a:moveTo>
                  <a:cubicBezTo>
                    <a:pt x="623" y="179"/>
                    <a:pt x="622" y="177"/>
                    <a:pt x="620" y="175"/>
                  </a:cubicBezTo>
                  <a:cubicBezTo>
                    <a:pt x="665" y="139"/>
                    <a:pt x="665" y="139"/>
                    <a:pt x="665" y="139"/>
                  </a:cubicBezTo>
                  <a:cubicBezTo>
                    <a:pt x="667" y="141"/>
                    <a:pt x="669" y="143"/>
                    <a:pt x="671" y="145"/>
                  </a:cubicBezTo>
                  <a:lnTo>
                    <a:pt x="624" y="181"/>
                  </a:lnTo>
                  <a:close/>
                  <a:moveTo>
                    <a:pt x="129" y="175"/>
                  </a:moveTo>
                  <a:cubicBezTo>
                    <a:pt x="83" y="139"/>
                    <a:pt x="83" y="139"/>
                    <a:pt x="83" y="139"/>
                  </a:cubicBezTo>
                  <a:cubicBezTo>
                    <a:pt x="85" y="136"/>
                    <a:pt x="87" y="134"/>
                    <a:pt x="89" y="132"/>
                  </a:cubicBezTo>
                  <a:cubicBezTo>
                    <a:pt x="134" y="170"/>
                    <a:pt x="134" y="170"/>
                    <a:pt x="134" y="170"/>
                  </a:cubicBezTo>
                  <a:cubicBezTo>
                    <a:pt x="132" y="172"/>
                    <a:pt x="130" y="174"/>
                    <a:pt x="129" y="175"/>
                  </a:cubicBezTo>
                  <a:close/>
                  <a:moveTo>
                    <a:pt x="616" y="171"/>
                  </a:moveTo>
                  <a:cubicBezTo>
                    <a:pt x="615" y="169"/>
                    <a:pt x="613" y="167"/>
                    <a:pt x="611" y="165"/>
                  </a:cubicBezTo>
                  <a:cubicBezTo>
                    <a:pt x="655" y="126"/>
                    <a:pt x="655" y="126"/>
                    <a:pt x="655" y="126"/>
                  </a:cubicBezTo>
                  <a:cubicBezTo>
                    <a:pt x="657" y="129"/>
                    <a:pt x="659" y="131"/>
                    <a:pt x="661" y="133"/>
                  </a:cubicBezTo>
                  <a:lnTo>
                    <a:pt x="616" y="171"/>
                  </a:lnTo>
                  <a:close/>
                  <a:moveTo>
                    <a:pt x="138" y="165"/>
                  </a:moveTo>
                  <a:cubicBezTo>
                    <a:pt x="94" y="127"/>
                    <a:pt x="94" y="127"/>
                    <a:pt x="94" y="127"/>
                  </a:cubicBezTo>
                  <a:cubicBezTo>
                    <a:pt x="96" y="124"/>
                    <a:pt x="98" y="122"/>
                    <a:pt x="100" y="120"/>
                  </a:cubicBezTo>
                  <a:cubicBezTo>
                    <a:pt x="142" y="160"/>
                    <a:pt x="142" y="160"/>
                    <a:pt x="142" y="160"/>
                  </a:cubicBezTo>
                  <a:cubicBezTo>
                    <a:pt x="141" y="162"/>
                    <a:pt x="139" y="163"/>
                    <a:pt x="138" y="165"/>
                  </a:cubicBezTo>
                  <a:close/>
                  <a:moveTo>
                    <a:pt x="607" y="161"/>
                  </a:moveTo>
                  <a:cubicBezTo>
                    <a:pt x="606" y="159"/>
                    <a:pt x="604" y="157"/>
                    <a:pt x="602" y="155"/>
                  </a:cubicBezTo>
                  <a:cubicBezTo>
                    <a:pt x="644" y="115"/>
                    <a:pt x="644" y="115"/>
                    <a:pt x="644" y="115"/>
                  </a:cubicBezTo>
                  <a:cubicBezTo>
                    <a:pt x="646" y="117"/>
                    <a:pt x="648" y="119"/>
                    <a:pt x="650" y="121"/>
                  </a:cubicBezTo>
                  <a:lnTo>
                    <a:pt x="607" y="161"/>
                  </a:lnTo>
                  <a:close/>
                  <a:moveTo>
                    <a:pt x="147" y="155"/>
                  </a:moveTo>
                  <a:cubicBezTo>
                    <a:pt x="104" y="115"/>
                    <a:pt x="104" y="115"/>
                    <a:pt x="104" y="115"/>
                  </a:cubicBezTo>
                  <a:cubicBezTo>
                    <a:pt x="106" y="113"/>
                    <a:pt x="108" y="111"/>
                    <a:pt x="111" y="109"/>
                  </a:cubicBezTo>
                  <a:cubicBezTo>
                    <a:pt x="152" y="150"/>
                    <a:pt x="152" y="150"/>
                    <a:pt x="152" y="150"/>
                  </a:cubicBezTo>
                  <a:cubicBezTo>
                    <a:pt x="150" y="152"/>
                    <a:pt x="148" y="154"/>
                    <a:pt x="147" y="155"/>
                  </a:cubicBezTo>
                  <a:close/>
                  <a:moveTo>
                    <a:pt x="598" y="151"/>
                  </a:moveTo>
                  <a:cubicBezTo>
                    <a:pt x="596" y="149"/>
                    <a:pt x="595" y="147"/>
                    <a:pt x="593" y="146"/>
                  </a:cubicBezTo>
                  <a:cubicBezTo>
                    <a:pt x="633" y="104"/>
                    <a:pt x="633" y="104"/>
                    <a:pt x="633" y="104"/>
                  </a:cubicBezTo>
                  <a:cubicBezTo>
                    <a:pt x="635" y="106"/>
                    <a:pt x="637" y="108"/>
                    <a:pt x="639" y="110"/>
                  </a:cubicBezTo>
                  <a:lnTo>
                    <a:pt x="598" y="151"/>
                  </a:lnTo>
                  <a:close/>
                  <a:moveTo>
                    <a:pt x="156" y="146"/>
                  </a:moveTo>
                  <a:cubicBezTo>
                    <a:pt x="116" y="104"/>
                    <a:pt x="116" y="104"/>
                    <a:pt x="116" y="104"/>
                  </a:cubicBezTo>
                  <a:cubicBezTo>
                    <a:pt x="118" y="102"/>
                    <a:pt x="120" y="100"/>
                    <a:pt x="122" y="98"/>
                  </a:cubicBezTo>
                  <a:cubicBezTo>
                    <a:pt x="161" y="141"/>
                    <a:pt x="161" y="141"/>
                    <a:pt x="161" y="141"/>
                  </a:cubicBezTo>
                  <a:cubicBezTo>
                    <a:pt x="160" y="142"/>
                    <a:pt x="158" y="144"/>
                    <a:pt x="156" y="146"/>
                  </a:cubicBezTo>
                  <a:close/>
                  <a:moveTo>
                    <a:pt x="588" y="142"/>
                  </a:moveTo>
                  <a:cubicBezTo>
                    <a:pt x="587" y="140"/>
                    <a:pt x="585" y="138"/>
                    <a:pt x="583" y="137"/>
                  </a:cubicBezTo>
                  <a:cubicBezTo>
                    <a:pt x="622" y="93"/>
                    <a:pt x="622" y="93"/>
                    <a:pt x="622" y="93"/>
                  </a:cubicBezTo>
                  <a:cubicBezTo>
                    <a:pt x="624" y="95"/>
                    <a:pt x="626" y="97"/>
                    <a:pt x="628" y="99"/>
                  </a:cubicBezTo>
                  <a:lnTo>
                    <a:pt x="588" y="142"/>
                  </a:lnTo>
                  <a:close/>
                  <a:moveTo>
                    <a:pt x="166" y="137"/>
                  </a:moveTo>
                  <a:cubicBezTo>
                    <a:pt x="127" y="93"/>
                    <a:pt x="127" y="93"/>
                    <a:pt x="127" y="93"/>
                  </a:cubicBezTo>
                  <a:cubicBezTo>
                    <a:pt x="130" y="91"/>
                    <a:pt x="132" y="89"/>
                    <a:pt x="134" y="87"/>
                  </a:cubicBezTo>
                  <a:cubicBezTo>
                    <a:pt x="172" y="132"/>
                    <a:pt x="172" y="132"/>
                    <a:pt x="172" y="132"/>
                  </a:cubicBezTo>
                  <a:cubicBezTo>
                    <a:pt x="170" y="134"/>
                    <a:pt x="168" y="135"/>
                    <a:pt x="166" y="137"/>
                  </a:cubicBezTo>
                  <a:close/>
                  <a:moveTo>
                    <a:pt x="578" y="133"/>
                  </a:moveTo>
                  <a:cubicBezTo>
                    <a:pt x="576" y="131"/>
                    <a:pt x="575" y="130"/>
                    <a:pt x="573" y="128"/>
                  </a:cubicBezTo>
                  <a:cubicBezTo>
                    <a:pt x="609" y="83"/>
                    <a:pt x="609" y="83"/>
                    <a:pt x="609" y="83"/>
                  </a:cubicBezTo>
                  <a:cubicBezTo>
                    <a:pt x="612" y="84"/>
                    <a:pt x="614" y="86"/>
                    <a:pt x="616" y="88"/>
                  </a:cubicBezTo>
                  <a:lnTo>
                    <a:pt x="578" y="133"/>
                  </a:lnTo>
                  <a:close/>
                  <a:moveTo>
                    <a:pt x="176" y="128"/>
                  </a:moveTo>
                  <a:cubicBezTo>
                    <a:pt x="139" y="83"/>
                    <a:pt x="139" y="83"/>
                    <a:pt x="139" y="83"/>
                  </a:cubicBezTo>
                  <a:cubicBezTo>
                    <a:pt x="142" y="81"/>
                    <a:pt x="144" y="79"/>
                    <a:pt x="146" y="77"/>
                  </a:cubicBezTo>
                  <a:cubicBezTo>
                    <a:pt x="182" y="124"/>
                    <a:pt x="182" y="124"/>
                    <a:pt x="182" y="124"/>
                  </a:cubicBezTo>
                  <a:cubicBezTo>
                    <a:pt x="180" y="125"/>
                    <a:pt x="178" y="127"/>
                    <a:pt x="176" y="128"/>
                  </a:cubicBezTo>
                  <a:close/>
                  <a:moveTo>
                    <a:pt x="568" y="124"/>
                  </a:moveTo>
                  <a:cubicBezTo>
                    <a:pt x="566" y="123"/>
                    <a:pt x="564" y="121"/>
                    <a:pt x="562" y="120"/>
                  </a:cubicBezTo>
                  <a:cubicBezTo>
                    <a:pt x="597" y="73"/>
                    <a:pt x="597" y="73"/>
                    <a:pt x="597" y="73"/>
                  </a:cubicBezTo>
                  <a:cubicBezTo>
                    <a:pt x="599" y="75"/>
                    <a:pt x="601" y="76"/>
                    <a:pt x="604" y="78"/>
                  </a:cubicBezTo>
                  <a:lnTo>
                    <a:pt x="568" y="124"/>
                  </a:lnTo>
                  <a:close/>
                  <a:moveTo>
                    <a:pt x="187" y="120"/>
                  </a:moveTo>
                  <a:cubicBezTo>
                    <a:pt x="152" y="73"/>
                    <a:pt x="152" y="73"/>
                    <a:pt x="152" y="73"/>
                  </a:cubicBezTo>
                  <a:cubicBezTo>
                    <a:pt x="154" y="71"/>
                    <a:pt x="157" y="70"/>
                    <a:pt x="159" y="68"/>
                  </a:cubicBezTo>
                  <a:cubicBezTo>
                    <a:pt x="193" y="116"/>
                    <a:pt x="193" y="116"/>
                    <a:pt x="193" y="116"/>
                  </a:cubicBezTo>
                  <a:cubicBezTo>
                    <a:pt x="191" y="117"/>
                    <a:pt x="189" y="118"/>
                    <a:pt x="187" y="120"/>
                  </a:cubicBezTo>
                  <a:close/>
                  <a:moveTo>
                    <a:pt x="557" y="116"/>
                  </a:moveTo>
                  <a:cubicBezTo>
                    <a:pt x="555" y="115"/>
                    <a:pt x="553" y="113"/>
                    <a:pt x="551" y="112"/>
                  </a:cubicBezTo>
                  <a:cubicBezTo>
                    <a:pt x="584" y="64"/>
                    <a:pt x="584" y="64"/>
                    <a:pt x="584" y="64"/>
                  </a:cubicBezTo>
                  <a:cubicBezTo>
                    <a:pt x="586" y="65"/>
                    <a:pt x="589" y="67"/>
                    <a:pt x="591" y="69"/>
                  </a:cubicBezTo>
                  <a:lnTo>
                    <a:pt x="557" y="116"/>
                  </a:lnTo>
                  <a:close/>
                  <a:moveTo>
                    <a:pt x="198" y="112"/>
                  </a:moveTo>
                  <a:cubicBezTo>
                    <a:pt x="165" y="64"/>
                    <a:pt x="165" y="64"/>
                    <a:pt x="165" y="64"/>
                  </a:cubicBezTo>
                  <a:cubicBezTo>
                    <a:pt x="167" y="62"/>
                    <a:pt x="170" y="61"/>
                    <a:pt x="172" y="59"/>
                  </a:cubicBezTo>
                  <a:cubicBezTo>
                    <a:pt x="204" y="108"/>
                    <a:pt x="204" y="108"/>
                    <a:pt x="204" y="108"/>
                  </a:cubicBezTo>
                  <a:cubicBezTo>
                    <a:pt x="202" y="109"/>
                    <a:pt x="200" y="111"/>
                    <a:pt x="198" y="112"/>
                  </a:cubicBezTo>
                  <a:close/>
                  <a:moveTo>
                    <a:pt x="546" y="109"/>
                  </a:moveTo>
                  <a:cubicBezTo>
                    <a:pt x="544" y="107"/>
                    <a:pt x="542" y="106"/>
                    <a:pt x="540" y="105"/>
                  </a:cubicBezTo>
                  <a:cubicBezTo>
                    <a:pt x="571" y="55"/>
                    <a:pt x="571" y="55"/>
                    <a:pt x="571" y="55"/>
                  </a:cubicBezTo>
                  <a:cubicBezTo>
                    <a:pt x="573" y="57"/>
                    <a:pt x="575" y="58"/>
                    <a:pt x="578" y="60"/>
                  </a:cubicBezTo>
                  <a:lnTo>
                    <a:pt x="546" y="109"/>
                  </a:lnTo>
                  <a:close/>
                  <a:moveTo>
                    <a:pt x="209" y="105"/>
                  </a:moveTo>
                  <a:cubicBezTo>
                    <a:pt x="178" y="55"/>
                    <a:pt x="178" y="55"/>
                    <a:pt x="178" y="55"/>
                  </a:cubicBezTo>
                  <a:cubicBezTo>
                    <a:pt x="181" y="54"/>
                    <a:pt x="183" y="52"/>
                    <a:pt x="186" y="51"/>
                  </a:cubicBezTo>
                  <a:cubicBezTo>
                    <a:pt x="215" y="101"/>
                    <a:pt x="215" y="101"/>
                    <a:pt x="215" y="101"/>
                  </a:cubicBezTo>
                  <a:cubicBezTo>
                    <a:pt x="213" y="102"/>
                    <a:pt x="211" y="104"/>
                    <a:pt x="209" y="105"/>
                  </a:cubicBezTo>
                  <a:close/>
                  <a:moveTo>
                    <a:pt x="535" y="102"/>
                  </a:moveTo>
                  <a:cubicBezTo>
                    <a:pt x="533" y="100"/>
                    <a:pt x="530" y="99"/>
                    <a:pt x="528" y="98"/>
                  </a:cubicBezTo>
                  <a:cubicBezTo>
                    <a:pt x="557" y="47"/>
                    <a:pt x="557" y="47"/>
                    <a:pt x="557" y="47"/>
                  </a:cubicBezTo>
                  <a:cubicBezTo>
                    <a:pt x="559" y="48"/>
                    <a:pt x="562" y="50"/>
                    <a:pt x="564" y="51"/>
                  </a:cubicBezTo>
                  <a:lnTo>
                    <a:pt x="535" y="102"/>
                  </a:lnTo>
                  <a:close/>
                  <a:moveTo>
                    <a:pt x="220" y="98"/>
                  </a:moveTo>
                  <a:cubicBezTo>
                    <a:pt x="192" y="47"/>
                    <a:pt x="192" y="47"/>
                    <a:pt x="192" y="47"/>
                  </a:cubicBezTo>
                  <a:cubicBezTo>
                    <a:pt x="194" y="46"/>
                    <a:pt x="197" y="44"/>
                    <a:pt x="199" y="43"/>
                  </a:cubicBezTo>
                  <a:cubicBezTo>
                    <a:pt x="227" y="95"/>
                    <a:pt x="227" y="95"/>
                    <a:pt x="227" y="95"/>
                  </a:cubicBezTo>
                  <a:cubicBezTo>
                    <a:pt x="225" y="96"/>
                    <a:pt x="223" y="97"/>
                    <a:pt x="220" y="98"/>
                  </a:cubicBezTo>
                  <a:close/>
                  <a:moveTo>
                    <a:pt x="523" y="95"/>
                  </a:moveTo>
                  <a:cubicBezTo>
                    <a:pt x="521" y="94"/>
                    <a:pt x="519" y="93"/>
                    <a:pt x="516" y="92"/>
                  </a:cubicBezTo>
                  <a:cubicBezTo>
                    <a:pt x="543" y="40"/>
                    <a:pt x="543" y="40"/>
                    <a:pt x="543" y="40"/>
                  </a:cubicBezTo>
                  <a:cubicBezTo>
                    <a:pt x="545" y="41"/>
                    <a:pt x="548" y="42"/>
                    <a:pt x="550" y="44"/>
                  </a:cubicBezTo>
                  <a:lnTo>
                    <a:pt x="523" y="95"/>
                  </a:lnTo>
                  <a:close/>
                  <a:moveTo>
                    <a:pt x="232" y="92"/>
                  </a:moveTo>
                  <a:cubicBezTo>
                    <a:pt x="206" y="40"/>
                    <a:pt x="206" y="40"/>
                    <a:pt x="206" y="40"/>
                  </a:cubicBezTo>
                  <a:cubicBezTo>
                    <a:pt x="208" y="38"/>
                    <a:pt x="211" y="37"/>
                    <a:pt x="214" y="36"/>
                  </a:cubicBezTo>
                  <a:cubicBezTo>
                    <a:pt x="239" y="89"/>
                    <a:pt x="239" y="89"/>
                    <a:pt x="239" y="89"/>
                  </a:cubicBezTo>
                  <a:cubicBezTo>
                    <a:pt x="237" y="90"/>
                    <a:pt x="234" y="91"/>
                    <a:pt x="232" y="92"/>
                  </a:cubicBezTo>
                  <a:close/>
                  <a:moveTo>
                    <a:pt x="511" y="89"/>
                  </a:moveTo>
                  <a:cubicBezTo>
                    <a:pt x="509" y="88"/>
                    <a:pt x="507" y="87"/>
                    <a:pt x="504" y="86"/>
                  </a:cubicBezTo>
                  <a:cubicBezTo>
                    <a:pt x="528" y="33"/>
                    <a:pt x="528" y="33"/>
                    <a:pt x="528" y="33"/>
                  </a:cubicBezTo>
                  <a:cubicBezTo>
                    <a:pt x="531" y="34"/>
                    <a:pt x="534" y="35"/>
                    <a:pt x="536" y="36"/>
                  </a:cubicBezTo>
                  <a:lnTo>
                    <a:pt x="511" y="89"/>
                  </a:lnTo>
                  <a:close/>
                  <a:moveTo>
                    <a:pt x="244" y="86"/>
                  </a:moveTo>
                  <a:cubicBezTo>
                    <a:pt x="220" y="33"/>
                    <a:pt x="220" y="33"/>
                    <a:pt x="220" y="33"/>
                  </a:cubicBezTo>
                  <a:cubicBezTo>
                    <a:pt x="223" y="32"/>
                    <a:pt x="225" y="31"/>
                    <a:pt x="228" y="29"/>
                  </a:cubicBezTo>
                  <a:cubicBezTo>
                    <a:pt x="251" y="83"/>
                    <a:pt x="251" y="83"/>
                    <a:pt x="251" y="83"/>
                  </a:cubicBezTo>
                  <a:cubicBezTo>
                    <a:pt x="249" y="84"/>
                    <a:pt x="247" y="85"/>
                    <a:pt x="244" y="86"/>
                  </a:cubicBezTo>
                  <a:close/>
                  <a:moveTo>
                    <a:pt x="499" y="83"/>
                  </a:moveTo>
                  <a:cubicBezTo>
                    <a:pt x="496" y="83"/>
                    <a:pt x="494" y="82"/>
                    <a:pt x="492" y="81"/>
                  </a:cubicBezTo>
                  <a:cubicBezTo>
                    <a:pt x="514" y="26"/>
                    <a:pt x="514" y="26"/>
                    <a:pt x="514" y="26"/>
                  </a:cubicBezTo>
                  <a:cubicBezTo>
                    <a:pt x="516" y="27"/>
                    <a:pt x="519" y="29"/>
                    <a:pt x="522" y="30"/>
                  </a:cubicBezTo>
                  <a:lnTo>
                    <a:pt x="499" y="83"/>
                  </a:lnTo>
                  <a:close/>
                  <a:moveTo>
                    <a:pt x="257" y="81"/>
                  </a:moveTo>
                  <a:cubicBezTo>
                    <a:pt x="235" y="27"/>
                    <a:pt x="235" y="27"/>
                    <a:pt x="235" y="27"/>
                  </a:cubicBezTo>
                  <a:cubicBezTo>
                    <a:pt x="237" y="26"/>
                    <a:pt x="240" y="24"/>
                    <a:pt x="243" y="23"/>
                  </a:cubicBezTo>
                  <a:cubicBezTo>
                    <a:pt x="263" y="78"/>
                    <a:pt x="263" y="78"/>
                    <a:pt x="263" y="78"/>
                  </a:cubicBezTo>
                  <a:cubicBezTo>
                    <a:pt x="261" y="79"/>
                    <a:pt x="259" y="80"/>
                    <a:pt x="257" y="81"/>
                  </a:cubicBezTo>
                  <a:close/>
                  <a:moveTo>
                    <a:pt x="486" y="78"/>
                  </a:moveTo>
                  <a:cubicBezTo>
                    <a:pt x="484" y="78"/>
                    <a:pt x="482" y="77"/>
                    <a:pt x="479" y="76"/>
                  </a:cubicBezTo>
                  <a:cubicBezTo>
                    <a:pt x="499" y="21"/>
                    <a:pt x="499" y="21"/>
                    <a:pt x="499" y="21"/>
                  </a:cubicBezTo>
                  <a:cubicBezTo>
                    <a:pt x="502" y="22"/>
                    <a:pt x="504" y="23"/>
                    <a:pt x="507" y="24"/>
                  </a:cubicBezTo>
                  <a:lnTo>
                    <a:pt x="486" y="78"/>
                  </a:lnTo>
                  <a:close/>
                  <a:moveTo>
                    <a:pt x="269" y="76"/>
                  </a:moveTo>
                  <a:cubicBezTo>
                    <a:pt x="250" y="21"/>
                    <a:pt x="250" y="21"/>
                    <a:pt x="250" y="21"/>
                  </a:cubicBezTo>
                  <a:cubicBezTo>
                    <a:pt x="252" y="20"/>
                    <a:pt x="255" y="19"/>
                    <a:pt x="258" y="18"/>
                  </a:cubicBezTo>
                  <a:cubicBezTo>
                    <a:pt x="276" y="74"/>
                    <a:pt x="276" y="74"/>
                    <a:pt x="276" y="74"/>
                  </a:cubicBezTo>
                  <a:cubicBezTo>
                    <a:pt x="274" y="75"/>
                    <a:pt x="271" y="75"/>
                    <a:pt x="269" y="76"/>
                  </a:cubicBezTo>
                  <a:close/>
                  <a:moveTo>
                    <a:pt x="474" y="74"/>
                  </a:moveTo>
                  <a:cubicBezTo>
                    <a:pt x="471" y="73"/>
                    <a:pt x="469" y="72"/>
                    <a:pt x="467" y="72"/>
                  </a:cubicBezTo>
                  <a:cubicBezTo>
                    <a:pt x="484" y="16"/>
                    <a:pt x="484" y="16"/>
                    <a:pt x="484" y="16"/>
                  </a:cubicBezTo>
                  <a:cubicBezTo>
                    <a:pt x="486" y="17"/>
                    <a:pt x="489" y="18"/>
                    <a:pt x="492" y="18"/>
                  </a:cubicBezTo>
                  <a:lnTo>
                    <a:pt x="474" y="74"/>
                  </a:lnTo>
                  <a:close/>
                  <a:moveTo>
                    <a:pt x="282" y="72"/>
                  </a:moveTo>
                  <a:cubicBezTo>
                    <a:pt x="265" y="16"/>
                    <a:pt x="265" y="16"/>
                    <a:pt x="265" y="16"/>
                  </a:cubicBezTo>
                  <a:cubicBezTo>
                    <a:pt x="267" y="15"/>
                    <a:pt x="270" y="14"/>
                    <a:pt x="273" y="14"/>
                  </a:cubicBezTo>
                  <a:cubicBezTo>
                    <a:pt x="289" y="70"/>
                    <a:pt x="289" y="70"/>
                    <a:pt x="289" y="70"/>
                  </a:cubicBezTo>
                  <a:cubicBezTo>
                    <a:pt x="286" y="71"/>
                    <a:pt x="284" y="71"/>
                    <a:pt x="282" y="72"/>
                  </a:cubicBezTo>
                  <a:close/>
                  <a:moveTo>
                    <a:pt x="461" y="70"/>
                  </a:moveTo>
                  <a:cubicBezTo>
                    <a:pt x="458" y="69"/>
                    <a:pt x="456" y="69"/>
                    <a:pt x="454" y="68"/>
                  </a:cubicBezTo>
                  <a:cubicBezTo>
                    <a:pt x="468" y="12"/>
                    <a:pt x="468" y="12"/>
                    <a:pt x="468" y="12"/>
                  </a:cubicBezTo>
                  <a:cubicBezTo>
                    <a:pt x="471" y="12"/>
                    <a:pt x="474" y="13"/>
                    <a:pt x="477" y="14"/>
                  </a:cubicBezTo>
                  <a:lnTo>
                    <a:pt x="461" y="70"/>
                  </a:lnTo>
                  <a:close/>
                  <a:moveTo>
                    <a:pt x="295" y="68"/>
                  </a:moveTo>
                  <a:cubicBezTo>
                    <a:pt x="280" y="12"/>
                    <a:pt x="280" y="12"/>
                    <a:pt x="280" y="12"/>
                  </a:cubicBezTo>
                  <a:cubicBezTo>
                    <a:pt x="283" y="11"/>
                    <a:pt x="286" y="10"/>
                    <a:pt x="288" y="10"/>
                  </a:cubicBezTo>
                  <a:cubicBezTo>
                    <a:pt x="302" y="67"/>
                    <a:pt x="302" y="67"/>
                    <a:pt x="302" y="67"/>
                  </a:cubicBezTo>
                  <a:cubicBezTo>
                    <a:pt x="299" y="67"/>
                    <a:pt x="297" y="68"/>
                    <a:pt x="295" y="68"/>
                  </a:cubicBezTo>
                  <a:close/>
                  <a:moveTo>
                    <a:pt x="448" y="67"/>
                  </a:moveTo>
                  <a:cubicBezTo>
                    <a:pt x="445" y="66"/>
                    <a:pt x="443" y="66"/>
                    <a:pt x="441" y="65"/>
                  </a:cubicBezTo>
                  <a:cubicBezTo>
                    <a:pt x="453" y="8"/>
                    <a:pt x="453" y="8"/>
                    <a:pt x="453" y="8"/>
                  </a:cubicBezTo>
                  <a:cubicBezTo>
                    <a:pt x="456" y="8"/>
                    <a:pt x="459" y="9"/>
                    <a:pt x="461" y="10"/>
                  </a:cubicBezTo>
                  <a:lnTo>
                    <a:pt x="448" y="67"/>
                  </a:lnTo>
                  <a:close/>
                  <a:moveTo>
                    <a:pt x="308" y="65"/>
                  </a:moveTo>
                  <a:cubicBezTo>
                    <a:pt x="295" y="8"/>
                    <a:pt x="295" y="8"/>
                    <a:pt x="295" y="8"/>
                  </a:cubicBezTo>
                  <a:cubicBezTo>
                    <a:pt x="298" y="7"/>
                    <a:pt x="301" y="7"/>
                    <a:pt x="304" y="6"/>
                  </a:cubicBezTo>
                  <a:cubicBezTo>
                    <a:pt x="315" y="64"/>
                    <a:pt x="315" y="64"/>
                    <a:pt x="315" y="64"/>
                  </a:cubicBezTo>
                  <a:cubicBezTo>
                    <a:pt x="312" y="64"/>
                    <a:pt x="310" y="65"/>
                    <a:pt x="308" y="65"/>
                  </a:cubicBezTo>
                  <a:close/>
                  <a:moveTo>
                    <a:pt x="435" y="64"/>
                  </a:moveTo>
                  <a:cubicBezTo>
                    <a:pt x="432" y="63"/>
                    <a:pt x="430" y="63"/>
                    <a:pt x="428" y="63"/>
                  </a:cubicBezTo>
                  <a:cubicBezTo>
                    <a:pt x="437" y="5"/>
                    <a:pt x="437" y="5"/>
                    <a:pt x="437" y="5"/>
                  </a:cubicBezTo>
                  <a:cubicBezTo>
                    <a:pt x="440" y="5"/>
                    <a:pt x="443" y="6"/>
                    <a:pt x="446" y="6"/>
                  </a:cubicBezTo>
                  <a:lnTo>
                    <a:pt x="435" y="64"/>
                  </a:lnTo>
                  <a:close/>
                  <a:moveTo>
                    <a:pt x="321" y="63"/>
                  </a:moveTo>
                  <a:cubicBezTo>
                    <a:pt x="311" y="5"/>
                    <a:pt x="311" y="5"/>
                    <a:pt x="311" y="5"/>
                  </a:cubicBezTo>
                  <a:cubicBezTo>
                    <a:pt x="314" y="5"/>
                    <a:pt x="317" y="4"/>
                    <a:pt x="320" y="4"/>
                  </a:cubicBezTo>
                  <a:cubicBezTo>
                    <a:pt x="328" y="61"/>
                    <a:pt x="328" y="61"/>
                    <a:pt x="328" y="61"/>
                  </a:cubicBezTo>
                  <a:cubicBezTo>
                    <a:pt x="326" y="62"/>
                    <a:pt x="323" y="62"/>
                    <a:pt x="321" y="63"/>
                  </a:cubicBezTo>
                  <a:close/>
                  <a:moveTo>
                    <a:pt x="422" y="62"/>
                  </a:moveTo>
                  <a:cubicBezTo>
                    <a:pt x="419" y="61"/>
                    <a:pt x="417" y="61"/>
                    <a:pt x="414" y="61"/>
                  </a:cubicBezTo>
                  <a:cubicBezTo>
                    <a:pt x="422" y="3"/>
                    <a:pt x="422" y="3"/>
                    <a:pt x="422" y="3"/>
                  </a:cubicBezTo>
                  <a:cubicBezTo>
                    <a:pt x="424" y="3"/>
                    <a:pt x="427" y="3"/>
                    <a:pt x="430" y="4"/>
                  </a:cubicBezTo>
                  <a:lnTo>
                    <a:pt x="422" y="62"/>
                  </a:lnTo>
                  <a:close/>
                  <a:moveTo>
                    <a:pt x="334" y="61"/>
                  </a:moveTo>
                  <a:cubicBezTo>
                    <a:pt x="327" y="3"/>
                    <a:pt x="327" y="3"/>
                    <a:pt x="327" y="3"/>
                  </a:cubicBezTo>
                  <a:cubicBezTo>
                    <a:pt x="330" y="2"/>
                    <a:pt x="332" y="2"/>
                    <a:pt x="335" y="2"/>
                  </a:cubicBezTo>
                  <a:cubicBezTo>
                    <a:pt x="341" y="60"/>
                    <a:pt x="341" y="60"/>
                    <a:pt x="341" y="60"/>
                  </a:cubicBezTo>
                  <a:cubicBezTo>
                    <a:pt x="339" y="60"/>
                    <a:pt x="337" y="60"/>
                    <a:pt x="334" y="61"/>
                  </a:cubicBezTo>
                  <a:close/>
                  <a:moveTo>
                    <a:pt x="408" y="60"/>
                  </a:moveTo>
                  <a:cubicBezTo>
                    <a:pt x="406" y="60"/>
                    <a:pt x="403" y="59"/>
                    <a:pt x="401" y="59"/>
                  </a:cubicBezTo>
                  <a:cubicBezTo>
                    <a:pt x="406" y="1"/>
                    <a:pt x="406" y="1"/>
                    <a:pt x="406" y="1"/>
                  </a:cubicBezTo>
                  <a:cubicBezTo>
                    <a:pt x="409" y="1"/>
                    <a:pt x="412" y="1"/>
                    <a:pt x="414" y="2"/>
                  </a:cubicBezTo>
                  <a:lnTo>
                    <a:pt x="408" y="60"/>
                  </a:lnTo>
                  <a:close/>
                  <a:moveTo>
                    <a:pt x="347" y="59"/>
                  </a:moveTo>
                  <a:cubicBezTo>
                    <a:pt x="342" y="1"/>
                    <a:pt x="342" y="1"/>
                    <a:pt x="342" y="1"/>
                  </a:cubicBezTo>
                  <a:cubicBezTo>
                    <a:pt x="345" y="1"/>
                    <a:pt x="348" y="1"/>
                    <a:pt x="351" y="0"/>
                  </a:cubicBezTo>
                  <a:cubicBezTo>
                    <a:pt x="355" y="59"/>
                    <a:pt x="355" y="59"/>
                    <a:pt x="355" y="59"/>
                  </a:cubicBezTo>
                  <a:cubicBezTo>
                    <a:pt x="352" y="59"/>
                    <a:pt x="350" y="59"/>
                    <a:pt x="347" y="59"/>
                  </a:cubicBezTo>
                  <a:close/>
                  <a:moveTo>
                    <a:pt x="395" y="59"/>
                  </a:moveTo>
                  <a:cubicBezTo>
                    <a:pt x="392" y="59"/>
                    <a:pt x="390" y="58"/>
                    <a:pt x="388" y="58"/>
                  </a:cubicBezTo>
                  <a:cubicBezTo>
                    <a:pt x="390" y="0"/>
                    <a:pt x="390" y="0"/>
                    <a:pt x="390" y="0"/>
                  </a:cubicBezTo>
                  <a:cubicBezTo>
                    <a:pt x="393" y="0"/>
                    <a:pt x="396" y="0"/>
                    <a:pt x="399" y="0"/>
                  </a:cubicBezTo>
                  <a:lnTo>
                    <a:pt x="395" y="59"/>
                  </a:lnTo>
                  <a:close/>
                  <a:moveTo>
                    <a:pt x="361" y="58"/>
                  </a:moveTo>
                  <a:cubicBezTo>
                    <a:pt x="358" y="0"/>
                    <a:pt x="358" y="0"/>
                    <a:pt x="358" y="0"/>
                  </a:cubicBezTo>
                  <a:cubicBezTo>
                    <a:pt x="361" y="0"/>
                    <a:pt x="364" y="0"/>
                    <a:pt x="367" y="0"/>
                  </a:cubicBezTo>
                  <a:cubicBezTo>
                    <a:pt x="368" y="58"/>
                    <a:pt x="368" y="58"/>
                    <a:pt x="368" y="58"/>
                  </a:cubicBezTo>
                  <a:cubicBezTo>
                    <a:pt x="366" y="58"/>
                    <a:pt x="363" y="58"/>
                    <a:pt x="361" y="58"/>
                  </a:cubicBezTo>
                  <a:close/>
                  <a:moveTo>
                    <a:pt x="382" y="58"/>
                  </a:moveTo>
                  <a:cubicBezTo>
                    <a:pt x="379" y="58"/>
                    <a:pt x="377" y="58"/>
                    <a:pt x="375" y="58"/>
                  </a:cubicBezTo>
                  <a:cubicBezTo>
                    <a:pt x="374" y="58"/>
                    <a:pt x="374" y="58"/>
                    <a:pt x="374" y="58"/>
                  </a:cubicBezTo>
                  <a:cubicBezTo>
                    <a:pt x="374" y="23"/>
                    <a:pt x="374" y="23"/>
                    <a:pt x="374" y="23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77" y="0"/>
                    <a:pt x="380" y="0"/>
                    <a:pt x="383" y="0"/>
                  </a:cubicBezTo>
                  <a:lnTo>
                    <a:pt x="382" y="58"/>
                  </a:lnTo>
                  <a:close/>
                  <a:moveTo>
                    <a:pt x="374" y="23"/>
                  </a:moveTo>
                  <a:cubicBezTo>
                    <a:pt x="374" y="29"/>
                    <a:pt x="374" y="29"/>
                    <a:pt x="374" y="29"/>
                  </a:cubicBezTo>
                  <a:cubicBezTo>
                    <a:pt x="374" y="24"/>
                    <a:pt x="374" y="24"/>
                    <a:pt x="374" y="24"/>
                  </a:cubicBezTo>
                  <a:lnTo>
                    <a:pt x="374" y="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5734050" y="4329113"/>
              <a:ext cx="985838" cy="987424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293" y="585"/>
                  </a:moveTo>
                  <a:cubicBezTo>
                    <a:pt x="131" y="585"/>
                    <a:pt x="0" y="454"/>
                    <a:pt x="0" y="293"/>
                  </a:cubicBezTo>
                  <a:cubicBezTo>
                    <a:pt x="0" y="131"/>
                    <a:pt x="131" y="0"/>
                    <a:pt x="293" y="0"/>
                  </a:cubicBezTo>
                  <a:cubicBezTo>
                    <a:pt x="454" y="0"/>
                    <a:pt x="585" y="131"/>
                    <a:pt x="585" y="293"/>
                  </a:cubicBezTo>
                  <a:cubicBezTo>
                    <a:pt x="585" y="454"/>
                    <a:pt x="454" y="585"/>
                    <a:pt x="293" y="585"/>
                  </a:cubicBezTo>
                  <a:close/>
                  <a:moveTo>
                    <a:pt x="293" y="5"/>
                  </a:moveTo>
                  <a:cubicBezTo>
                    <a:pt x="134" y="5"/>
                    <a:pt x="5" y="134"/>
                    <a:pt x="5" y="293"/>
                  </a:cubicBezTo>
                  <a:cubicBezTo>
                    <a:pt x="5" y="451"/>
                    <a:pt x="134" y="580"/>
                    <a:pt x="293" y="580"/>
                  </a:cubicBezTo>
                  <a:cubicBezTo>
                    <a:pt x="451" y="580"/>
                    <a:pt x="580" y="451"/>
                    <a:pt x="580" y="293"/>
                  </a:cubicBezTo>
                  <a:cubicBezTo>
                    <a:pt x="580" y="134"/>
                    <a:pt x="451" y="5"/>
                    <a:pt x="293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5738813" y="4333875"/>
              <a:ext cx="974725" cy="976313"/>
            </a:xfrm>
            <a:custGeom>
              <a:avLst/>
              <a:gdLst/>
              <a:ahLst/>
              <a:cxnLst/>
              <a:rect l="l" t="t" r="r" b="b"/>
              <a:pathLst>
                <a:path w="578" h="579" extrusionOk="0">
                  <a:moveTo>
                    <a:pt x="290" y="0"/>
                  </a:move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8" y="0"/>
                    <a:pt x="287" y="0"/>
                    <a:pt x="287" y="0"/>
                  </a:cubicBezTo>
                  <a:cubicBezTo>
                    <a:pt x="287" y="49"/>
                    <a:pt x="287" y="49"/>
                    <a:pt x="287" y="49"/>
                  </a:cubicBezTo>
                  <a:cubicBezTo>
                    <a:pt x="288" y="49"/>
                    <a:pt x="289" y="49"/>
                    <a:pt x="290" y="49"/>
                  </a:cubicBezTo>
                  <a:lnTo>
                    <a:pt x="290" y="0"/>
                  </a:lnTo>
                  <a:close/>
                  <a:moveTo>
                    <a:pt x="234" y="5"/>
                  </a:moveTo>
                  <a:cubicBezTo>
                    <a:pt x="233" y="6"/>
                    <a:pt x="233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2" y="6"/>
                    <a:pt x="232" y="6"/>
                    <a:pt x="232" y="6"/>
                  </a:cubicBezTo>
                  <a:cubicBezTo>
                    <a:pt x="231" y="6"/>
                    <a:pt x="231" y="6"/>
                    <a:pt x="231" y="6"/>
                  </a:cubicBezTo>
                  <a:cubicBezTo>
                    <a:pt x="241" y="54"/>
                    <a:pt x="241" y="54"/>
                    <a:pt x="241" y="54"/>
                  </a:cubicBezTo>
                  <a:cubicBezTo>
                    <a:pt x="242" y="54"/>
                    <a:pt x="243" y="54"/>
                    <a:pt x="243" y="54"/>
                  </a:cubicBezTo>
                  <a:lnTo>
                    <a:pt x="234" y="5"/>
                  </a:lnTo>
                  <a:close/>
                  <a:moveTo>
                    <a:pt x="181" y="21"/>
                  </a:moveTo>
                  <a:cubicBezTo>
                    <a:pt x="180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9" y="22"/>
                    <a:pt x="179" y="22"/>
                    <a:pt x="179" y="22"/>
                  </a:cubicBezTo>
                  <a:cubicBezTo>
                    <a:pt x="178" y="22"/>
                    <a:pt x="178" y="22"/>
                    <a:pt x="178" y="22"/>
                  </a:cubicBezTo>
                  <a:cubicBezTo>
                    <a:pt x="197" y="68"/>
                    <a:pt x="197" y="68"/>
                    <a:pt x="197" y="68"/>
                  </a:cubicBezTo>
                  <a:cubicBezTo>
                    <a:pt x="198" y="67"/>
                    <a:pt x="198" y="67"/>
                    <a:pt x="199" y="67"/>
                  </a:cubicBezTo>
                  <a:lnTo>
                    <a:pt x="181" y="21"/>
                  </a:lnTo>
                  <a:close/>
                  <a:moveTo>
                    <a:pt x="131" y="47"/>
                  </a:moveTo>
                  <a:cubicBezTo>
                    <a:pt x="131" y="47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30" y="48"/>
                    <a:pt x="130" y="48"/>
                    <a:pt x="130" y="48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8"/>
                    <a:pt x="129" y="48"/>
                    <a:pt x="129" y="48"/>
                  </a:cubicBezTo>
                  <a:cubicBezTo>
                    <a:pt x="129" y="49"/>
                    <a:pt x="129" y="49"/>
                    <a:pt x="129" y="49"/>
                  </a:cubicBezTo>
                  <a:cubicBezTo>
                    <a:pt x="156" y="90"/>
                    <a:pt x="156" y="90"/>
                    <a:pt x="156" y="90"/>
                  </a:cubicBezTo>
                  <a:cubicBezTo>
                    <a:pt x="157" y="89"/>
                    <a:pt x="157" y="89"/>
                    <a:pt x="158" y="88"/>
                  </a:cubicBezTo>
                  <a:lnTo>
                    <a:pt x="131" y="47"/>
                  </a:lnTo>
                  <a:close/>
                  <a:moveTo>
                    <a:pt x="88" y="82"/>
                  </a:moveTo>
                  <a:cubicBezTo>
                    <a:pt x="87" y="82"/>
                    <a:pt x="87" y="83"/>
                    <a:pt x="87" y="83"/>
                  </a:cubicBezTo>
                  <a:cubicBezTo>
                    <a:pt x="87" y="83"/>
                    <a:pt x="87" y="83"/>
                    <a:pt x="87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120" y="119"/>
                    <a:pt x="120" y="119"/>
                    <a:pt x="120" y="119"/>
                  </a:cubicBezTo>
                  <a:cubicBezTo>
                    <a:pt x="121" y="118"/>
                    <a:pt x="121" y="118"/>
                    <a:pt x="122" y="117"/>
                  </a:cubicBezTo>
                  <a:lnTo>
                    <a:pt x="88" y="82"/>
                  </a:lnTo>
                  <a:close/>
                  <a:moveTo>
                    <a:pt x="52" y="125"/>
                  </a:move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5"/>
                    <a:pt x="51" y="125"/>
                    <a:pt x="51" y="125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1" y="126"/>
                    <a:pt x="51" y="126"/>
                    <a:pt x="51" y="126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91" y="155"/>
                    <a:pt x="91" y="155"/>
                    <a:pt x="91" y="155"/>
                  </a:cubicBezTo>
                  <a:cubicBezTo>
                    <a:pt x="91" y="154"/>
                    <a:pt x="92" y="153"/>
                    <a:pt x="92" y="153"/>
                  </a:cubicBezTo>
                  <a:lnTo>
                    <a:pt x="52" y="125"/>
                  </a:lnTo>
                  <a:close/>
                  <a:moveTo>
                    <a:pt x="24" y="173"/>
                  </a:moveTo>
                  <a:cubicBezTo>
                    <a:pt x="24" y="173"/>
                    <a:pt x="24" y="173"/>
                    <a:pt x="24" y="173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24" y="174"/>
                    <a:pt x="24" y="175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23" y="176"/>
                    <a:pt x="23" y="176"/>
                    <a:pt x="23" y="176"/>
                  </a:cubicBezTo>
                  <a:cubicBezTo>
                    <a:pt x="68" y="195"/>
                    <a:pt x="68" y="195"/>
                    <a:pt x="68" y="195"/>
                  </a:cubicBezTo>
                  <a:cubicBezTo>
                    <a:pt x="69" y="194"/>
                    <a:pt x="69" y="194"/>
                    <a:pt x="69" y="193"/>
                  </a:cubicBezTo>
                  <a:lnTo>
                    <a:pt x="24" y="173"/>
                  </a:lnTo>
                  <a:close/>
                  <a:moveTo>
                    <a:pt x="7" y="226"/>
                  </a:moveTo>
                  <a:cubicBezTo>
                    <a:pt x="7" y="227"/>
                    <a:pt x="7" y="227"/>
                    <a:pt x="7" y="228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7" y="228"/>
                    <a:pt x="7" y="228"/>
                    <a:pt x="7" y="228"/>
                  </a:cubicBezTo>
                  <a:cubicBezTo>
                    <a:pt x="6" y="229"/>
                    <a:pt x="6" y="229"/>
                    <a:pt x="6" y="229"/>
                  </a:cubicBezTo>
                  <a:cubicBezTo>
                    <a:pt x="54" y="239"/>
                    <a:pt x="54" y="239"/>
                    <a:pt x="54" y="239"/>
                  </a:cubicBezTo>
                  <a:cubicBezTo>
                    <a:pt x="55" y="238"/>
                    <a:pt x="55" y="238"/>
                    <a:pt x="55" y="237"/>
                  </a:cubicBezTo>
                  <a:cubicBezTo>
                    <a:pt x="7" y="226"/>
                    <a:pt x="7" y="226"/>
                    <a:pt x="7" y="226"/>
                  </a:cubicBezTo>
                  <a:close/>
                  <a:moveTo>
                    <a:pt x="0" y="281"/>
                  </a:moveTo>
                  <a:cubicBezTo>
                    <a:pt x="0" y="281"/>
                    <a:pt x="0" y="281"/>
                    <a:pt x="0" y="281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3"/>
                    <a:pt x="0" y="283"/>
                    <a:pt x="0" y="283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0" y="284"/>
                    <a:pt x="0" y="284"/>
                    <a:pt x="0" y="284"/>
                  </a:cubicBezTo>
                  <a:cubicBezTo>
                    <a:pt x="49" y="285"/>
                    <a:pt x="49" y="285"/>
                    <a:pt x="49" y="285"/>
                  </a:cubicBezTo>
                  <a:cubicBezTo>
                    <a:pt x="49" y="284"/>
                    <a:pt x="49" y="284"/>
                    <a:pt x="49" y="283"/>
                  </a:cubicBezTo>
                  <a:lnTo>
                    <a:pt x="0" y="281"/>
                  </a:lnTo>
                  <a:close/>
                  <a:moveTo>
                    <a:pt x="52" y="329"/>
                  </a:moveTo>
                  <a:cubicBezTo>
                    <a:pt x="4" y="337"/>
                    <a:pt x="4" y="337"/>
                    <a:pt x="4" y="337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8"/>
                    <a:pt x="4" y="338"/>
                    <a:pt x="4" y="338"/>
                  </a:cubicBezTo>
                  <a:cubicBezTo>
                    <a:pt x="4" y="339"/>
                    <a:pt x="4" y="339"/>
                    <a:pt x="4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4" y="340"/>
                    <a:pt x="4" y="340"/>
                    <a:pt x="4" y="340"/>
                  </a:cubicBezTo>
                  <a:cubicBezTo>
                    <a:pt x="53" y="331"/>
                    <a:pt x="53" y="331"/>
                    <a:pt x="53" y="331"/>
                  </a:cubicBezTo>
                  <a:cubicBezTo>
                    <a:pt x="53" y="331"/>
                    <a:pt x="52" y="330"/>
                    <a:pt x="52" y="329"/>
                  </a:cubicBezTo>
                  <a:close/>
                  <a:moveTo>
                    <a:pt x="64" y="374"/>
                  </a:moveTo>
                  <a:cubicBezTo>
                    <a:pt x="18" y="391"/>
                    <a:pt x="18" y="391"/>
                    <a:pt x="18" y="391"/>
                  </a:cubicBezTo>
                  <a:cubicBezTo>
                    <a:pt x="19" y="392"/>
                    <a:pt x="19" y="393"/>
                    <a:pt x="19" y="394"/>
                  </a:cubicBezTo>
                  <a:cubicBezTo>
                    <a:pt x="65" y="376"/>
                    <a:pt x="65" y="376"/>
                    <a:pt x="65" y="376"/>
                  </a:cubicBezTo>
                  <a:cubicBezTo>
                    <a:pt x="65" y="375"/>
                    <a:pt x="64" y="374"/>
                    <a:pt x="64" y="374"/>
                  </a:cubicBezTo>
                  <a:close/>
                  <a:moveTo>
                    <a:pt x="84" y="415"/>
                  </a:moveTo>
                  <a:cubicBezTo>
                    <a:pt x="43" y="441"/>
                    <a:pt x="43" y="441"/>
                    <a:pt x="43" y="441"/>
                  </a:cubicBezTo>
                  <a:cubicBezTo>
                    <a:pt x="43" y="441"/>
                    <a:pt x="43" y="442"/>
                    <a:pt x="44" y="442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44" y="443"/>
                    <a:pt x="44" y="443"/>
                    <a:pt x="44" y="443"/>
                  </a:cubicBezTo>
                  <a:cubicBezTo>
                    <a:pt x="86" y="417"/>
                    <a:pt x="86" y="417"/>
                    <a:pt x="86" y="417"/>
                  </a:cubicBezTo>
                  <a:cubicBezTo>
                    <a:pt x="85" y="417"/>
                    <a:pt x="85" y="416"/>
                    <a:pt x="84" y="415"/>
                  </a:cubicBezTo>
                  <a:close/>
                  <a:moveTo>
                    <a:pt x="112" y="452"/>
                  </a:moveTo>
                  <a:cubicBezTo>
                    <a:pt x="76" y="485"/>
                    <a:pt x="76" y="485"/>
                    <a:pt x="76" y="485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6"/>
                    <a:pt x="77" y="486"/>
                    <a:pt x="77" y="486"/>
                  </a:cubicBezTo>
                  <a:cubicBezTo>
                    <a:pt x="77" y="487"/>
                    <a:pt x="78" y="487"/>
                    <a:pt x="78" y="487"/>
                  </a:cubicBezTo>
                  <a:cubicBezTo>
                    <a:pt x="78" y="487"/>
                    <a:pt x="78" y="487"/>
                    <a:pt x="78" y="487"/>
                  </a:cubicBezTo>
                  <a:cubicBezTo>
                    <a:pt x="78" y="487"/>
                    <a:pt x="78" y="487"/>
                    <a:pt x="78" y="487"/>
                  </a:cubicBezTo>
                  <a:cubicBezTo>
                    <a:pt x="78" y="488"/>
                    <a:pt x="78" y="488"/>
                    <a:pt x="78" y="488"/>
                  </a:cubicBezTo>
                  <a:cubicBezTo>
                    <a:pt x="78" y="488"/>
                    <a:pt x="78" y="488"/>
                    <a:pt x="78" y="488"/>
                  </a:cubicBezTo>
                  <a:cubicBezTo>
                    <a:pt x="114" y="454"/>
                    <a:pt x="114" y="454"/>
                    <a:pt x="114" y="454"/>
                  </a:cubicBezTo>
                  <a:cubicBezTo>
                    <a:pt x="113" y="453"/>
                    <a:pt x="113" y="453"/>
                    <a:pt x="112" y="452"/>
                  </a:cubicBezTo>
                  <a:close/>
                  <a:moveTo>
                    <a:pt x="147" y="483"/>
                  </a:moveTo>
                  <a:cubicBezTo>
                    <a:pt x="118" y="523"/>
                    <a:pt x="118" y="523"/>
                    <a:pt x="118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3"/>
                    <a:pt x="119" y="523"/>
                    <a:pt x="119" y="523"/>
                  </a:cubicBezTo>
                  <a:cubicBezTo>
                    <a:pt x="119" y="524"/>
                    <a:pt x="119" y="524"/>
                    <a:pt x="119" y="524"/>
                  </a:cubicBezTo>
                  <a:cubicBezTo>
                    <a:pt x="119" y="524"/>
                    <a:pt x="119" y="524"/>
                    <a:pt x="119" y="524"/>
                  </a:cubicBezTo>
                  <a:cubicBezTo>
                    <a:pt x="120" y="524"/>
                    <a:pt x="120" y="524"/>
                    <a:pt x="120" y="524"/>
                  </a:cubicBezTo>
                  <a:cubicBezTo>
                    <a:pt x="120" y="524"/>
                    <a:pt x="120" y="524"/>
                    <a:pt x="120" y="524"/>
                  </a:cubicBezTo>
                  <a:cubicBezTo>
                    <a:pt x="149" y="485"/>
                    <a:pt x="149" y="485"/>
                    <a:pt x="149" y="485"/>
                  </a:cubicBezTo>
                  <a:cubicBezTo>
                    <a:pt x="148" y="484"/>
                    <a:pt x="147" y="484"/>
                    <a:pt x="147" y="483"/>
                  </a:cubicBezTo>
                  <a:close/>
                  <a:moveTo>
                    <a:pt x="187" y="507"/>
                  </a:moveTo>
                  <a:cubicBezTo>
                    <a:pt x="165" y="551"/>
                    <a:pt x="165" y="551"/>
                    <a:pt x="165" y="551"/>
                  </a:cubicBezTo>
                  <a:cubicBezTo>
                    <a:pt x="166" y="552"/>
                    <a:pt x="167" y="552"/>
                    <a:pt x="167" y="552"/>
                  </a:cubicBezTo>
                  <a:cubicBezTo>
                    <a:pt x="167" y="552"/>
                    <a:pt x="167" y="552"/>
                    <a:pt x="167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2"/>
                    <a:pt x="168" y="552"/>
                    <a:pt x="168" y="552"/>
                  </a:cubicBezTo>
                  <a:cubicBezTo>
                    <a:pt x="168" y="553"/>
                    <a:pt x="168" y="553"/>
                    <a:pt x="168" y="553"/>
                  </a:cubicBezTo>
                  <a:cubicBezTo>
                    <a:pt x="189" y="508"/>
                    <a:pt x="189" y="508"/>
                    <a:pt x="189" y="508"/>
                  </a:cubicBezTo>
                  <a:cubicBezTo>
                    <a:pt x="188" y="508"/>
                    <a:pt x="187" y="507"/>
                    <a:pt x="187" y="507"/>
                  </a:cubicBezTo>
                  <a:close/>
                  <a:moveTo>
                    <a:pt x="230" y="523"/>
                  </a:move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8" y="570"/>
                    <a:pt x="218" y="570"/>
                    <a:pt x="218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0"/>
                    <a:pt x="219" y="570"/>
                    <a:pt x="219" y="570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19" y="571"/>
                    <a:pt x="219" y="571"/>
                    <a:pt x="219" y="571"/>
                  </a:cubicBezTo>
                  <a:cubicBezTo>
                    <a:pt x="220" y="571"/>
                    <a:pt x="220" y="571"/>
                    <a:pt x="221" y="571"/>
                  </a:cubicBezTo>
                  <a:cubicBezTo>
                    <a:pt x="232" y="523"/>
                    <a:pt x="232" y="523"/>
                    <a:pt x="232" y="523"/>
                  </a:cubicBezTo>
                  <a:cubicBezTo>
                    <a:pt x="232" y="523"/>
                    <a:pt x="231" y="523"/>
                    <a:pt x="230" y="523"/>
                  </a:cubicBezTo>
                  <a:close/>
                  <a:moveTo>
                    <a:pt x="276" y="530"/>
                  </a:moveTo>
                  <a:cubicBezTo>
                    <a:pt x="273" y="579"/>
                    <a:pt x="273" y="579"/>
                    <a:pt x="273" y="579"/>
                  </a:cubicBezTo>
                  <a:cubicBezTo>
                    <a:pt x="273" y="579"/>
                    <a:pt x="273" y="579"/>
                    <a:pt x="273" y="579"/>
                  </a:cubicBezTo>
                  <a:cubicBezTo>
                    <a:pt x="273" y="579"/>
                    <a:pt x="273" y="579"/>
                    <a:pt x="273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4" y="579"/>
                    <a:pt x="274" y="579"/>
                  </a:cubicBezTo>
                  <a:cubicBezTo>
                    <a:pt x="274" y="579"/>
                    <a:pt x="275" y="579"/>
                    <a:pt x="276" y="579"/>
                  </a:cubicBezTo>
                  <a:cubicBezTo>
                    <a:pt x="278" y="530"/>
                    <a:pt x="278" y="530"/>
                    <a:pt x="278" y="530"/>
                  </a:cubicBezTo>
                  <a:cubicBezTo>
                    <a:pt x="277" y="530"/>
                    <a:pt x="277" y="530"/>
                    <a:pt x="276" y="530"/>
                  </a:cubicBezTo>
                  <a:close/>
                  <a:moveTo>
                    <a:pt x="325" y="528"/>
                  </a:moveTo>
                  <a:cubicBezTo>
                    <a:pt x="324" y="528"/>
                    <a:pt x="323" y="528"/>
                    <a:pt x="322" y="528"/>
                  </a:cubicBezTo>
                  <a:cubicBezTo>
                    <a:pt x="329" y="577"/>
                    <a:pt x="329" y="577"/>
                    <a:pt x="329" y="577"/>
                  </a:cubicBezTo>
                  <a:cubicBezTo>
                    <a:pt x="329" y="577"/>
                    <a:pt x="329" y="577"/>
                    <a:pt x="329" y="577"/>
                  </a:cubicBezTo>
                  <a:cubicBezTo>
                    <a:pt x="330" y="576"/>
                    <a:pt x="331" y="576"/>
                    <a:pt x="332" y="576"/>
                  </a:cubicBezTo>
                  <a:lnTo>
                    <a:pt x="325" y="528"/>
                  </a:lnTo>
                  <a:close/>
                  <a:moveTo>
                    <a:pt x="369" y="516"/>
                  </a:moveTo>
                  <a:cubicBezTo>
                    <a:pt x="369" y="517"/>
                    <a:pt x="368" y="517"/>
                    <a:pt x="367" y="517"/>
                  </a:cubicBezTo>
                  <a:cubicBezTo>
                    <a:pt x="383" y="564"/>
                    <a:pt x="383" y="564"/>
                    <a:pt x="383" y="564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4" y="563"/>
                    <a:pt x="384" y="563"/>
                    <a:pt x="384" y="563"/>
                  </a:cubicBezTo>
                  <a:cubicBezTo>
                    <a:pt x="385" y="563"/>
                    <a:pt x="385" y="563"/>
                    <a:pt x="386" y="563"/>
                  </a:cubicBezTo>
                  <a:lnTo>
                    <a:pt x="369" y="516"/>
                  </a:lnTo>
                  <a:close/>
                  <a:moveTo>
                    <a:pt x="411" y="497"/>
                  </a:moveTo>
                  <a:cubicBezTo>
                    <a:pt x="411" y="497"/>
                    <a:pt x="410" y="498"/>
                    <a:pt x="409" y="498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4" y="541"/>
                    <a:pt x="434" y="541"/>
                    <a:pt x="434" y="541"/>
                  </a:cubicBezTo>
                  <a:cubicBezTo>
                    <a:pt x="435" y="540"/>
                    <a:pt x="436" y="540"/>
                    <a:pt x="436" y="539"/>
                  </a:cubicBezTo>
                  <a:lnTo>
                    <a:pt x="411" y="497"/>
                  </a:lnTo>
                  <a:close/>
                  <a:moveTo>
                    <a:pt x="449" y="470"/>
                  </a:moveTo>
                  <a:cubicBezTo>
                    <a:pt x="448" y="470"/>
                    <a:pt x="448" y="471"/>
                    <a:pt x="447" y="471"/>
                  </a:cubicBezTo>
                  <a:cubicBezTo>
                    <a:pt x="479" y="508"/>
                    <a:pt x="479" y="508"/>
                    <a:pt x="479" y="508"/>
                  </a:cubicBezTo>
                  <a:cubicBezTo>
                    <a:pt x="480" y="508"/>
                    <a:pt x="480" y="508"/>
                    <a:pt x="480" y="508"/>
                  </a:cubicBezTo>
                  <a:cubicBezTo>
                    <a:pt x="480" y="507"/>
                    <a:pt x="480" y="507"/>
                    <a:pt x="480" y="507"/>
                  </a:cubicBezTo>
                  <a:cubicBezTo>
                    <a:pt x="480" y="507"/>
                    <a:pt x="480" y="507"/>
                    <a:pt x="480" y="507"/>
                  </a:cubicBezTo>
                  <a:cubicBezTo>
                    <a:pt x="481" y="507"/>
                    <a:pt x="481" y="507"/>
                    <a:pt x="481" y="507"/>
                  </a:cubicBezTo>
                  <a:lnTo>
                    <a:pt x="449" y="470"/>
                  </a:lnTo>
                  <a:close/>
                  <a:moveTo>
                    <a:pt x="480" y="436"/>
                  </a:moveTo>
                  <a:cubicBezTo>
                    <a:pt x="480" y="437"/>
                    <a:pt x="479" y="437"/>
                    <a:pt x="479" y="438"/>
                  </a:cubicBezTo>
                  <a:cubicBezTo>
                    <a:pt x="518" y="468"/>
                    <a:pt x="518" y="468"/>
                    <a:pt x="518" y="468"/>
                  </a:cubicBezTo>
                  <a:cubicBezTo>
                    <a:pt x="518" y="467"/>
                    <a:pt x="519" y="467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cubicBezTo>
                    <a:pt x="519" y="466"/>
                    <a:pt x="519" y="466"/>
                    <a:pt x="519" y="466"/>
                  </a:cubicBezTo>
                  <a:lnTo>
                    <a:pt x="480" y="436"/>
                  </a:lnTo>
                  <a:close/>
                  <a:moveTo>
                    <a:pt x="505" y="397"/>
                  </a:moveTo>
                  <a:cubicBezTo>
                    <a:pt x="505" y="397"/>
                    <a:pt x="504" y="398"/>
                    <a:pt x="504" y="399"/>
                  </a:cubicBezTo>
                  <a:cubicBezTo>
                    <a:pt x="548" y="421"/>
                    <a:pt x="548" y="421"/>
                    <a:pt x="548" y="421"/>
                  </a:cubicBezTo>
                  <a:cubicBezTo>
                    <a:pt x="548" y="421"/>
                    <a:pt x="548" y="420"/>
                    <a:pt x="548" y="420"/>
                  </a:cubicBezTo>
                  <a:cubicBezTo>
                    <a:pt x="548" y="420"/>
                    <a:pt x="548" y="420"/>
                    <a:pt x="548" y="420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8" y="419"/>
                    <a:pt x="548" y="419"/>
                    <a:pt x="548" y="419"/>
                  </a:cubicBezTo>
                  <a:cubicBezTo>
                    <a:pt x="549" y="418"/>
                    <a:pt x="549" y="418"/>
                    <a:pt x="549" y="418"/>
                  </a:cubicBezTo>
                  <a:lnTo>
                    <a:pt x="505" y="397"/>
                  </a:lnTo>
                  <a:close/>
                  <a:moveTo>
                    <a:pt x="521" y="353"/>
                  </a:moveTo>
                  <a:cubicBezTo>
                    <a:pt x="521" y="354"/>
                    <a:pt x="521" y="355"/>
                    <a:pt x="521" y="356"/>
                  </a:cubicBezTo>
                  <a:cubicBezTo>
                    <a:pt x="568" y="369"/>
                    <a:pt x="568" y="369"/>
                    <a:pt x="568" y="369"/>
                  </a:cubicBezTo>
                  <a:cubicBezTo>
                    <a:pt x="568" y="368"/>
                    <a:pt x="568" y="367"/>
                    <a:pt x="569" y="366"/>
                  </a:cubicBezTo>
                  <a:lnTo>
                    <a:pt x="521" y="353"/>
                  </a:lnTo>
                  <a:close/>
                  <a:moveTo>
                    <a:pt x="529" y="308"/>
                  </a:moveTo>
                  <a:cubicBezTo>
                    <a:pt x="529" y="309"/>
                    <a:pt x="529" y="309"/>
                    <a:pt x="529" y="310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4"/>
                    <a:pt x="578" y="314"/>
                    <a:pt x="578" y="314"/>
                  </a:cubicBezTo>
                  <a:cubicBezTo>
                    <a:pt x="578" y="313"/>
                    <a:pt x="578" y="312"/>
                    <a:pt x="578" y="311"/>
                  </a:cubicBezTo>
                  <a:lnTo>
                    <a:pt x="529" y="308"/>
                  </a:lnTo>
                  <a:close/>
                  <a:moveTo>
                    <a:pt x="577" y="256"/>
                  </a:moveTo>
                  <a:cubicBezTo>
                    <a:pt x="528" y="261"/>
                    <a:pt x="528" y="261"/>
                    <a:pt x="528" y="261"/>
                  </a:cubicBezTo>
                  <a:cubicBezTo>
                    <a:pt x="528" y="262"/>
                    <a:pt x="528" y="263"/>
                    <a:pt x="529" y="264"/>
                  </a:cubicBezTo>
                  <a:cubicBezTo>
                    <a:pt x="577" y="259"/>
                    <a:pt x="577" y="259"/>
                    <a:pt x="577" y="259"/>
                  </a:cubicBezTo>
                  <a:cubicBezTo>
                    <a:pt x="577" y="258"/>
                    <a:pt x="577" y="257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ubicBezTo>
                    <a:pt x="577" y="256"/>
                    <a:pt x="577" y="256"/>
                    <a:pt x="577" y="256"/>
                  </a:cubicBezTo>
                  <a:close/>
                  <a:moveTo>
                    <a:pt x="565" y="201"/>
                  </a:moveTo>
                  <a:cubicBezTo>
                    <a:pt x="519" y="216"/>
                    <a:pt x="519" y="216"/>
                    <a:pt x="519" y="216"/>
                  </a:cubicBezTo>
                  <a:cubicBezTo>
                    <a:pt x="519" y="217"/>
                    <a:pt x="519" y="218"/>
                    <a:pt x="519" y="219"/>
                  </a:cubicBezTo>
                  <a:cubicBezTo>
                    <a:pt x="566" y="204"/>
                    <a:pt x="566" y="204"/>
                    <a:pt x="566" y="204"/>
                  </a:cubicBezTo>
                  <a:cubicBezTo>
                    <a:pt x="566" y="203"/>
                    <a:pt x="566" y="202"/>
                    <a:pt x="565" y="201"/>
                  </a:cubicBezTo>
                  <a:close/>
                  <a:moveTo>
                    <a:pt x="543" y="150"/>
                  </a:moveTo>
                  <a:cubicBezTo>
                    <a:pt x="500" y="174"/>
                    <a:pt x="500" y="174"/>
                    <a:pt x="500" y="174"/>
                  </a:cubicBezTo>
                  <a:cubicBezTo>
                    <a:pt x="501" y="175"/>
                    <a:pt x="501" y="175"/>
                    <a:pt x="501" y="176"/>
                  </a:cubicBezTo>
                  <a:cubicBezTo>
                    <a:pt x="545" y="153"/>
                    <a:pt x="545" y="153"/>
                    <a:pt x="545" y="153"/>
                  </a:cubicBezTo>
                  <a:cubicBezTo>
                    <a:pt x="544" y="152"/>
                    <a:pt x="544" y="151"/>
                    <a:pt x="543" y="150"/>
                  </a:cubicBezTo>
                  <a:close/>
                  <a:moveTo>
                    <a:pt x="512" y="104"/>
                  </a:moveTo>
                  <a:cubicBezTo>
                    <a:pt x="474" y="136"/>
                    <a:pt x="474" y="136"/>
                    <a:pt x="474" y="136"/>
                  </a:cubicBezTo>
                  <a:cubicBezTo>
                    <a:pt x="475" y="136"/>
                    <a:pt x="475" y="137"/>
                    <a:pt x="476" y="137"/>
                  </a:cubicBezTo>
                  <a:cubicBezTo>
                    <a:pt x="514" y="106"/>
                    <a:pt x="514" y="106"/>
                    <a:pt x="514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6"/>
                    <a:pt x="513" y="106"/>
                    <a:pt x="513" y="106"/>
                  </a:cubicBezTo>
                  <a:cubicBezTo>
                    <a:pt x="513" y="105"/>
                    <a:pt x="512" y="105"/>
                    <a:pt x="512" y="104"/>
                  </a:cubicBezTo>
                  <a:close/>
                  <a:moveTo>
                    <a:pt x="472" y="65"/>
                  </a:moveTo>
                  <a:cubicBezTo>
                    <a:pt x="441" y="103"/>
                    <a:pt x="441" y="103"/>
                    <a:pt x="441" y="103"/>
                  </a:cubicBezTo>
                  <a:cubicBezTo>
                    <a:pt x="442" y="104"/>
                    <a:pt x="442" y="104"/>
                    <a:pt x="443" y="105"/>
                  </a:cubicBezTo>
                  <a:cubicBezTo>
                    <a:pt x="474" y="67"/>
                    <a:pt x="474" y="67"/>
                    <a:pt x="474" y="67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6"/>
                    <a:pt x="473" y="66"/>
                    <a:pt x="473" y="66"/>
                  </a:cubicBezTo>
                  <a:cubicBezTo>
                    <a:pt x="473" y="65"/>
                    <a:pt x="473" y="65"/>
                    <a:pt x="473" y="65"/>
                  </a:cubicBezTo>
                  <a:cubicBezTo>
                    <a:pt x="473" y="65"/>
                    <a:pt x="473" y="65"/>
                    <a:pt x="473" y="65"/>
                  </a:cubicBezTo>
                  <a:lnTo>
                    <a:pt x="472" y="65"/>
                  </a:lnTo>
                  <a:close/>
                  <a:moveTo>
                    <a:pt x="426" y="34"/>
                  </a:moveTo>
                  <a:cubicBezTo>
                    <a:pt x="403" y="77"/>
                    <a:pt x="403" y="77"/>
                    <a:pt x="403" y="77"/>
                  </a:cubicBezTo>
                  <a:cubicBezTo>
                    <a:pt x="403" y="78"/>
                    <a:pt x="404" y="78"/>
                    <a:pt x="405" y="79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8" y="35"/>
                    <a:pt x="428" y="35"/>
                    <a:pt x="428" y="35"/>
                  </a:cubicBezTo>
                  <a:cubicBezTo>
                    <a:pt x="427" y="35"/>
                    <a:pt x="426" y="35"/>
                    <a:pt x="426" y="34"/>
                  </a:cubicBezTo>
                  <a:close/>
                  <a:moveTo>
                    <a:pt x="374" y="13"/>
                  </a:moveTo>
                  <a:cubicBezTo>
                    <a:pt x="360" y="60"/>
                    <a:pt x="360" y="60"/>
                    <a:pt x="360" y="60"/>
                  </a:cubicBezTo>
                  <a:cubicBezTo>
                    <a:pt x="361" y="60"/>
                    <a:pt x="361" y="60"/>
                    <a:pt x="362" y="60"/>
                  </a:cubicBezTo>
                  <a:cubicBezTo>
                    <a:pt x="377" y="14"/>
                    <a:pt x="377" y="14"/>
                    <a:pt x="377" y="14"/>
                  </a:cubicBezTo>
                  <a:cubicBezTo>
                    <a:pt x="376" y="13"/>
                    <a:pt x="376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cubicBezTo>
                    <a:pt x="375" y="13"/>
                    <a:pt x="375" y="13"/>
                    <a:pt x="375" y="13"/>
                  </a:cubicBezTo>
                  <a:lnTo>
                    <a:pt x="374" y="13"/>
                  </a:lnTo>
                  <a:close/>
                  <a:moveTo>
                    <a:pt x="320" y="2"/>
                  </a:moveTo>
                  <a:cubicBezTo>
                    <a:pt x="315" y="51"/>
                    <a:pt x="315" y="51"/>
                    <a:pt x="315" y="51"/>
                  </a:cubicBezTo>
                  <a:cubicBezTo>
                    <a:pt x="315" y="51"/>
                    <a:pt x="316" y="51"/>
                    <a:pt x="317" y="51"/>
                  </a:cubicBezTo>
                  <a:cubicBezTo>
                    <a:pt x="322" y="2"/>
                    <a:pt x="322" y="2"/>
                    <a:pt x="322" y="2"/>
                  </a:cubicBezTo>
                  <a:cubicBezTo>
                    <a:pt x="322" y="2"/>
                    <a:pt x="321" y="2"/>
                    <a:pt x="320" y="2"/>
                  </a:cubicBezTo>
                  <a:cubicBezTo>
                    <a:pt x="320" y="2"/>
                    <a:pt x="320" y="2"/>
                    <a:pt x="320" y="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5867400" y="4462463"/>
              <a:ext cx="720725" cy="722312"/>
            </a:xfrm>
            <a:custGeom>
              <a:avLst/>
              <a:gdLst/>
              <a:ahLst/>
              <a:cxnLst/>
              <a:rect l="l" t="t" r="r" b="b"/>
              <a:pathLst>
                <a:path w="428" h="428" extrusionOk="0">
                  <a:moveTo>
                    <a:pt x="214" y="422"/>
                  </a:moveTo>
                  <a:cubicBezTo>
                    <a:pt x="214" y="419"/>
                    <a:pt x="217" y="416"/>
                    <a:pt x="220" y="416"/>
                  </a:cubicBezTo>
                  <a:cubicBezTo>
                    <a:pt x="223" y="416"/>
                    <a:pt x="226" y="418"/>
                    <a:pt x="226" y="422"/>
                  </a:cubicBezTo>
                  <a:cubicBezTo>
                    <a:pt x="226" y="425"/>
                    <a:pt x="223" y="428"/>
                    <a:pt x="220" y="428"/>
                  </a:cubicBezTo>
                  <a:cubicBezTo>
                    <a:pt x="220" y="428"/>
                    <a:pt x="220" y="428"/>
                    <a:pt x="220" y="428"/>
                  </a:cubicBezTo>
                  <a:cubicBezTo>
                    <a:pt x="217" y="428"/>
                    <a:pt x="214" y="425"/>
                    <a:pt x="214" y="422"/>
                  </a:cubicBezTo>
                  <a:close/>
                  <a:moveTo>
                    <a:pt x="187" y="426"/>
                  </a:moveTo>
                  <a:cubicBezTo>
                    <a:pt x="187" y="426"/>
                    <a:pt x="187" y="426"/>
                    <a:pt x="187" y="426"/>
                  </a:cubicBezTo>
                  <a:cubicBezTo>
                    <a:pt x="184" y="426"/>
                    <a:pt x="182" y="423"/>
                    <a:pt x="182" y="420"/>
                  </a:cubicBezTo>
                  <a:cubicBezTo>
                    <a:pt x="182" y="416"/>
                    <a:pt x="185" y="414"/>
                    <a:pt x="189" y="415"/>
                  </a:cubicBezTo>
                  <a:cubicBezTo>
                    <a:pt x="189" y="415"/>
                    <a:pt x="189" y="415"/>
                    <a:pt x="189" y="415"/>
                  </a:cubicBezTo>
                  <a:cubicBezTo>
                    <a:pt x="192" y="415"/>
                    <a:pt x="194" y="418"/>
                    <a:pt x="194" y="421"/>
                  </a:cubicBezTo>
                  <a:cubicBezTo>
                    <a:pt x="193" y="424"/>
                    <a:pt x="191" y="426"/>
                    <a:pt x="188" y="426"/>
                  </a:cubicBezTo>
                  <a:lnTo>
                    <a:pt x="187" y="426"/>
                  </a:lnTo>
                  <a:close/>
                  <a:moveTo>
                    <a:pt x="246" y="419"/>
                  </a:moveTo>
                  <a:cubicBezTo>
                    <a:pt x="245" y="416"/>
                    <a:pt x="248" y="413"/>
                    <a:pt x="251" y="413"/>
                  </a:cubicBezTo>
                  <a:cubicBezTo>
                    <a:pt x="254" y="412"/>
                    <a:pt x="257" y="414"/>
                    <a:pt x="257" y="417"/>
                  </a:cubicBezTo>
                  <a:cubicBezTo>
                    <a:pt x="258" y="420"/>
                    <a:pt x="256" y="424"/>
                    <a:pt x="253" y="424"/>
                  </a:cubicBezTo>
                  <a:cubicBezTo>
                    <a:pt x="252" y="424"/>
                    <a:pt x="252" y="424"/>
                    <a:pt x="252" y="424"/>
                  </a:cubicBezTo>
                  <a:cubicBezTo>
                    <a:pt x="249" y="424"/>
                    <a:pt x="247" y="422"/>
                    <a:pt x="246" y="419"/>
                  </a:cubicBezTo>
                  <a:close/>
                  <a:moveTo>
                    <a:pt x="155" y="420"/>
                  </a:moveTo>
                  <a:cubicBezTo>
                    <a:pt x="152" y="419"/>
                    <a:pt x="150" y="415"/>
                    <a:pt x="151" y="412"/>
                  </a:cubicBezTo>
                  <a:cubicBezTo>
                    <a:pt x="152" y="409"/>
                    <a:pt x="155" y="407"/>
                    <a:pt x="158" y="408"/>
                  </a:cubicBezTo>
                  <a:cubicBezTo>
                    <a:pt x="158" y="408"/>
                    <a:pt x="158" y="408"/>
                    <a:pt x="158" y="408"/>
                  </a:cubicBezTo>
                  <a:cubicBezTo>
                    <a:pt x="161" y="409"/>
                    <a:pt x="163" y="412"/>
                    <a:pt x="162" y="416"/>
                  </a:cubicBezTo>
                  <a:cubicBezTo>
                    <a:pt x="161" y="418"/>
                    <a:pt x="159" y="420"/>
                    <a:pt x="157" y="420"/>
                  </a:cubicBezTo>
                  <a:cubicBezTo>
                    <a:pt x="156" y="420"/>
                    <a:pt x="155" y="420"/>
                    <a:pt x="155" y="420"/>
                  </a:cubicBezTo>
                  <a:close/>
                  <a:moveTo>
                    <a:pt x="277" y="412"/>
                  </a:moveTo>
                  <a:cubicBezTo>
                    <a:pt x="276" y="409"/>
                    <a:pt x="278" y="406"/>
                    <a:pt x="281" y="405"/>
                  </a:cubicBezTo>
                  <a:cubicBezTo>
                    <a:pt x="284" y="404"/>
                    <a:pt x="287" y="405"/>
                    <a:pt x="288" y="408"/>
                  </a:cubicBezTo>
                  <a:cubicBezTo>
                    <a:pt x="289" y="411"/>
                    <a:pt x="288" y="415"/>
                    <a:pt x="285" y="416"/>
                  </a:cubicBezTo>
                  <a:cubicBezTo>
                    <a:pt x="284" y="416"/>
                    <a:pt x="283" y="416"/>
                    <a:pt x="283" y="416"/>
                  </a:cubicBezTo>
                  <a:cubicBezTo>
                    <a:pt x="280" y="416"/>
                    <a:pt x="278" y="414"/>
                    <a:pt x="277" y="412"/>
                  </a:cubicBezTo>
                  <a:close/>
                  <a:moveTo>
                    <a:pt x="124" y="408"/>
                  </a:moveTo>
                  <a:cubicBezTo>
                    <a:pt x="121" y="407"/>
                    <a:pt x="120" y="403"/>
                    <a:pt x="121" y="400"/>
                  </a:cubicBezTo>
                  <a:cubicBezTo>
                    <a:pt x="122" y="397"/>
                    <a:pt x="126" y="396"/>
                    <a:pt x="129" y="398"/>
                  </a:cubicBezTo>
                  <a:cubicBezTo>
                    <a:pt x="132" y="399"/>
                    <a:pt x="133" y="402"/>
                    <a:pt x="132" y="405"/>
                  </a:cubicBezTo>
                  <a:cubicBezTo>
                    <a:pt x="131" y="407"/>
                    <a:pt x="129" y="409"/>
                    <a:pt x="126" y="409"/>
                  </a:cubicBezTo>
                  <a:cubicBezTo>
                    <a:pt x="126" y="409"/>
                    <a:pt x="125" y="409"/>
                    <a:pt x="124" y="408"/>
                  </a:cubicBezTo>
                  <a:close/>
                  <a:moveTo>
                    <a:pt x="307" y="400"/>
                  </a:moveTo>
                  <a:cubicBezTo>
                    <a:pt x="305" y="397"/>
                    <a:pt x="306" y="394"/>
                    <a:pt x="309" y="392"/>
                  </a:cubicBezTo>
                  <a:cubicBezTo>
                    <a:pt x="312" y="391"/>
                    <a:pt x="316" y="392"/>
                    <a:pt x="317" y="394"/>
                  </a:cubicBezTo>
                  <a:cubicBezTo>
                    <a:pt x="319" y="397"/>
                    <a:pt x="318" y="401"/>
                    <a:pt x="315" y="402"/>
                  </a:cubicBezTo>
                  <a:cubicBezTo>
                    <a:pt x="314" y="403"/>
                    <a:pt x="313" y="403"/>
                    <a:pt x="312" y="403"/>
                  </a:cubicBezTo>
                  <a:cubicBezTo>
                    <a:pt x="310" y="403"/>
                    <a:pt x="308" y="402"/>
                    <a:pt x="307" y="400"/>
                  </a:cubicBezTo>
                  <a:close/>
                  <a:moveTo>
                    <a:pt x="95" y="392"/>
                  </a:moveTo>
                  <a:cubicBezTo>
                    <a:pt x="93" y="390"/>
                    <a:pt x="92" y="387"/>
                    <a:pt x="94" y="384"/>
                  </a:cubicBezTo>
                  <a:cubicBezTo>
                    <a:pt x="95" y="381"/>
                    <a:pt x="99" y="381"/>
                    <a:pt x="102" y="382"/>
                  </a:cubicBezTo>
                  <a:cubicBezTo>
                    <a:pt x="104" y="384"/>
                    <a:pt x="105" y="388"/>
                    <a:pt x="103" y="390"/>
                  </a:cubicBezTo>
                  <a:cubicBezTo>
                    <a:pt x="102" y="392"/>
                    <a:pt x="100" y="393"/>
                    <a:pt x="98" y="393"/>
                  </a:cubicBezTo>
                  <a:cubicBezTo>
                    <a:pt x="97" y="393"/>
                    <a:pt x="96" y="393"/>
                    <a:pt x="95" y="392"/>
                  </a:cubicBezTo>
                  <a:close/>
                  <a:moveTo>
                    <a:pt x="334" y="383"/>
                  </a:moveTo>
                  <a:cubicBezTo>
                    <a:pt x="332" y="381"/>
                    <a:pt x="333" y="377"/>
                    <a:pt x="335" y="375"/>
                  </a:cubicBezTo>
                  <a:cubicBezTo>
                    <a:pt x="338" y="373"/>
                    <a:pt x="342" y="374"/>
                    <a:pt x="344" y="376"/>
                  </a:cubicBezTo>
                  <a:cubicBezTo>
                    <a:pt x="346" y="379"/>
                    <a:pt x="345" y="383"/>
                    <a:pt x="342" y="385"/>
                  </a:cubicBezTo>
                  <a:cubicBezTo>
                    <a:pt x="341" y="385"/>
                    <a:pt x="340" y="386"/>
                    <a:pt x="339" y="386"/>
                  </a:cubicBezTo>
                  <a:cubicBezTo>
                    <a:pt x="337" y="386"/>
                    <a:pt x="335" y="385"/>
                    <a:pt x="334" y="383"/>
                  </a:cubicBezTo>
                  <a:close/>
                  <a:moveTo>
                    <a:pt x="69" y="372"/>
                  </a:moveTo>
                  <a:cubicBezTo>
                    <a:pt x="69" y="372"/>
                    <a:pt x="69" y="372"/>
                    <a:pt x="69" y="372"/>
                  </a:cubicBezTo>
                  <a:cubicBezTo>
                    <a:pt x="67" y="370"/>
                    <a:pt x="67" y="366"/>
                    <a:pt x="69" y="364"/>
                  </a:cubicBezTo>
                  <a:cubicBezTo>
                    <a:pt x="71" y="361"/>
                    <a:pt x="75" y="361"/>
                    <a:pt x="77" y="363"/>
                  </a:cubicBezTo>
                  <a:cubicBezTo>
                    <a:pt x="79" y="365"/>
                    <a:pt x="80" y="369"/>
                    <a:pt x="77" y="371"/>
                  </a:cubicBezTo>
                  <a:cubicBezTo>
                    <a:pt x="76" y="373"/>
                    <a:pt x="75" y="373"/>
                    <a:pt x="73" y="373"/>
                  </a:cubicBezTo>
                  <a:cubicBezTo>
                    <a:pt x="72" y="373"/>
                    <a:pt x="70" y="373"/>
                    <a:pt x="69" y="372"/>
                  </a:cubicBezTo>
                  <a:close/>
                  <a:moveTo>
                    <a:pt x="359" y="363"/>
                  </a:moveTo>
                  <a:cubicBezTo>
                    <a:pt x="357" y="361"/>
                    <a:pt x="357" y="357"/>
                    <a:pt x="359" y="355"/>
                  </a:cubicBezTo>
                  <a:cubicBezTo>
                    <a:pt x="359" y="355"/>
                    <a:pt x="359" y="355"/>
                    <a:pt x="359" y="355"/>
                  </a:cubicBezTo>
                  <a:cubicBezTo>
                    <a:pt x="361" y="352"/>
                    <a:pt x="365" y="352"/>
                    <a:pt x="367" y="354"/>
                  </a:cubicBezTo>
                  <a:cubicBezTo>
                    <a:pt x="369" y="357"/>
                    <a:pt x="369" y="360"/>
                    <a:pt x="367" y="363"/>
                  </a:cubicBezTo>
                  <a:cubicBezTo>
                    <a:pt x="366" y="364"/>
                    <a:pt x="364" y="364"/>
                    <a:pt x="363" y="364"/>
                  </a:cubicBezTo>
                  <a:cubicBezTo>
                    <a:pt x="361" y="364"/>
                    <a:pt x="360" y="364"/>
                    <a:pt x="359" y="363"/>
                  </a:cubicBezTo>
                  <a:close/>
                  <a:moveTo>
                    <a:pt x="47" y="348"/>
                  </a:moveTo>
                  <a:cubicBezTo>
                    <a:pt x="45" y="345"/>
                    <a:pt x="45" y="342"/>
                    <a:pt x="48" y="340"/>
                  </a:cubicBezTo>
                  <a:cubicBezTo>
                    <a:pt x="50" y="338"/>
                    <a:pt x="54" y="338"/>
                    <a:pt x="56" y="340"/>
                  </a:cubicBezTo>
                  <a:cubicBezTo>
                    <a:pt x="58" y="343"/>
                    <a:pt x="57" y="347"/>
                    <a:pt x="55" y="349"/>
                  </a:cubicBezTo>
                  <a:cubicBezTo>
                    <a:pt x="54" y="350"/>
                    <a:pt x="53" y="350"/>
                    <a:pt x="51" y="350"/>
                  </a:cubicBezTo>
                  <a:cubicBezTo>
                    <a:pt x="50" y="350"/>
                    <a:pt x="48" y="349"/>
                    <a:pt x="47" y="348"/>
                  </a:cubicBezTo>
                  <a:close/>
                  <a:moveTo>
                    <a:pt x="380" y="339"/>
                  </a:moveTo>
                  <a:cubicBezTo>
                    <a:pt x="377" y="337"/>
                    <a:pt x="377" y="333"/>
                    <a:pt x="379" y="331"/>
                  </a:cubicBezTo>
                  <a:cubicBezTo>
                    <a:pt x="381" y="328"/>
                    <a:pt x="384" y="327"/>
                    <a:pt x="387" y="329"/>
                  </a:cubicBezTo>
                  <a:cubicBezTo>
                    <a:pt x="389" y="331"/>
                    <a:pt x="390" y="335"/>
                    <a:pt x="388" y="337"/>
                  </a:cubicBezTo>
                  <a:cubicBezTo>
                    <a:pt x="387" y="339"/>
                    <a:pt x="385" y="340"/>
                    <a:pt x="383" y="340"/>
                  </a:cubicBezTo>
                  <a:cubicBezTo>
                    <a:pt x="382" y="340"/>
                    <a:pt x="381" y="339"/>
                    <a:pt x="380" y="339"/>
                  </a:cubicBezTo>
                  <a:close/>
                  <a:moveTo>
                    <a:pt x="28" y="321"/>
                  </a:moveTo>
                  <a:cubicBezTo>
                    <a:pt x="26" y="318"/>
                    <a:pt x="27" y="314"/>
                    <a:pt x="30" y="313"/>
                  </a:cubicBezTo>
                  <a:cubicBezTo>
                    <a:pt x="33" y="311"/>
                    <a:pt x="37" y="312"/>
                    <a:pt x="38" y="315"/>
                  </a:cubicBezTo>
                  <a:cubicBezTo>
                    <a:pt x="40" y="318"/>
                    <a:pt x="39" y="321"/>
                    <a:pt x="36" y="323"/>
                  </a:cubicBezTo>
                  <a:cubicBezTo>
                    <a:pt x="35" y="323"/>
                    <a:pt x="34" y="324"/>
                    <a:pt x="33" y="324"/>
                  </a:cubicBezTo>
                  <a:cubicBezTo>
                    <a:pt x="31" y="324"/>
                    <a:pt x="29" y="323"/>
                    <a:pt x="28" y="321"/>
                  </a:cubicBezTo>
                  <a:close/>
                  <a:moveTo>
                    <a:pt x="397" y="312"/>
                  </a:moveTo>
                  <a:cubicBezTo>
                    <a:pt x="394" y="310"/>
                    <a:pt x="393" y="307"/>
                    <a:pt x="395" y="304"/>
                  </a:cubicBezTo>
                  <a:cubicBezTo>
                    <a:pt x="396" y="301"/>
                    <a:pt x="400" y="300"/>
                    <a:pt x="403" y="301"/>
                  </a:cubicBezTo>
                  <a:cubicBezTo>
                    <a:pt x="405" y="303"/>
                    <a:pt x="407" y="306"/>
                    <a:pt x="405" y="309"/>
                  </a:cubicBezTo>
                  <a:cubicBezTo>
                    <a:pt x="404" y="311"/>
                    <a:pt x="402" y="312"/>
                    <a:pt x="400" y="312"/>
                  </a:cubicBezTo>
                  <a:cubicBezTo>
                    <a:pt x="399" y="312"/>
                    <a:pt x="398" y="312"/>
                    <a:pt x="397" y="312"/>
                  </a:cubicBezTo>
                  <a:close/>
                  <a:moveTo>
                    <a:pt x="14" y="291"/>
                  </a:moveTo>
                  <a:cubicBezTo>
                    <a:pt x="13" y="288"/>
                    <a:pt x="14" y="285"/>
                    <a:pt x="17" y="283"/>
                  </a:cubicBezTo>
                  <a:cubicBezTo>
                    <a:pt x="20" y="282"/>
                    <a:pt x="24" y="284"/>
                    <a:pt x="25" y="287"/>
                  </a:cubicBezTo>
                  <a:cubicBezTo>
                    <a:pt x="26" y="290"/>
                    <a:pt x="24" y="293"/>
                    <a:pt x="21" y="294"/>
                  </a:cubicBezTo>
                  <a:cubicBezTo>
                    <a:pt x="21" y="295"/>
                    <a:pt x="20" y="295"/>
                    <a:pt x="19" y="295"/>
                  </a:cubicBezTo>
                  <a:cubicBezTo>
                    <a:pt x="17" y="295"/>
                    <a:pt x="15" y="293"/>
                    <a:pt x="14" y="291"/>
                  </a:cubicBezTo>
                  <a:close/>
                  <a:moveTo>
                    <a:pt x="410" y="282"/>
                  </a:moveTo>
                  <a:cubicBezTo>
                    <a:pt x="407" y="281"/>
                    <a:pt x="405" y="278"/>
                    <a:pt x="406" y="275"/>
                  </a:cubicBezTo>
                  <a:cubicBezTo>
                    <a:pt x="407" y="272"/>
                    <a:pt x="411" y="270"/>
                    <a:pt x="414" y="271"/>
                  </a:cubicBezTo>
                  <a:cubicBezTo>
                    <a:pt x="417" y="272"/>
                    <a:pt x="419" y="275"/>
                    <a:pt x="418" y="279"/>
                  </a:cubicBezTo>
                  <a:cubicBezTo>
                    <a:pt x="417" y="281"/>
                    <a:pt x="414" y="283"/>
                    <a:pt x="412" y="283"/>
                  </a:cubicBezTo>
                  <a:cubicBezTo>
                    <a:pt x="411" y="283"/>
                    <a:pt x="411" y="283"/>
                    <a:pt x="410" y="282"/>
                  </a:cubicBezTo>
                  <a:close/>
                  <a:moveTo>
                    <a:pt x="4" y="259"/>
                  </a:moveTo>
                  <a:cubicBezTo>
                    <a:pt x="4" y="256"/>
                    <a:pt x="6" y="253"/>
                    <a:pt x="9" y="252"/>
                  </a:cubicBezTo>
                  <a:cubicBezTo>
                    <a:pt x="12" y="252"/>
                    <a:pt x="15" y="254"/>
                    <a:pt x="16" y="257"/>
                  </a:cubicBezTo>
                  <a:cubicBezTo>
                    <a:pt x="16" y="260"/>
                    <a:pt x="14" y="263"/>
                    <a:pt x="11" y="264"/>
                  </a:cubicBezTo>
                  <a:cubicBezTo>
                    <a:pt x="11" y="264"/>
                    <a:pt x="10" y="264"/>
                    <a:pt x="10" y="264"/>
                  </a:cubicBezTo>
                  <a:cubicBezTo>
                    <a:pt x="7" y="264"/>
                    <a:pt x="5" y="262"/>
                    <a:pt x="4" y="259"/>
                  </a:cubicBezTo>
                  <a:close/>
                  <a:moveTo>
                    <a:pt x="418" y="251"/>
                  </a:moveTo>
                  <a:cubicBezTo>
                    <a:pt x="415" y="251"/>
                    <a:pt x="413" y="248"/>
                    <a:pt x="414" y="245"/>
                  </a:cubicBezTo>
                  <a:cubicBezTo>
                    <a:pt x="414" y="242"/>
                    <a:pt x="417" y="239"/>
                    <a:pt x="420" y="240"/>
                  </a:cubicBezTo>
                  <a:cubicBezTo>
                    <a:pt x="423" y="240"/>
                    <a:pt x="426" y="243"/>
                    <a:pt x="425" y="246"/>
                  </a:cubicBezTo>
                  <a:cubicBezTo>
                    <a:pt x="425" y="249"/>
                    <a:pt x="422" y="251"/>
                    <a:pt x="419" y="251"/>
                  </a:cubicBezTo>
                  <a:lnTo>
                    <a:pt x="418" y="251"/>
                  </a:lnTo>
                  <a:close/>
                  <a:moveTo>
                    <a:pt x="0" y="227"/>
                  </a:moveTo>
                  <a:cubicBezTo>
                    <a:pt x="0" y="227"/>
                    <a:pt x="0" y="227"/>
                    <a:pt x="0" y="227"/>
                  </a:cubicBezTo>
                  <a:cubicBezTo>
                    <a:pt x="0" y="224"/>
                    <a:pt x="2" y="221"/>
                    <a:pt x="5" y="221"/>
                  </a:cubicBezTo>
                  <a:cubicBezTo>
                    <a:pt x="9" y="220"/>
                    <a:pt x="11" y="223"/>
                    <a:pt x="11" y="226"/>
                  </a:cubicBezTo>
                  <a:cubicBezTo>
                    <a:pt x="11" y="226"/>
                    <a:pt x="11" y="226"/>
                    <a:pt x="11" y="226"/>
                  </a:cubicBezTo>
                  <a:cubicBezTo>
                    <a:pt x="12" y="229"/>
                    <a:pt x="9" y="232"/>
                    <a:pt x="6" y="232"/>
                  </a:cubicBezTo>
                  <a:cubicBezTo>
                    <a:pt x="6" y="232"/>
                    <a:pt x="6" y="232"/>
                    <a:pt x="6" y="232"/>
                  </a:cubicBezTo>
                  <a:cubicBezTo>
                    <a:pt x="3" y="232"/>
                    <a:pt x="0" y="230"/>
                    <a:pt x="0" y="227"/>
                  </a:cubicBezTo>
                  <a:close/>
                  <a:moveTo>
                    <a:pt x="416" y="214"/>
                  </a:moveTo>
                  <a:cubicBezTo>
                    <a:pt x="416" y="210"/>
                    <a:pt x="419" y="208"/>
                    <a:pt x="422" y="208"/>
                  </a:cubicBezTo>
                  <a:cubicBezTo>
                    <a:pt x="425" y="208"/>
                    <a:pt x="428" y="210"/>
                    <a:pt x="428" y="214"/>
                  </a:cubicBezTo>
                  <a:cubicBezTo>
                    <a:pt x="428" y="217"/>
                    <a:pt x="425" y="219"/>
                    <a:pt x="422" y="219"/>
                  </a:cubicBezTo>
                  <a:cubicBezTo>
                    <a:pt x="419" y="219"/>
                    <a:pt x="416" y="217"/>
                    <a:pt x="416" y="214"/>
                  </a:cubicBezTo>
                  <a:close/>
                  <a:moveTo>
                    <a:pt x="6" y="200"/>
                  </a:moveTo>
                  <a:cubicBezTo>
                    <a:pt x="2" y="200"/>
                    <a:pt x="0" y="197"/>
                    <a:pt x="0" y="194"/>
                  </a:cubicBezTo>
                  <a:cubicBezTo>
                    <a:pt x="1" y="191"/>
                    <a:pt x="3" y="188"/>
                    <a:pt x="7" y="189"/>
                  </a:cubicBezTo>
                  <a:cubicBezTo>
                    <a:pt x="10" y="189"/>
                    <a:pt x="12" y="192"/>
                    <a:pt x="12" y="195"/>
                  </a:cubicBezTo>
                  <a:cubicBezTo>
                    <a:pt x="12" y="198"/>
                    <a:pt x="9" y="200"/>
                    <a:pt x="6" y="200"/>
                  </a:cubicBezTo>
                  <a:close/>
                  <a:moveTo>
                    <a:pt x="414" y="189"/>
                  </a:moveTo>
                  <a:cubicBezTo>
                    <a:pt x="414" y="189"/>
                    <a:pt x="414" y="189"/>
                    <a:pt x="414" y="189"/>
                  </a:cubicBezTo>
                  <a:cubicBezTo>
                    <a:pt x="414" y="186"/>
                    <a:pt x="416" y="183"/>
                    <a:pt x="419" y="182"/>
                  </a:cubicBezTo>
                  <a:cubicBezTo>
                    <a:pt x="423" y="182"/>
                    <a:pt x="426" y="184"/>
                    <a:pt x="426" y="187"/>
                  </a:cubicBezTo>
                  <a:cubicBezTo>
                    <a:pt x="426" y="191"/>
                    <a:pt x="424" y="194"/>
                    <a:pt x="421" y="194"/>
                  </a:cubicBezTo>
                  <a:cubicBezTo>
                    <a:pt x="420" y="194"/>
                    <a:pt x="420" y="194"/>
                    <a:pt x="420" y="194"/>
                  </a:cubicBezTo>
                  <a:cubicBezTo>
                    <a:pt x="417" y="194"/>
                    <a:pt x="415" y="192"/>
                    <a:pt x="414" y="189"/>
                  </a:cubicBezTo>
                  <a:close/>
                  <a:moveTo>
                    <a:pt x="10" y="168"/>
                  </a:moveTo>
                  <a:cubicBezTo>
                    <a:pt x="7" y="168"/>
                    <a:pt x="5" y="165"/>
                    <a:pt x="6" y="161"/>
                  </a:cubicBezTo>
                  <a:cubicBezTo>
                    <a:pt x="7" y="158"/>
                    <a:pt x="10" y="156"/>
                    <a:pt x="13" y="157"/>
                  </a:cubicBezTo>
                  <a:cubicBezTo>
                    <a:pt x="16" y="158"/>
                    <a:pt x="18" y="161"/>
                    <a:pt x="17" y="164"/>
                  </a:cubicBezTo>
                  <a:cubicBezTo>
                    <a:pt x="17" y="167"/>
                    <a:pt x="14" y="169"/>
                    <a:pt x="12" y="169"/>
                  </a:cubicBezTo>
                  <a:cubicBezTo>
                    <a:pt x="11" y="169"/>
                    <a:pt x="11" y="169"/>
                    <a:pt x="10" y="168"/>
                  </a:cubicBezTo>
                  <a:close/>
                  <a:moveTo>
                    <a:pt x="408" y="158"/>
                  </a:moveTo>
                  <a:cubicBezTo>
                    <a:pt x="408" y="158"/>
                    <a:pt x="408" y="158"/>
                    <a:pt x="408" y="158"/>
                  </a:cubicBezTo>
                  <a:cubicBezTo>
                    <a:pt x="407" y="155"/>
                    <a:pt x="409" y="152"/>
                    <a:pt x="412" y="151"/>
                  </a:cubicBezTo>
                  <a:cubicBezTo>
                    <a:pt x="415" y="150"/>
                    <a:pt x="419" y="152"/>
                    <a:pt x="419" y="155"/>
                  </a:cubicBezTo>
                  <a:cubicBezTo>
                    <a:pt x="420" y="158"/>
                    <a:pt x="419" y="162"/>
                    <a:pt x="415" y="162"/>
                  </a:cubicBezTo>
                  <a:cubicBezTo>
                    <a:pt x="415" y="163"/>
                    <a:pt x="414" y="163"/>
                    <a:pt x="414" y="163"/>
                  </a:cubicBezTo>
                  <a:cubicBezTo>
                    <a:pt x="411" y="163"/>
                    <a:pt x="409" y="161"/>
                    <a:pt x="408" y="158"/>
                  </a:cubicBezTo>
                  <a:close/>
                  <a:moveTo>
                    <a:pt x="19" y="138"/>
                  </a:moveTo>
                  <a:cubicBezTo>
                    <a:pt x="16" y="137"/>
                    <a:pt x="15" y="133"/>
                    <a:pt x="16" y="130"/>
                  </a:cubicBezTo>
                  <a:cubicBezTo>
                    <a:pt x="18" y="127"/>
                    <a:pt x="21" y="126"/>
                    <a:pt x="24" y="127"/>
                  </a:cubicBezTo>
                  <a:cubicBezTo>
                    <a:pt x="27" y="128"/>
                    <a:pt x="28" y="132"/>
                    <a:pt x="27" y="135"/>
                  </a:cubicBezTo>
                  <a:cubicBezTo>
                    <a:pt x="26" y="137"/>
                    <a:pt x="24" y="138"/>
                    <a:pt x="22" y="138"/>
                  </a:cubicBezTo>
                  <a:cubicBezTo>
                    <a:pt x="21" y="138"/>
                    <a:pt x="20" y="138"/>
                    <a:pt x="19" y="138"/>
                  </a:cubicBezTo>
                  <a:close/>
                  <a:moveTo>
                    <a:pt x="397" y="129"/>
                  </a:moveTo>
                  <a:cubicBezTo>
                    <a:pt x="396" y="126"/>
                    <a:pt x="397" y="123"/>
                    <a:pt x="400" y="121"/>
                  </a:cubicBezTo>
                  <a:cubicBezTo>
                    <a:pt x="403" y="120"/>
                    <a:pt x="407" y="121"/>
                    <a:pt x="408" y="124"/>
                  </a:cubicBezTo>
                  <a:cubicBezTo>
                    <a:pt x="408" y="124"/>
                    <a:pt x="408" y="124"/>
                    <a:pt x="408" y="124"/>
                  </a:cubicBezTo>
                  <a:cubicBezTo>
                    <a:pt x="409" y="127"/>
                    <a:pt x="408" y="131"/>
                    <a:pt x="405" y="132"/>
                  </a:cubicBezTo>
                  <a:cubicBezTo>
                    <a:pt x="404" y="132"/>
                    <a:pt x="404" y="133"/>
                    <a:pt x="403" y="133"/>
                  </a:cubicBezTo>
                  <a:cubicBezTo>
                    <a:pt x="401" y="133"/>
                    <a:pt x="398" y="131"/>
                    <a:pt x="397" y="129"/>
                  </a:cubicBezTo>
                  <a:close/>
                  <a:moveTo>
                    <a:pt x="33" y="109"/>
                  </a:moveTo>
                  <a:cubicBezTo>
                    <a:pt x="31" y="107"/>
                    <a:pt x="30" y="104"/>
                    <a:pt x="32" y="101"/>
                  </a:cubicBezTo>
                  <a:cubicBezTo>
                    <a:pt x="33" y="98"/>
                    <a:pt x="37" y="97"/>
                    <a:pt x="40" y="99"/>
                  </a:cubicBezTo>
                  <a:cubicBezTo>
                    <a:pt x="42" y="101"/>
                    <a:pt x="43" y="104"/>
                    <a:pt x="41" y="107"/>
                  </a:cubicBezTo>
                  <a:cubicBezTo>
                    <a:pt x="40" y="109"/>
                    <a:pt x="38" y="110"/>
                    <a:pt x="36" y="110"/>
                  </a:cubicBezTo>
                  <a:cubicBezTo>
                    <a:pt x="35" y="110"/>
                    <a:pt x="34" y="110"/>
                    <a:pt x="33" y="109"/>
                  </a:cubicBezTo>
                  <a:close/>
                  <a:moveTo>
                    <a:pt x="382" y="102"/>
                  </a:moveTo>
                  <a:cubicBezTo>
                    <a:pt x="381" y="99"/>
                    <a:pt x="381" y="96"/>
                    <a:pt x="384" y="94"/>
                  </a:cubicBezTo>
                  <a:cubicBezTo>
                    <a:pt x="387" y="92"/>
                    <a:pt x="390" y="93"/>
                    <a:pt x="392" y="96"/>
                  </a:cubicBezTo>
                  <a:cubicBezTo>
                    <a:pt x="394" y="98"/>
                    <a:pt x="393" y="102"/>
                    <a:pt x="390" y="104"/>
                  </a:cubicBezTo>
                  <a:cubicBezTo>
                    <a:pt x="389" y="104"/>
                    <a:pt x="388" y="105"/>
                    <a:pt x="387" y="105"/>
                  </a:cubicBezTo>
                  <a:cubicBezTo>
                    <a:pt x="385" y="105"/>
                    <a:pt x="383" y="104"/>
                    <a:pt x="382" y="102"/>
                  </a:cubicBezTo>
                  <a:close/>
                  <a:moveTo>
                    <a:pt x="52" y="83"/>
                  </a:moveTo>
                  <a:cubicBezTo>
                    <a:pt x="49" y="80"/>
                    <a:pt x="49" y="77"/>
                    <a:pt x="51" y="74"/>
                  </a:cubicBezTo>
                  <a:cubicBezTo>
                    <a:pt x="53" y="72"/>
                    <a:pt x="57" y="72"/>
                    <a:pt x="59" y="74"/>
                  </a:cubicBezTo>
                  <a:cubicBezTo>
                    <a:pt x="62" y="76"/>
                    <a:pt x="62" y="79"/>
                    <a:pt x="60" y="82"/>
                  </a:cubicBezTo>
                  <a:cubicBezTo>
                    <a:pt x="59" y="83"/>
                    <a:pt x="57" y="84"/>
                    <a:pt x="55" y="84"/>
                  </a:cubicBezTo>
                  <a:cubicBezTo>
                    <a:pt x="54" y="84"/>
                    <a:pt x="53" y="83"/>
                    <a:pt x="52" y="83"/>
                  </a:cubicBezTo>
                  <a:close/>
                  <a:moveTo>
                    <a:pt x="363" y="77"/>
                  </a:moveTo>
                  <a:cubicBezTo>
                    <a:pt x="363" y="77"/>
                    <a:pt x="363" y="77"/>
                    <a:pt x="363" y="77"/>
                  </a:cubicBezTo>
                  <a:cubicBezTo>
                    <a:pt x="361" y="75"/>
                    <a:pt x="361" y="71"/>
                    <a:pt x="364" y="69"/>
                  </a:cubicBezTo>
                  <a:cubicBezTo>
                    <a:pt x="366" y="67"/>
                    <a:pt x="370" y="67"/>
                    <a:pt x="372" y="70"/>
                  </a:cubicBezTo>
                  <a:cubicBezTo>
                    <a:pt x="374" y="72"/>
                    <a:pt x="374" y="76"/>
                    <a:pt x="371" y="78"/>
                  </a:cubicBezTo>
                  <a:cubicBezTo>
                    <a:pt x="370" y="79"/>
                    <a:pt x="369" y="79"/>
                    <a:pt x="367" y="79"/>
                  </a:cubicBezTo>
                  <a:cubicBezTo>
                    <a:pt x="366" y="79"/>
                    <a:pt x="364" y="79"/>
                    <a:pt x="363" y="77"/>
                  </a:cubicBezTo>
                  <a:close/>
                  <a:moveTo>
                    <a:pt x="74" y="59"/>
                  </a:moveTo>
                  <a:cubicBezTo>
                    <a:pt x="72" y="57"/>
                    <a:pt x="72" y="53"/>
                    <a:pt x="74" y="51"/>
                  </a:cubicBezTo>
                  <a:cubicBezTo>
                    <a:pt x="74" y="51"/>
                    <a:pt x="74" y="51"/>
                    <a:pt x="74" y="51"/>
                  </a:cubicBezTo>
                  <a:cubicBezTo>
                    <a:pt x="77" y="49"/>
                    <a:pt x="80" y="49"/>
                    <a:pt x="83" y="52"/>
                  </a:cubicBezTo>
                  <a:cubicBezTo>
                    <a:pt x="85" y="54"/>
                    <a:pt x="84" y="58"/>
                    <a:pt x="82" y="60"/>
                  </a:cubicBezTo>
                  <a:cubicBezTo>
                    <a:pt x="81" y="61"/>
                    <a:pt x="79" y="61"/>
                    <a:pt x="78" y="61"/>
                  </a:cubicBezTo>
                  <a:cubicBezTo>
                    <a:pt x="76" y="61"/>
                    <a:pt x="75" y="61"/>
                    <a:pt x="74" y="59"/>
                  </a:cubicBezTo>
                  <a:close/>
                  <a:moveTo>
                    <a:pt x="340" y="56"/>
                  </a:moveTo>
                  <a:cubicBezTo>
                    <a:pt x="338" y="54"/>
                    <a:pt x="338" y="50"/>
                    <a:pt x="340" y="48"/>
                  </a:cubicBezTo>
                  <a:cubicBezTo>
                    <a:pt x="342" y="45"/>
                    <a:pt x="345" y="45"/>
                    <a:pt x="348" y="47"/>
                  </a:cubicBezTo>
                  <a:cubicBezTo>
                    <a:pt x="350" y="49"/>
                    <a:pt x="351" y="53"/>
                    <a:pt x="349" y="55"/>
                  </a:cubicBezTo>
                  <a:cubicBezTo>
                    <a:pt x="348" y="57"/>
                    <a:pt x="346" y="57"/>
                    <a:pt x="344" y="57"/>
                  </a:cubicBezTo>
                  <a:cubicBezTo>
                    <a:pt x="343" y="57"/>
                    <a:pt x="342" y="57"/>
                    <a:pt x="340" y="56"/>
                  </a:cubicBezTo>
                  <a:close/>
                  <a:moveTo>
                    <a:pt x="99" y="40"/>
                  </a:moveTo>
                  <a:cubicBezTo>
                    <a:pt x="97" y="37"/>
                    <a:pt x="98" y="33"/>
                    <a:pt x="101" y="32"/>
                  </a:cubicBezTo>
                  <a:cubicBezTo>
                    <a:pt x="104" y="30"/>
                    <a:pt x="107" y="31"/>
                    <a:pt x="109" y="33"/>
                  </a:cubicBezTo>
                  <a:cubicBezTo>
                    <a:pt x="111" y="36"/>
                    <a:pt x="110" y="40"/>
                    <a:pt x="107" y="42"/>
                  </a:cubicBezTo>
                  <a:cubicBezTo>
                    <a:pt x="106" y="42"/>
                    <a:pt x="105" y="42"/>
                    <a:pt x="104" y="42"/>
                  </a:cubicBezTo>
                  <a:cubicBezTo>
                    <a:pt x="102" y="42"/>
                    <a:pt x="100" y="41"/>
                    <a:pt x="99" y="40"/>
                  </a:cubicBezTo>
                  <a:close/>
                  <a:moveTo>
                    <a:pt x="315" y="38"/>
                  </a:moveTo>
                  <a:cubicBezTo>
                    <a:pt x="312" y="37"/>
                    <a:pt x="311" y="33"/>
                    <a:pt x="313" y="30"/>
                  </a:cubicBezTo>
                  <a:cubicBezTo>
                    <a:pt x="314" y="28"/>
                    <a:pt x="318" y="27"/>
                    <a:pt x="321" y="28"/>
                  </a:cubicBezTo>
                  <a:cubicBezTo>
                    <a:pt x="323" y="30"/>
                    <a:pt x="324" y="33"/>
                    <a:pt x="323" y="36"/>
                  </a:cubicBezTo>
                  <a:cubicBezTo>
                    <a:pt x="322" y="38"/>
                    <a:pt x="320" y="39"/>
                    <a:pt x="318" y="39"/>
                  </a:cubicBezTo>
                  <a:cubicBezTo>
                    <a:pt x="317" y="39"/>
                    <a:pt x="316" y="39"/>
                    <a:pt x="315" y="38"/>
                  </a:cubicBezTo>
                  <a:close/>
                  <a:moveTo>
                    <a:pt x="127" y="24"/>
                  </a:moveTo>
                  <a:cubicBezTo>
                    <a:pt x="126" y="21"/>
                    <a:pt x="127" y="18"/>
                    <a:pt x="130" y="16"/>
                  </a:cubicBezTo>
                  <a:cubicBezTo>
                    <a:pt x="133" y="15"/>
                    <a:pt x="136" y="17"/>
                    <a:pt x="138" y="20"/>
                  </a:cubicBezTo>
                  <a:cubicBezTo>
                    <a:pt x="139" y="23"/>
                    <a:pt x="138" y="26"/>
                    <a:pt x="135" y="27"/>
                  </a:cubicBezTo>
                  <a:cubicBezTo>
                    <a:pt x="134" y="28"/>
                    <a:pt x="133" y="28"/>
                    <a:pt x="132" y="28"/>
                  </a:cubicBezTo>
                  <a:cubicBezTo>
                    <a:pt x="130" y="28"/>
                    <a:pt x="128" y="26"/>
                    <a:pt x="127" y="24"/>
                  </a:cubicBezTo>
                  <a:close/>
                  <a:moveTo>
                    <a:pt x="287" y="25"/>
                  </a:moveTo>
                  <a:cubicBezTo>
                    <a:pt x="284" y="24"/>
                    <a:pt x="282" y="20"/>
                    <a:pt x="283" y="17"/>
                  </a:cubicBezTo>
                  <a:cubicBezTo>
                    <a:pt x="285" y="14"/>
                    <a:pt x="288" y="13"/>
                    <a:pt x="291" y="14"/>
                  </a:cubicBezTo>
                  <a:cubicBezTo>
                    <a:pt x="294" y="15"/>
                    <a:pt x="295" y="19"/>
                    <a:pt x="294" y="22"/>
                  </a:cubicBezTo>
                  <a:cubicBezTo>
                    <a:pt x="293" y="24"/>
                    <a:pt x="291" y="25"/>
                    <a:pt x="289" y="25"/>
                  </a:cubicBezTo>
                  <a:cubicBezTo>
                    <a:pt x="288" y="25"/>
                    <a:pt x="287" y="25"/>
                    <a:pt x="287" y="25"/>
                  </a:cubicBezTo>
                  <a:close/>
                  <a:moveTo>
                    <a:pt x="157" y="13"/>
                  </a:moveTo>
                  <a:cubicBezTo>
                    <a:pt x="156" y="10"/>
                    <a:pt x="158" y="7"/>
                    <a:pt x="161" y="6"/>
                  </a:cubicBezTo>
                  <a:cubicBezTo>
                    <a:pt x="164" y="5"/>
                    <a:pt x="168" y="7"/>
                    <a:pt x="168" y="10"/>
                  </a:cubicBezTo>
                  <a:cubicBezTo>
                    <a:pt x="169" y="13"/>
                    <a:pt x="167" y="17"/>
                    <a:pt x="164" y="17"/>
                  </a:cubicBezTo>
                  <a:cubicBezTo>
                    <a:pt x="164" y="17"/>
                    <a:pt x="163" y="17"/>
                    <a:pt x="163" y="17"/>
                  </a:cubicBezTo>
                  <a:cubicBezTo>
                    <a:pt x="160" y="17"/>
                    <a:pt x="158" y="16"/>
                    <a:pt x="157" y="13"/>
                  </a:cubicBezTo>
                  <a:close/>
                  <a:moveTo>
                    <a:pt x="257" y="16"/>
                  </a:moveTo>
                  <a:cubicBezTo>
                    <a:pt x="254" y="15"/>
                    <a:pt x="252" y="12"/>
                    <a:pt x="252" y="9"/>
                  </a:cubicBezTo>
                  <a:cubicBezTo>
                    <a:pt x="253" y="6"/>
                    <a:pt x="256" y="4"/>
                    <a:pt x="259" y="5"/>
                  </a:cubicBezTo>
                  <a:cubicBezTo>
                    <a:pt x="263" y="5"/>
                    <a:pt x="265" y="8"/>
                    <a:pt x="264" y="11"/>
                  </a:cubicBezTo>
                  <a:cubicBezTo>
                    <a:pt x="263" y="14"/>
                    <a:pt x="261" y="16"/>
                    <a:pt x="258" y="16"/>
                  </a:cubicBezTo>
                  <a:cubicBezTo>
                    <a:pt x="258" y="16"/>
                    <a:pt x="257" y="16"/>
                    <a:pt x="257" y="16"/>
                  </a:cubicBezTo>
                  <a:close/>
                  <a:moveTo>
                    <a:pt x="189" y="7"/>
                  </a:moveTo>
                  <a:cubicBezTo>
                    <a:pt x="188" y="4"/>
                    <a:pt x="191" y="1"/>
                    <a:pt x="194" y="0"/>
                  </a:cubicBezTo>
                  <a:cubicBezTo>
                    <a:pt x="197" y="0"/>
                    <a:pt x="200" y="3"/>
                    <a:pt x="200" y="6"/>
                  </a:cubicBezTo>
                  <a:cubicBezTo>
                    <a:pt x="200" y="9"/>
                    <a:pt x="198" y="12"/>
                    <a:pt x="195" y="12"/>
                  </a:cubicBezTo>
                  <a:cubicBezTo>
                    <a:pt x="194" y="12"/>
                    <a:pt x="194" y="12"/>
                    <a:pt x="194" y="12"/>
                  </a:cubicBezTo>
                  <a:cubicBezTo>
                    <a:pt x="191" y="12"/>
                    <a:pt x="189" y="10"/>
                    <a:pt x="189" y="7"/>
                  </a:cubicBezTo>
                  <a:close/>
                  <a:moveTo>
                    <a:pt x="226" y="12"/>
                  </a:moveTo>
                  <a:cubicBezTo>
                    <a:pt x="223" y="11"/>
                    <a:pt x="220" y="9"/>
                    <a:pt x="221" y="5"/>
                  </a:cubicBezTo>
                  <a:cubicBezTo>
                    <a:pt x="221" y="2"/>
                    <a:pt x="224" y="0"/>
                    <a:pt x="227" y="0"/>
                  </a:cubicBezTo>
                  <a:cubicBezTo>
                    <a:pt x="230" y="0"/>
                    <a:pt x="232" y="3"/>
                    <a:pt x="232" y="6"/>
                  </a:cubicBezTo>
                  <a:cubicBezTo>
                    <a:pt x="232" y="9"/>
                    <a:pt x="229" y="12"/>
                    <a:pt x="226" y="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5913438" y="4510088"/>
              <a:ext cx="625475" cy="625475"/>
            </a:xfrm>
            <a:custGeom>
              <a:avLst/>
              <a:gdLst/>
              <a:ahLst/>
              <a:cxnLst/>
              <a:rect l="l" t="t" r="r" b="b"/>
              <a:pathLst>
                <a:path w="371" h="371" extrusionOk="0">
                  <a:moveTo>
                    <a:pt x="186" y="371"/>
                  </a:moveTo>
                  <a:cubicBezTo>
                    <a:pt x="83" y="371"/>
                    <a:pt x="0" y="288"/>
                    <a:pt x="0" y="186"/>
                  </a:cubicBezTo>
                  <a:cubicBezTo>
                    <a:pt x="0" y="83"/>
                    <a:pt x="83" y="0"/>
                    <a:pt x="186" y="0"/>
                  </a:cubicBezTo>
                  <a:cubicBezTo>
                    <a:pt x="288" y="0"/>
                    <a:pt x="371" y="83"/>
                    <a:pt x="371" y="186"/>
                  </a:cubicBezTo>
                  <a:cubicBezTo>
                    <a:pt x="371" y="288"/>
                    <a:pt x="288" y="371"/>
                    <a:pt x="186" y="371"/>
                  </a:cubicBezTo>
                  <a:close/>
                  <a:moveTo>
                    <a:pt x="186" y="8"/>
                  </a:moveTo>
                  <a:cubicBezTo>
                    <a:pt x="88" y="8"/>
                    <a:pt x="8" y="88"/>
                    <a:pt x="8" y="186"/>
                  </a:cubicBezTo>
                  <a:cubicBezTo>
                    <a:pt x="8" y="283"/>
                    <a:pt x="88" y="363"/>
                    <a:pt x="186" y="363"/>
                  </a:cubicBezTo>
                  <a:cubicBezTo>
                    <a:pt x="283" y="363"/>
                    <a:pt x="363" y="283"/>
                    <a:pt x="363" y="186"/>
                  </a:cubicBezTo>
                  <a:cubicBezTo>
                    <a:pt x="363" y="88"/>
                    <a:pt x="283" y="8"/>
                    <a:pt x="186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5978525" y="4573588"/>
              <a:ext cx="496888" cy="498475"/>
            </a:xfrm>
            <a:custGeom>
              <a:avLst/>
              <a:gdLst/>
              <a:ahLst/>
              <a:cxnLst/>
              <a:rect l="l" t="t" r="r" b="b"/>
              <a:pathLst>
                <a:path w="295" h="295" extrusionOk="0">
                  <a:moveTo>
                    <a:pt x="148" y="295"/>
                  </a:moveTo>
                  <a:cubicBezTo>
                    <a:pt x="66" y="295"/>
                    <a:pt x="0" y="229"/>
                    <a:pt x="0" y="148"/>
                  </a:cubicBezTo>
                  <a:cubicBezTo>
                    <a:pt x="0" y="66"/>
                    <a:pt x="66" y="0"/>
                    <a:pt x="148" y="0"/>
                  </a:cubicBezTo>
                  <a:cubicBezTo>
                    <a:pt x="229" y="0"/>
                    <a:pt x="295" y="66"/>
                    <a:pt x="295" y="148"/>
                  </a:cubicBezTo>
                  <a:cubicBezTo>
                    <a:pt x="295" y="229"/>
                    <a:pt x="229" y="295"/>
                    <a:pt x="148" y="295"/>
                  </a:cubicBezTo>
                  <a:close/>
                  <a:moveTo>
                    <a:pt x="148" y="31"/>
                  </a:moveTo>
                  <a:cubicBezTo>
                    <a:pt x="83" y="31"/>
                    <a:pt x="31" y="83"/>
                    <a:pt x="31" y="148"/>
                  </a:cubicBezTo>
                  <a:cubicBezTo>
                    <a:pt x="31" y="212"/>
                    <a:pt x="83" y="264"/>
                    <a:pt x="148" y="264"/>
                  </a:cubicBezTo>
                  <a:cubicBezTo>
                    <a:pt x="212" y="264"/>
                    <a:pt x="264" y="212"/>
                    <a:pt x="264" y="148"/>
                  </a:cubicBezTo>
                  <a:cubicBezTo>
                    <a:pt x="264" y="83"/>
                    <a:pt x="212" y="31"/>
                    <a:pt x="148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E2E6F3B-5672-4A5B-A41C-ED920B495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0042" y="1263437"/>
            <a:ext cx="3282081" cy="21344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5" name="Google Shape;1238;p31">
            <a:extLst>
              <a:ext uri="{FF2B5EF4-FFF2-40B4-BE49-F238E27FC236}">
                <a16:creationId xmlns:a16="http://schemas.microsoft.com/office/drawing/2014/main" id="{D1B55417-75C6-4450-B7AC-1A458DFAE5FD}"/>
              </a:ext>
            </a:extLst>
          </p:cNvPr>
          <p:cNvSpPr txBox="1">
            <a:spLocks/>
          </p:cNvSpPr>
          <p:nvPr/>
        </p:nvSpPr>
        <p:spPr>
          <a:xfrm>
            <a:off x="1896118" y="598197"/>
            <a:ext cx="3703500" cy="50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Impact"/>
              <a:buNone/>
              <a:defRPr sz="4800" b="0" i="0" u="none" strike="noStrike" cap="none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mpact"/>
              <a:buNone/>
              <a:defRPr sz="3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mpact"/>
              <a:buNone/>
              <a:defRPr sz="3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mpact"/>
              <a:buNone/>
              <a:defRPr sz="3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mpact"/>
              <a:buNone/>
              <a:defRPr sz="3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mpact"/>
              <a:buNone/>
              <a:defRPr sz="3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mpact"/>
              <a:buNone/>
              <a:defRPr sz="3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mpact"/>
              <a:buNone/>
              <a:defRPr sz="3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Impact"/>
              <a:buNone/>
              <a:defRPr sz="3600" b="0" i="0" u="none" strike="noStrike" cap="non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defRPr>
            </a:lvl9pPr>
          </a:lstStyle>
          <a:p>
            <a:r>
              <a:rPr lang="en-US" sz="2800" dirty="0">
                <a:solidFill>
                  <a:schemeClr val="bg2"/>
                </a:solidFill>
              </a:rPr>
              <a:t>Introduction: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33"/>
          <p:cNvSpPr txBox="1">
            <a:spLocks noGrp="1"/>
          </p:cNvSpPr>
          <p:nvPr>
            <p:ph type="title"/>
          </p:nvPr>
        </p:nvSpPr>
        <p:spPr>
          <a:xfrm>
            <a:off x="726768" y="3546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Concepts:</a:t>
            </a:r>
            <a:endParaRPr dirty="0"/>
          </a:p>
        </p:txBody>
      </p:sp>
      <p:sp>
        <p:nvSpPr>
          <p:cNvPr id="1325" name="Google Shape;1325;p33"/>
          <p:cNvSpPr txBox="1">
            <a:spLocks noGrp="1"/>
          </p:cNvSpPr>
          <p:nvPr>
            <p:ph type="subTitle" idx="4"/>
          </p:nvPr>
        </p:nvSpPr>
        <p:spPr>
          <a:xfrm>
            <a:off x="353010" y="1902760"/>
            <a:ext cx="4286037" cy="20928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Difference Between Latches and Flip-Flops:</a:t>
            </a:r>
            <a:b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lvl="0" indent="0"/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1.**Latches**: Operate asynchronously, changing state immediately with input changes. </a:t>
            </a:r>
            <a:b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lvl="0" indent="0"/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2. **Flip-Flops**: Operate synchronously, changing state only on the triggering edge of a clock signal. </a:t>
            </a:r>
            <a:b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1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lvl="0" indent="0"/>
            <a:r>
              <a:rPr lang="en-US" sz="1400" dirty="0">
                <a:latin typeface="Aharoni" panose="02010803020104030203" pitchFamily="2" charset="-79"/>
                <a:cs typeface="Aharoni" panose="02010803020104030203" pitchFamily="2" charset="-79"/>
              </a:rPr>
              <a:t>3. Flip-Flops are more suitable for clocked systems, while latches are used in specific asynchronous designs.</a:t>
            </a:r>
            <a:endParaRPr lang="en-US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sz="1400" dirty="0"/>
          </a:p>
        </p:txBody>
      </p:sp>
      <p:grpSp>
        <p:nvGrpSpPr>
          <p:cNvPr id="1327" name="Google Shape;1327;p33"/>
          <p:cNvGrpSpPr/>
          <p:nvPr/>
        </p:nvGrpSpPr>
        <p:grpSpPr>
          <a:xfrm>
            <a:off x="7918800" y="4092025"/>
            <a:ext cx="1023938" cy="1023938"/>
            <a:chOff x="9247188" y="5834063"/>
            <a:chExt cx="1023938" cy="1023938"/>
          </a:xfrm>
        </p:grpSpPr>
        <p:sp>
          <p:nvSpPr>
            <p:cNvPr id="1328" name="Google Shape;1328;p33"/>
            <p:cNvSpPr/>
            <p:nvPr/>
          </p:nvSpPr>
          <p:spPr>
            <a:xfrm>
              <a:off x="9247188" y="5834063"/>
              <a:ext cx="1023938" cy="1023938"/>
            </a:xfrm>
            <a:custGeom>
              <a:avLst/>
              <a:gdLst/>
              <a:ahLst/>
              <a:cxnLst/>
              <a:rect l="l" t="t" r="r" b="b"/>
              <a:pathLst>
                <a:path w="607" h="607" extrusionOk="0">
                  <a:moveTo>
                    <a:pt x="304" y="607"/>
                  </a:moveTo>
                  <a:cubicBezTo>
                    <a:pt x="136" y="607"/>
                    <a:pt x="0" y="471"/>
                    <a:pt x="0" y="304"/>
                  </a:cubicBezTo>
                  <a:cubicBezTo>
                    <a:pt x="0" y="136"/>
                    <a:pt x="136" y="0"/>
                    <a:pt x="304" y="0"/>
                  </a:cubicBezTo>
                  <a:cubicBezTo>
                    <a:pt x="471" y="0"/>
                    <a:pt x="607" y="136"/>
                    <a:pt x="607" y="304"/>
                  </a:cubicBezTo>
                  <a:cubicBezTo>
                    <a:pt x="607" y="471"/>
                    <a:pt x="471" y="607"/>
                    <a:pt x="304" y="607"/>
                  </a:cubicBezTo>
                  <a:close/>
                  <a:moveTo>
                    <a:pt x="304" y="5"/>
                  </a:moveTo>
                  <a:cubicBezTo>
                    <a:pt x="139" y="5"/>
                    <a:pt x="5" y="139"/>
                    <a:pt x="5" y="304"/>
                  </a:cubicBezTo>
                  <a:cubicBezTo>
                    <a:pt x="5" y="468"/>
                    <a:pt x="139" y="602"/>
                    <a:pt x="304" y="602"/>
                  </a:cubicBezTo>
                  <a:cubicBezTo>
                    <a:pt x="468" y="602"/>
                    <a:pt x="602" y="468"/>
                    <a:pt x="602" y="304"/>
                  </a:cubicBezTo>
                  <a:cubicBezTo>
                    <a:pt x="602" y="139"/>
                    <a:pt x="468" y="5"/>
                    <a:pt x="304" y="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9274175" y="5861050"/>
              <a:ext cx="969963" cy="969963"/>
            </a:xfrm>
            <a:custGeom>
              <a:avLst/>
              <a:gdLst/>
              <a:ahLst/>
              <a:cxnLst/>
              <a:rect l="l" t="t" r="r" b="b"/>
              <a:pathLst>
                <a:path w="575" h="575" extrusionOk="0">
                  <a:moveTo>
                    <a:pt x="288" y="575"/>
                  </a:moveTo>
                  <a:cubicBezTo>
                    <a:pt x="129" y="575"/>
                    <a:pt x="0" y="446"/>
                    <a:pt x="0" y="288"/>
                  </a:cubicBezTo>
                  <a:cubicBezTo>
                    <a:pt x="0" y="129"/>
                    <a:pt x="129" y="0"/>
                    <a:pt x="288" y="0"/>
                  </a:cubicBezTo>
                  <a:cubicBezTo>
                    <a:pt x="446" y="0"/>
                    <a:pt x="575" y="129"/>
                    <a:pt x="575" y="288"/>
                  </a:cubicBezTo>
                  <a:cubicBezTo>
                    <a:pt x="575" y="446"/>
                    <a:pt x="446" y="575"/>
                    <a:pt x="288" y="575"/>
                  </a:cubicBezTo>
                  <a:close/>
                  <a:moveTo>
                    <a:pt x="288" y="11"/>
                  </a:moveTo>
                  <a:cubicBezTo>
                    <a:pt x="135" y="11"/>
                    <a:pt x="11" y="135"/>
                    <a:pt x="11" y="288"/>
                  </a:cubicBezTo>
                  <a:cubicBezTo>
                    <a:pt x="11" y="440"/>
                    <a:pt x="135" y="565"/>
                    <a:pt x="288" y="565"/>
                  </a:cubicBezTo>
                  <a:cubicBezTo>
                    <a:pt x="440" y="565"/>
                    <a:pt x="565" y="440"/>
                    <a:pt x="565" y="288"/>
                  </a:cubicBezTo>
                  <a:cubicBezTo>
                    <a:pt x="565" y="135"/>
                    <a:pt x="440" y="11"/>
                    <a:pt x="288" y="1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0" name="Google Shape;1330;p33"/>
            <p:cNvSpPr/>
            <p:nvPr/>
          </p:nvSpPr>
          <p:spPr>
            <a:xfrm>
              <a:off x="9377363" y="5962650"/>
              <a:ext cx="763587" cy="765175"/>
            </a:xfrm>
            <a:custGeom>
              <a:avLst/>
              <a:gdLst/>
              <a:ahLst/>
              <a:cxnLst/>
              <a:rect l="l" t="t" r="r" b="b"/>
              <a:pathLst>
                <a:path w="453" h="454" extrusionOk="0">
                  <a:moveTo>
                    <a:pt x="227" y="454"/>
                  </a:moveTo>
                  <a:cubicBezTo>
                    <a:pt x="209" y="454"/>
                    <a:pt x="191" y="452"/>
                    <a:pt x="173" y="448"/>
                  </a:cubicBezTo>
                  <a:cubicBezTo>
                    <a:pt x="184" y="405"/>
                    <a:pt x="184" y="405"/>
                    <a:pt x="184" y="405"/>
                  </a:cubicBezTo>
                  <a:cubicBezTo>
                    <a:pt x="201" y="409"/>
                    <a:pt x="219" y="411"/>
                    <a:pt x="236" y="410"/>
                  </a:cubicBezTo>
                  <a:cubicBezTo>
                    <a:pt x="239" y="454"/>
                    <a:pt x="239" y="454"/>
                    <a:pt x="239" y="454"/>
                  </a:cubicBezTo>
                  <a:cubicBezTo>
                    <a:pt x="235" y="454"/>
                    <a:pt x="231" y="454"/>
                    <a:pt x="227" y="454"/>
                  </a:cubicBezTo>
                  <a:close/>
                  <a:moveTo>
                    <a:pt x="259" y="452"/>
                  </a:moveTo>
                  <a:cubicBezTo>
                    <a:pt x="253" y="408"/>
                    <a:pt x="253" y="408"/>
                    <a:pt x="253" y="408"/>
                  </a:cubicBezTo>
                  <a:cubicBezTo>
                    <a:pt x="270" y="406"/>
                    <a:pt x="287" y="401"/>
                    <a:pt x="303" y="394"/>
                  </a:cubicBezTo>
                  <a:cubicBezTo>
                    <a:pt x="322" y="433"/>
                    <a:pt x="322" y="433"/>
                    <a:pt x="322" y="433"/>
                  </a:cubicBezTo>
                  <a:cubicBezTo>
                    <a:pt x="302" y="443"/>
                    <a:pt x="280" y="449"/>
                    <a:pt x="259" y="452"/>
                  </a:cubicBezTo>
                  <a:close/>
                  <a:moveTo>
                    <a:pt x="154" y="442"/>
                  </a:moveTo>
                  <a:cubicBezTo>
                    <a:pt x="133" y="435"/>
                    <a:pt x="114" y="425"/>
                    <a:pt x="96" y="413"/>
                  </a:cubicBezTo>
                  <a:cubicBezTo>
                    <a:pt x="121" y="377"/>
                    <a:pt x="121" y="377"/>
                    <a:pt x="121" y="377"/>
                  </a:cubicBezTo>
                  <a:cubicBezTo>
                    <a:pt x="136" y="387"/>
                    <a:pt x="151" y="395"/>
                    <a:pt x="168" y="401"/>
                  </a:cubicBezTo>
                  <a:lnTo>
                    <a:pt x="154" y="442"/>
                  </a:lnTo>
                  <a:close/>
                  <a:moveTo>
                    <a:pt x="340" y="424"/>
                  </a:moveTo>
                  <a:cubicBezTo>
                    <a:pt x="318" y="386"/>
                    <a:pt x="318" y="386"/>
                    <a:pt x="318" y="386"/>
                  </a:cubicBezTo>
                  <a:cubicBezTo>
                    <a:pt x="333" y="377"/>
                    <a:pt x="347" y="366"/>
                    <a:pt x="359" y="353"/>
                  </a:cubicBezTo>
                  <a:cubicBezTo>
                    <a:pt x="391" y="384"/>
                    <a:pt x="391" y="384"/>
                    <a:pt x="391" y="384"/>
                  </a:cubicBezTo>
                  <a:cubicBezTo>
                    <a:pt x="376" y="400"/>
                    <a:pt x="359" y="413"/>
                    <a:pt x="340" y="424"/>
                  </a:cubicBezTo>
                  <a:close/>
                  <a:moveTo>
                    <a:pt x="80" y="400"/>
                  </a:moveTo>
                  <a:cubicBezTo>
                    <a:pt x="63" y="386"/>
                    <a:pt x="48" y="369"/>
                    <a:pt x="36" y="351"/>
                  </a:cubicBezTo>
                  <a:cubicBezTo>
                    <a:pt x="73" y="327"/>
                    <a:pt x="73" y="327"/>
                    <a:pt x="73" y="327"/>
                  </a:cubicBezTo>
                  <a:cubicBezTo>
                    <a:pt x="83" y="342"/>
                    <a:pt x="95" y="355"/>
                    <a:pt x="108" y="367"/>
                  </a:cubicBezTo>
                  <a:lnTo>
                    <a:pt x="80" y="400"/>
                  </a:lnTo>
                  <a:close/>
                  <a:moveTo>
                    <a:pt x="404" y="368"/>
                  </a:moveTo>
                  <a:cubicBezTo>
                    <a:pt x="370" y="341"/>
                    <a:pt x="370" y="341"/>
                    <a:pt x="370" y="341"/>
                  </a:cubicBezTo>
                  <a:cubicBezTo>
                    <a:pt x="381" y="327"/>
                    <a:pt x="390" y="312"/>
                    <a:pt x="396" y="295"/>
                  </a:cubicBezTo>
                  <a:cubicBezTo>
                    <a:pt x="437" y="312"/>
                    <a:pt x="437" y="312"/>
                    <a:pt x="437" y="312"/>
                  </a:cubicBezTo>
                  <a:cubicBezTo>
                    <a:pt x="429" y="332"/>
                    <a:pt x="418" y="351"/>
                    <a:pt x="404" y="368"/>
                  </a:cubicBezTo>
                  <a:close/>
                  <a:moveTo>
                    <a:pt x="26" y="334"/>
                  </a:moveTo>
                  <a:cubicBezTo>
                    <a:pt x="16" y="314"/>
                    <a:pt x="9" y="293"/>
                    <a:pt x="4" y="272"/>
                  </a:cubicBezTo>
                  <a:cubicBezTo>
                    <a:pt x="47" y="263"/>
                    <a:pt x="47" y="263"/>
                    <a:pt x="47" y="263"/>
                  </a:cubicBezTo>
                  <a:cubicBezTo>
                    <a:pt x="51" y="281"/>
                    <a:pt x="57" y="297"/>
                    <a:pt x="65" y="313"/>
                  </a:cubicBezTo>
                  <a:lnTo>
                    <a:pt x="26" y="334"/>
                  </a:lnTo>
                  <a:close/>
                  <a:moveTo>
                    <a:pt x="444" y="293"/>
                  </a:moveTo>
                  <a:cubicBezTo>
                    <a:pt x="402" y="280"/>
                    <a:pt x="402" y="280"/>
                    <a:pt x="402" y="280"/>
                  </a:cubicBezTo>
                  <a:cubicBezTo>
                    <a:pt x="407" y="263"/>
                    <a:pt x="409" y="246"/>
                    <a:pt x="409" y="228"/>
                  </a:cubicBezTo>
                  <a:cubicBezTo>
                    <a:pt x="409" y="215"/>
                    <a:pt x="408" y="202"/>
                    <a:pt x="405" y="189"/>
                  </a:cubicBezTo>
                  <a:cubicBezTo>
                    <a:pt x="448" y="180"/>
                    <a:pt x="448" y="180"/>
                    <a:pt x="448" y="180"/>
                  </a:cubicBezTo>
                  <a:cubicBezTo>
                    <a:pt x="452" y="195"/>
                    <a:pt x="453" y="212"/>
                    <a:pt x="453" y="228"/>
                  </a:cubicBezTo>
                  <a:cubicBezTo>
                    <a:pt x="453" y="250"/>
                    <a:pt x="450" y="272"/>
                    <a:pt x="444" y="293"/>
                  </a:cubicBezTo>
                  <a:close/>
                  <a:moveTo>
                    <a:pt x="1" y="252"/>
                  </a:moveTo>
                  <a:cubicBezTo>
                    <a:pt x="0" y="244"/>
                    <a:pt x="0" y="236"/>
                    <a:pt x="0" y="228"/>
                  </a:cubicBezTo>
                  <a:cubicBezTo>
                    <a:pt x="0" y="214"/>
                    <a:pt x="1" y="200"/>
                    <a:pt x="4" y="186"/>
                  </a:cubicBezTo>
                  <a:cubicBezTo>
                    <a:pt x="47" y="194"/>
                    <a:pt x="47" y="194"/>
                    <a:pt x="47" y="194"/>
                  </a:cubicBezTo>
                  <a:cubicBezTo>
                    <a:pt x="45" y="205"/>
                    <a:pt x="44" y="216"/>
                    <a:pt x="44" y="228"/>
                  </a:cubicBezTo>
                  <a:cubicBezTo>
                    <a:pt x="44" y="234"/>
                    <a:pt x="44" y="241"/>
                    <a:pt x="45" y="247"/>
                  </a:cubicBezTo>
                  <a:lnTo>
                    <a:pt x="1" y="252"/>
                  </a:lnTo>
                  <a:close/>
                  <a:moveTo>
                    <a:pt x="51" y="178"/>
                  </a:moveTo>
                  <a:cubicBezTo>
                    <a:pt x="8" y="167"/>
                    <a:pt x="8" y="167"/>
                    <a:pt x="8" y="167"/>
                  </a:cubicBezTo>
                  <a:cubicBezTo>
                    <a:pt x="14" y="145"/>
                    <a:pt x="23" y="125"/>
                    <a:pt x="35" y="107"/>
                  </a:cubicBezTo>
                  <a:cubicBezTo>
                    <a:pt x="72" y="130"/>
                    <a:pt x="72" y="130"/>
                    <a:pt x="72" y="130"/>
                  </a:cubicBezTo>
                  <a:cubicBezTo>
                    <a:pt x="63" y="145"/>
                    <a:pt x="56" y="161"/>
                    <a:pt x="51" y="178"/>
                  </a:cubicBezTo>
                  <a:close/>
                  <a:moveTo>
                    <a:pt x="401" y="173"/>
                  </a:moveTo>
                  <a:cubicBezTo>
                    <a:pt x="396" y="157"/>
                    <a:pt x="388" y="140"/>
                    <a:pt x="378" y="126"/>
                  </a:cubicBezTo>
                  <a:cubicBezTo>
                    <a:pt x="415" y="101"/>
                    <a:pt x="415" y="101"/>
                    <a:pt x="415" y="101"/>
                  </a:cubicBezTo>
                  <a:cubicBezTo>
                    <a:pt x="427" y="119"/>
                    <a:pt x="437" y="139"/>
                    <a:pt x="443" y="160"/>
                  </a:cubicBezTo>
                  <a:lnTo>
                    <a:pt x="401" y="173"/>
                  </a:lnTo>
                  <a:close/>
                  <a:moveTo>
                    <a:pt x="82" y="117"/>
                  </a:moveTo>
                  <a:cubicBezTo>
                    <a:pt x="47" y="90"/>
                    <a:pt x="47" y="90"/>
                    <a:pt x="47" y="90"/>
                  </a:cubicBezTo>
                  <a:cubicBezTo>
                    <a:pt x="60" y="73"/>
                    <a:pt x="76" y="57"/>
                    <a:pt x="94" y="44"/>
                  </a:cubicBezTo>
                  <a:cubicBezTo>
                    <a:pt x="119" y="80"/>
                    <a:pt x="119" y="80"/>
                    <a:pt x="119" y="80"/>
                  </a:cubicBezTo>
                  <a:cubicBezTo>
                    <a:pt x="105" y="90"/>
                    <a:pt x="92" y="103"/>
                    <a:pt x="82" y="117"/>
                  </a:cubicBezTo>
                  <a:close/>
                  <a:moveTo>
                    <a:pt x="369" y="113"/>
                  </a:moveTo>
                  <a:cubicBezTo>
                    <a:pt x="357" y="99"/>
                    <a:pt x="344" y="87"/>
                    <a:pt x="330" y="77"/>
                  </a:cubicBezTo>
                  <a:cubicBezTo>
                    <a:pt x="354" y="41"/>
                    <a:pt x="354" y="41"/>
                    <a:pt x="354" y="41"/>
                  </a:cubicBezTo>
                  <a:cubicBezTo>
                    <a:pt x="373" y="53"/>
                    <a:pt x="389" y="68"/>
                    <a:pt x="403" y="85"/>
                  </a:cubicBezTo>
                  <a:lnTo>
                    <a:pt x="369" y="113"/>
                  </a:lnTo>
                  <a:close/>
                  <a:moveTo>
                    <a:pt x="133" y="71"/>
                  </a:moveTo>
                  <a:cubicBezTo>
                    <a:pt x="110" y="33"/>
                    <a:pt x="110" y="33"/>
                    <a:pt x="110" y="33"/>
                  </a:cubicBezTo>
                  <a:cubicBezTo>
                    <a:pt x="129" y="22"/>
                    <a:pt x="150" y="13"/>
                    <a:pt x="171" y="8"/>
                  </a:cubicBezTo>
                  <a:cubicBezTo>
                    <a:pt x="182" y="51"/>
                    <a:pt x="182" y="51"/>
                    <a:pt x="182" y="51"/>
                  </a:cubicBezTo>
                  <a:cubicBezTo>
                    <a:pt x="165" y="55"/>
                    <a:pt x="148" y="62"/>
                    <a:pt x="133" y="71"/>
                  </a:cubicBezTo>
                  <a:close/>
                  <a:moveTo>
                    <a:pt x="316" y="68"/>
                  </a:moveTo>
                  <a:cubicBezTo>
                    <a:pt x="300" y="60"/>
                    <a:pt x="284" y="53"/>
                    <a:pt x="266" y="49"/>
                  </a:cubicBezTo>
                  <a:cubicBezTo>
                    <a:pt x="276" y="6"/>
                    <a:pt x="276" y="6"/>
                    <a:pt x="276" y="6"/>
                  </a:cubicBezTo>
                  <a:cubicBezTo>
                    <a:pt x="297" y="11"/>
                    <a:pt x="318" y="19"/>
                    <a:pt x="337" y="30"/>
                  </a:cubicBezTo>
                  <a:lnTo>
                    <a:pt x="316" y="68"/>
                  </a:lnTo>
                  <a:close/>
                  <a:moveTo>
                    <a:pt x="198" y="47"/>
                  </a:moveTo>
                  <a:cubicBezTo>
                    <a:pt x="191" y="4"/>
                    <a:pt x="191" y="4"/>
                    <a:pt x="191" y="4"/>
                  </a:cubicBezTo>
                  <a:cubicBezTo>
                    <a:pt x="212" y="0"/>
                    <a:pt x="235" y="0"/>
                    <a:pt x="256" y="3"/>
                  </a:cubicBezTo>
                  <a:cubicBezTo>
                    <a:pt x="251" y="47"/>
                    <a:pt x="251" y="47"/>
                    <a:pt x="251" y="47"/>
                  </a:cubicBezTo>
                  <a:cubicBezTo>
                    <a:pt x="233" y="44"/>
                    <a:pt x="215" y="45"/>
                    <a:pt x="198" y="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9324975" y="5911850"/>
              <a:ext cx="868362" cy="868362"/>
            </a:xfrm>
            <a:custGeom>
              <a:avLst/>
              <a:gdLst/>
              <a:ahLst/>
              <a:cxnLst/>
              <a:rect l="l" t="t" r="r" b="b"/>
              <a:pathLst>
                <a:path w="515" h="515" extrusionOk="0">
                  <a:moveTo>
                    <a:pt x="255" y="515"/>
                  </a:moveTo>
                  <a:cubicBezTo>
                    <a:pt x="248" y="515"/>
                    <a:pt x="241" y="515"/>
                    <a:pt x="234" y="514"/>
                  </a:cubicBezTo>
                  <a:cubicBezTo>
                    <a:pt x="234" y="509"/>
                    <a:pt x="234" y="509"/>
                    <a:pt x="234" y="509"/>
                  </a:cubicBezTo>
                  <a:cubicBezTo>
                    <a:pt x="241" y="510"/>
                    <a:pt x="248" y="510"/>
                    <a:pt x="255" y="510"/>
                  </a:cubicBezTo>
                  <a:lnTo>
                    <a:pt x="255" y="515"/>
                  </a:lnTo>
                  <a:close/>
                  <a:moveTo>
                    <a:pt x="265" y="515"/>
                  </a:moveTo>
                  <a:cubicBezTo>
                    <a:pt x="265" y="510"/>
                    <a:pt x="265" y="510"/>
                    <a:pt x="265" y="510"/>
                  </a:cubicBezTo>
                  <a:cubicBezTo>
                    <a:pt x="272" y="510"/>
                    <a:pt x="279" y="509"/>
                    <a:pt x="285" y="509"/>
                  </a:cubicBezTo>
                  <a:cubicBezTo>
                    <a:pt x="286" y="514"/>
                    <a:pt x="286" y="514"/>
                    <a:pt x="286" y="514"/>
                  </a:cubicBezTo>
                  <a:cubicBezTo>
                    <a:pt x="279" y="515"/>
                    <a:pt x="272" y="515"/>
                    <a:pt x="265" y="515"/>
                  </a:cubicBezTo>
                  <a:close/>
                  <a:moveTo>
                    <a:pt x="223" y="513"/>
                  </a:moveTo>
                  <a:cubicBezTo>
                    <a:pt x="217" y="512"/>
                    <a:pt x="210" y="511"/>
                    <a:pt x="203" y="510"/>
                  </a:cubicBezTo>
                  <a:cubicBezTo>
                    <a:pt x="204" y="504"/>
                    <a:pt x="204" y="504"/>
                    <a:pt x="204" y="504"/>
                  </a:cubicBezTo>
                  <a:cubicBezTo>
                    <a:pt x="211" y="506"/>
                    <a:pt x="217" y="507"/>
                    <a:pt x="224" y="508"/>
                  </a:cubicBezTo>
                  <a:lnTo>
                    <a:pt x="223" y="513"/>
                  </a:lnTo>
                  <a:close/>
                  <a:moveTo>
                    <a:pt x="296" y="512"/>
                  </a:moveTo>
                  <a:cubicBezTo>
                    <a:pt x="296" y="507"/>
                    <a:pt x="296" y="507"/>
                    <a:pt x="296" y="507"/>
                  </a:cubicBezTo>
                  <a:cubicBezTo>
                    <a:pt x="302" y="506"/>
                    <a:pt x="309" y="505"/>
                    <a:pt x="316" y="503"/>
                  </a:cubicBezTo>
                  <a:cubicBezTo>
                    <a:pt x="317" y="509"/>
                    <a:pt x="317" y="509"/>
                    <a:pt x="317" y="509"/>
                  </a:cubicBezTo>
                  <a:cubicBezTo>
                    <a:pt x="310" y="510"/>
                    <a:pt x="303" y="511"/>
                    <a:pt x="296" y="512"/>
                  </a:cubicBezTo>
                  <a:close/>
                  <a:moveTo>
                    <a:pt x="193" y="507"/>
                  </a:moveTo>
                  <a:cubicBezTo>
                    <a:pt x="186" y="505"/>
                    <a:pt x="179" y="503"/>
                    <a:pt x="173" y="501"/>
                  </a:cubicBezTo>
                  <a:cubicBezTo>
                    <a:pt x="174" y="496"/>
                    <a:pt x="174" y="496"/>
                    <a:pt x="174" y="496"/>
                  </a:cubicBezTo>
                  <a:cubicBezTo>
                    <a:pt x="181" y="498"/>
                    <a:pt x="187" y="500"/>
                    <a:pt x="194" y="502"/>
                  </a:cubicBezTo>
                  <a:lnTo>
                    <a:pt x="193" y="507"/>
                  </a:lnTo>
                  <a:close/>
                  <a:moveTo>
                    <a:pt x="327" y="506"/>
                  </a:moveTo>
                  <a:cubicBezTo>
                    <a:pt x="326" y="501"/>
                    <a:pt x="326" y="501"/>
                    <a:pt x="326" y="501"/>
                  </a:cubicBezTo>
                  <a:cubicBezTo>
                    <a:pt x="332" y="499"/>
                    <a:pt x="339" y="497"/>
                    <a:pt x="345" y="495"/>
                  </a:cubicBezTo>
                  <a:cubicBezTo>
                    <a:pt x="347" y="499"/>
                    <a:pt x="347" y="499"/>
                    <a:pt x="347" y="499"/>
                  </a:cubicBezTo>
                  <a:cubicBezTo>
                    <a:pt x="340" y="502"/>
                    <a:pt x="334" y="504"/>
                    <a:pt x="327" y="506"/>
                  </a:cubicBezTo>
                  <a:close/>
                  <a:moveTo>
                    <a:pt x="163" y="497"/>
                  </a:moveTo>
                  <a:cubicBezTo>
                    <a:pt x="156" y="495"/>
                    <a:pt x="150" y="492"/>
                    <a:pt x="144" y="489"/>
                  </a:cubicBezTo>
                  <a:cubicBezTo>
                    <a:pt x="146" y="484"/>
                    <a:pt x="146" y="484"/>
                    <a:pt x="146" y="484"/>
                  </a:cubicBezTo>
                  <a:cubicBezTo>
                    <a:pt x="152" y="487"/>
                    <a:pt x="158" y="490"/>
                    <a:pt x="165" y="493"/>
                  </a:cubicBezTo>
                  <a:lnTo>
                    <a:pt x="163" y="497"/>
                  </a:lnTo>
                  <a:close/>
                  <a:moveTo>
                    <a:pt x="357" y="496"/>
                  </a:moveTo>
                  <a:cubicBezTo>
                    <a:pt x="355" y="491"/>
                    <a:pt x="355" y="491"/>
                    <a:pt x="355" y="491"/>
                  </a:cubicBezTo>
                  <a:cubicBezTo>
                    <a:pt x="361" y="488"/>
                    <a:pt x="367" y="485"/>
                    <a:pt x="373" y="482"/>
                  </a:cubicBezTo>
                  <a:cubicBezTo>
                    <a:pt x="376" y="487"/>
                    <a:pt x="376" y="487"/>
                    <a:pt x="376" y="487"/>
                  </a:cubicBezTo>
                  <a:cubicBezTo>
                    <a:pt x="369" y="490"/>
                    <a:pt x="363" y="493"/>
                    <a:pt x="357" y="496"/>
                  </a:cubicBezTo>
                  <a:close/>
                  <a:moveTo>
                    <a:pt x="134" y="484"/>
                  </a:moveTo>
                  <a:cubicBezTo>
                    <a:pt x="128" y="481"/>
                    <a:pt x="122" y="477"/>
                    <a:pt x="116" y="473"/>
                  </a:cubicBezTo>
                  <a:cubicBezTo>
                    <a:pt x="119" y="469"/>
                    <a:pt x="119" y="469"/>
                    <a:pt x="119" y="469"/>
                  </a:cubicBezTo>
                  <a:cubicBezTo>
                    <a:pt x="125" y="473"/>
                    <a:pt x="131" y="476"/>
                    <a:pt x="137" y="479"/>
                  </a:cubicBezTo>
                  <a:lnTo>
                    <a:pt x="134" y="484"/>
                  </a:lnTo>
                  <a:close/>
                  <a:moveTo>
                    <a:pt x="385" y="482"/>
                  </a:moveTo>
                  <a:cubicBezTo>
                    <a:pt x="382" y="477"/>
                    <a:pt x="382" y="477"/>
                    <a:pt x="382" y="477"/>
                  </a:cubicBezTo>
                  <a:cubicBezTo>
                    <a:pt x="388" y="474"/>
                    <a:pt x="394" y="470"/>
                    <a:pt x="400" y="467"/>
                  </a:cubicBezTo>
                  <a:cubicBezTo>
                    <a:pt x="402" y="471"/>
                    <a:pt x="402" y="471"/>
                    <a:pt x="402" y="471"/>
                  </a:cubicBezTo>
                  <a:cubicBezTo>
                    <a:pt x="397" y="475"/>
                    <a:pt x="391" y="478"/>
                    <a:pt x="385" y="482"/>
                  </a:cubicBezTo>
                  <a:close/>
                  <a:moveTo>
                    <a:pt x="108" y="467"/>
                  </a:moveTo>
                  <a:cubicBezTo>
                    <a:pt x="102" y="463"/>
                    <a:pt x="97" y="459"/>
                    <a:pt x="91" y="454"/>
                  </a:cubicBezTo>
                  <a:cubicBezTo>
                    <a:pt x="95" y="451"/>
                    <a:pt x="95" y="451"/>
                    <a:pt x="95" y="451"/>
                  </a:cubicBezTo>
                  <a:cubicBezTo>
                    <a:pt x="100" y="455"/>
                    <a:pt x="105" y="459"/>
                    <a:pt x="111" y="463"/>
                  </a:cubicBezTo>
                  <a:lnTo>
                    <a:pt x="108" y="467"/>
                  </a:lnTo>
                  <a:close/>
                  <a:moveTo>
                    <a:pt x="411" y="465"/>
                  </a:moveTo>
                  <a:cubicBezTo>
                    <a:pt x="408" y="461"/>
                    <a:pt x="408" y="461"/>
                    <a:pt x="408" y="461"/>
                  </a:cubicBezTo>
                  <a:cubicBezTo>
                    <a:pt x="413" y="457"/>
                    <a:pt x="419" y="452"/>
                    <a:pt x="424" y="448"/>
                  </a:cubicBezTo>
                  <a:cubicBezTo>
                    <a:pt x="427" y="452"/>
                    <a:pt x="427" y="452"/>
                    <a:pt x="427" y="452"/>
                  </a:cubicBezTo>
                  <a:cubicBezTo>
                    <a:pt x="422" y="456"/>
                    <a:pt x="417" y="461"/>
                    <a:pt x="411" y="465"/>
                  </a:cubicBezTo>
                  <a:close/>
                  <a:moveTo>
                    <a:pt x="83" y="448"/>
                  </a:moveTo>
                  <a:cubicBezTo>
                    <a:pt x="78" y="443"/>
                    <a:pt x="73" y="438"/>
                    <a:pt x="69" y="433"/>
                  </a:cubicBezTo>
                  <a:cubicBezTo>
                    <a:pt x="72" y="429"/>
                    <a:pt x="72" y="429"/>
                    <a:pt x="72" y="429"/>
                  </a:cubicBezTo>
                  <a:cubicBezTo>
                    <a:pt x="77" y="434"/>
                    <a:pt x="82" y="439"/>
                    <a:pt x="87" y="444"/>
                  </a:cubicBezTo>
                  <a:lnTo>
                    <a:pt x="83" y="448"/>
                  </a:lnTo>
                  <a:close/>
                  <a:moveTo>
                    <a:pt x="435" y="445"/>
                  </a:moveTo>
                  <a:cubicBezTo>
                    <a:pt x="431" y="441"/>
                    <a:pt x="431" y="441"/>
                    <a:pt x="431" y="441"/>
                  </a:cubicBezTo>
                  <a:cubicBezTo>
                    <a:pt x="436" y="436"/>
                    <a:pt x="441" y="431"/>
                    <a:pt x="446" y="426"/>
                  </a:cubicBezTo>
                  <a:cubicBezTo>
                    <a:pt x="450" y="430"/>
                    <a:pt x="450" y="430"/>
                    <a:pt x="450" y="430"/>
                  </a:cubicBezTo>
                  <a:cubicBezTo>
                    <a:pt x="445" y="435"/>
                    <a:pt x="440" y="440"/>
                    <a:pt x="435" y="445"/>
                  </a:cubicBezTo>
                  <a:close/>
                  <a:moveTo>
                    <a:pt x="62" y="425"/>
                  </a:moveTo>
                  <a:cubicBezTo>
                    <a:pt x="57" y="420"/>
                    <a:pt x="53" y="414"/>
                    <a:pt x="49" y="409"/>
                  </a:cubicBezTo>
                  <a:cubicBezTo>
                    <a:pt x="53" y="406"/>
                    <a:pt x="53" y="406"/>
                    <a:pt x="53" y="406"/>
                  </a:cubicBezTo>
                  <a:cubicBezTo>
                    <a:pt x="57" y="411"/>
                    <a:pt x="61" y="416"/>
                    <a:pt x="66" y="422"/>
                  </a:cubicBezTo>
                  <a:lnTo>
                    <a:pt x="62" y="425"/>
                  </a:lnTo>
                  <a:close/>
                  <a:moveTo>
                    <a:pt x="456" y="422"/>
                  </a:moveTo>
                  <a:cubicBezTo>
                    <a:pt x="452" y="418"/>
                    <a:pt x="452" y="418"/>
                    <a:pt x="452" y="418"/>
                  </a:cubicBezTo>
                  <a:cubicBezTo>
                    <a:pt x="457" y="413"/>
                    <a:pt x="461" y="408"/>
                    <a:pt x="465" y="402"/>
                  </a:cubicBezTo>
                  <a:cubicBezTo>
                    <a:pt x="469" y="405"/>
                    <a:pt x="469" y="405"/>
                    <a:pt x="469" y="405"/>
                  </a:cubicBezTo>
                  <a:cubicBezTo>
                    <a:pt x="465" y="411"/>
                    <a:pt x="461" y="416"/>
                    <a:pt x="456" y="422"/>
                  </a:cubicBezTo>
                  <a:close/>
                  <a:moveTo>
                    <a:pt x="43" y="400"/>
                  </a:moveTo>
                  <a:cubicBezTo>
                    <a:pt x="39" y="394"/>
                    <a:pt x="35" y="388"/>
                    <a:pt x="32" y="382"/>
                  </a:cubicBezTo>
                  <a:cubicBezTo>
                    <a:pt x="37" y="380"/>
                    <a:pt x="37" y="380"/>
                    <a:pt x="37" y="380"/>
                  </a:cubicBezTo>
                  <a:cubicBezTo>
                    <a:pt x="40" y="386"/>
                    <a:pt x="43" y="391"/>
                    <a:pt x="47" y="397"/>
                  </a:cubicBezTo>
                  <a:lnTo>
                    <a:pt x="43" y="400"/>
                  </a:lnTo>
                  <a:close/>
                  <a:moveTo>
                    <a:pt x="475" y="396"/>
                  </a:moveTo>
                  <a:cubicBezTo>
                    <a:pt x="471" y="394"/>
                    <a:pt x="471" y="394"/>
                    <a:pt x="471" y="394"/>
                  </a:cubicBezTo>
                  <a:cubicBezTo>
                    <a:pt x="474" y="388"/>
                    <a:pt x="478" y="382"/>
                    <a:pt x="481" y="376"/>
                  </a:cubicBezTo>
                  <a:cubicBezTo>
                    <a:pt x="485" y="378"/>
                    <a:pt x="485" y="378"/>
                    <a:pt x="485" y="378"/>
                  </a:cubicBezTo>
                  <a:cubicBezTo>
                    <a:pt x="482" y="384"/>
                    <a:pt x="479" y="391"/>
                    <a:pt x="475" y="396"/>
                  </a:cubicBezTo>
                  <a:close/>
                  <a:moveTo>
                    <a:pt x="27" y="373"/>
                  </a:moveTo>
                  <a:cubicBezTo>
                    <a:pt x="24" y="367"/>
                    <a:pt x="21" y="360"/>
                    <a:pt x="19" y="354"/>
                  </a:cubicBezTo>
                  <a:cubicBezTo>
                    <a:pt x="23" y="352"/>
                    <a:pt x="23" y="352"/>
                    <a:pt x="23" y="352"/>
                  </a:cubicBezTo>
                  <a:cubicBezTo>
                    <a:pt x="26" y="358"/>
                    <a:pt x="29" y="365"/>
                    <a:pt x="32" y="371"/>
                  </a:cubicBezTo>
                  <a:lnTo>
                    <a:pt x="27" y="373"/>
                  </a:lnTo>
                  <a:close/>
                  <a:moveTo>
                    <a:pt x="490" y="369"/>
                  </a:moveTo>
                  <a:cubicBezTo>
                    <a:pt x="485" y="367"/>
                    <a:pt x="485" y="367"/>
                    <a:pt x="485" y="367"/>
                  </a:cubicBezTo>
                  <a:cubicBezTo>
                    <a:pt x="488" y="361"/>
                    <a:pt x="491" y="354"/>
                    <a:pt x="494" y="348"/>
                  </a:cubicBezTo>
                  <a:cubicBezTo>
                    <a:pt x="498" y="350"/>
                    <a:pt x="498" y="350"/>
                    <a:pt x="498" y="350"/>
                  </a:cubicBezTo>
                  <a:cubicBezTo>
                    <a:pt x="496" y="356"/>
                    <a:pt x="493" y="363"/>
                    <a:pt x="490" y="369"/>
                  </a:cubicBezTo>
                  <a:close/>
                  <a:moveTo>
                    <a:pt x="15" y="344"/>
                  </a:moveTo>
                  <a:cubicBezTo>
                    <a:pt x="12" y="338"/>
                    <a:pt x="10" y="331"/>
                    <a:pt x="9" y="324"/>
                  </a:cubicBezTo>
                  <a:cubicBezTo>
                    <a:pt x="14" y="323"/>
                    <a:pt x="14" y="323"/>
                    <a:pt x="14" y="323"/>
                  </a:cubicBezTo>
                  <a:cubicBezTo>
                    <a:pt x="15" y="329"/>
                    <a:pt x="17" y="336"/>
                    <a:pt x="20" y="342"/>
                  </a:cubicBezTo>
                  <a:lnTo>
                    <a:pt x="15" y="344"/>
                  </a:lnTo>
                  <a:close/>
                  <a:moveTo>
                    <a:pt x="502" y="340"/>
                  </a:moveTo>
                  <a:cubicBezTo>
                    <a:pt x="497" y="338"/>
                    <a:pt x="497" y="338"/>
                    <a:pt x="497" y="338"/>
                  </a:cubicBezTo>
                  <a:cubicBezTo>
                    <a:pt x="499" y="332"/>
                    <a:pt x="501" y="325"/>
                    <a:pt x="503" y="319"/>
                  </a:cubicBezTo>
                  <a:cubicBezTo>
                    <a:pt x="508" y="320"/>
                    <a:pt x="508" y="320"/>
                    <a:pt x="508" y="320"/>
                  </a:cubicBezTo>
                  <a:cubicBezTo>
                    <a:pt x="506" y="327"/>
                    <a:pt x="504" y="333"/>
                    <a:pt x="502" y="340"/>
                  </a:cubicBezTo>
                  <a:close/>
                  <a:moveTo>
                    <a:pt x="6" y="314"/>
                  </a:moveTo>
                  <a:cubicBezTo>
                    <a:pt x="5" y="307"/>
                    <a:pt x="3" y="300"/>
                    <a:pt x="2" y="293"/>
                  </a:cubicBezTo>
                  <a:cubicBezTo>
                    <a:pt x="8" y="293"/>
                    <a:pt x="8" y="293"/>
                    <a:pt x="8" y="293"/>
                  </a:cubicBezTo>
                  <a:cubicBezTo>
                    <a:pt x="9" y="299"/>
                    <a:pt x="10" y="306"/>
                    <a:pt x="11" y="313"/>
                  </a:cubicBezTo>
                  <a:lnTo>
                    <a:pt x="6" y="314"/>
                  </a:lnTo>
                  <a:close/>
                  <a:moveTo>
                    <a:pt x="510" y="310"/>
                  </a:moveTo>
                  <a:cubicBezTo>
                    <a:pt x="505" y="309"/>
                    <a:pt x="505" y="309"/>
                    <a:pt x="505" y="309"/>
                  </a:cubicBezTo>
                  <a:cubicBezTo>
                    <a:pt x="506" y="302"/>
                    <a:pt x="507" y="295"/>
                    <a:pt x="508" y="288"/>
                  </a:cubicBezTo>
                  <a:cubicBezTo>
                    <a:pt x="513" y="289"/>
                    <a:pt x="513" y="289"/>
                    <a:pt x="513" y="289"/>
                  </a:cubicBezTo>
                  <a:cubicBezTo>
                    <a:pt x="513" y="296"/>
                    <a:pt x="511" y="303"/>
                    <a:pt x="510" y="310"/>
                  </a:cubicBezTo>
                  <a:close/>
                  <a:moveTo>
                    <a:pt x="1" y="283"/>
                  </a:moveTo>
                  <a:cubicBezTo>
                    <a:pt x="1" y="276"/>
                    <a:pt x="0" y="269"/>
                    <a:pt x="0" y="262"/>
                  </a:cubicBezTo>
                  <a:cubicBezTo>
                    <a:pt x="5" y="262"/>
                    <a:pt x="5" y="262"/>
                    <a:pt x="5" y="262"/>
                  </a:cubicBezTo>
                  <a:cubicBezTo>
                    <a:pt x="5" y="269"/>
                    <a:pt x="6" y="276"/>
                    <a:pt x="6" y="283"/>
                  </a:cubicBezTo>
                  <a:lnTo>
                    <a:pt x="1" y="283"/>
                  </a:lnTo>
                  <a:close/>
                  <a:moveTo>
                    <a:pt x="515" y="279"/>
                  </a:moveTo>
                  <a:cubicBezTo>
                    <a:pt x="509" y="278"/>
                    <a:pt x="509" y="278"/>
                    <a:pt x="509" y="278"/>
                  </a:cubicBezTo>
                  <a:cubicBezTo>
                    <a:pt x="510" y="271"/>
                    <a:pt x="510" y="265"/>
                    <a:pt x="510" y="258"/>
                  </a:cubicBezTo>
                  <a:cubicBezTo>
                    <a:pt x="510" y="251"/>
                    <a:pt x="510" y="245"/>
                    <a:pt x="509" y="239"/>
                  </a:cubicBezTo>
                  <a:cubicBezTo>
                    <a:pt x="515" y="238"/>
                    <a:pt x="515" y="238"/>
                    <a:pt x="515" y="238"/>
                  </a:cubicBezTo>
                  <a:cubicBezTo>
                    <a:pt x="515" y="245"/>
                    <a:pt x="515" y="251"/>
                    <a:pt x="515" y="258"/>
                  </a:cubicBezTo>
                  <a:cubicBezTo>
                    <a:pt x="515" y="265"/>
                    <a:pt x="515" y="272"/>
                    <a:pt x="515" y="279"/>
                  </a:cubicBezTo>
                  <a:close/>
                  <a:moveTo>
                    <a:pt x="5" y="252"/>
                  </a:moveTo>
                  <a:cubicBezTo>
                    <a:pt x="0" y="252"/>
                    <a:pt x="0" y="252"/>
                    <a:pt x="0" y="252"/>
                  </a:cubicBezTo>
                  <a:cubicBezTo>
                    <a:pt x="0" y="245"/>
                    <a:pt x="1" y="238"/>
                    <a:pt x="1" y="231"/>
                  </a:cubicBezTo>
                  <a:cubicBezTo>
                    <a:pt x="7" y="231"/>
                    <a:pt x="7" y="231"/>
                    <a:pt x="7" y="231"/>
                  </a:cubicBezTo>
                  <a:cubicBezTo>
                    <a:pt x="6" y="238"/>
                    <a:pt x="5" y="245"/>
                    <a:pt x="5" y="252"/>
                  </a:cubicBezTo>
                  <a:close/>
                  <a:moveTo>
                    <a:pt x="508" y="229"/>
                  </a:moveTo>
                  <a:cubicBezTo>
                    <a:pt x="508" y="222"/>
                    <a:pt x="507" y="215"/>
                    <a:pt x="505" y="208"/>
                  </a:cubicBezTo>
                  <a:cubicBezTo>
                    <a:pt x="510" y="207"/>
                    <a:pt x="510" y="207"/>
                    <a:pt x="510" y="207"/>
                  </a:cubicBezTo>
                  <a:cubicBezTo>
                    <a:pt x="512" y="214"/>
                    <a:pt x="513" y="221"/>
                    <a:pt x="514" y="228"/>
                  </a:cubicBezTo>
                  <a:lnTo>
                    <a:pt x="508" y="229"/>
                  </a:lnTo>
                  <a:close/>
                  <a:moveTo>
                    <a:pt x="8" y="221"/>
                  </a:moveTo>
                  <a:cubicBezTo>
                    <a:pt x="3" y="220"/>
                    <a:pt x="3" y="220"/>
                    <a:pt x="3" y="220"/>
                  </a:cubicBezTo>
                  <a:cubicBezTo>
                    <a:pt x="4" y="214"/>
                    <a:pt x="5" y="207"/>
                    <a:pt x="6" y="200"/>
                  </a:cubicBezTo>
                  <a:cubicBezTo>
                    <a:pt x="12" y="201"/>
                    <a:pt x="12" y="201"/>
                    <a:pt x="12" y="201"/>
                  </a:cubicBezTo>
                  <a:cubicBezTo>
                    <a:pt x="10" y="208"/>
                    <a:pt x="9" y="214"/>
                    <a:pt x="8" y="221"/>
                  </a:cubicBezTo>
                  <a:close/>
                  <a:moveTo>
                    <a:pt x="503" y="198"/>
                  </a:moveTo>
                  <a:cubicBezTo>
                    <a:pt x="502" y="192"/>
                    <a:pt x="500" y="185"/>
                    <a:pt x="498" y="179"/>
                  </a:cubicBezTo>
                  <a:cubicBezTo>
                    <a:pt x="502" y="177"/>
                    <a:pt x="502" y="177"/>
                    <a:pt x="502" y="177"/>
                  </a:cubicBezTo>
                  <a:cubicBezTo>
                    <a:pt x="505" y="184"/>
                    <a:pt x="507" y="190"/>
                    <a:pt x="508" y="197"/>
                  </a:cubicBezTo>
                  <a:lnTo>
                    <a:pt x="503" y="198"/>
                  </a:lnTo>
                  <a:close/>
                  <a:moveTo>
                    <a:pt x="14" y="191"/>
                  </a:moveTo>
                  <a:cubicBezTo>
                    <a:pt x="9" y="190"/>
                    <a:pt x="9" y="190"/>
                    <a:pt x="9" y="190"/>
                  </a:cubicBezTo>
                  <a:cubicBezTo>
                    <a:pt x="11" y="183"/>
                    <a:pt x="13" y="176"/>
                    <a:pt x="15" y="170"/>
                  </a:cubicBezTo>
                  <a:cubicBezTo>
                    <a:pt x="20" y="172"/>
                    <a:pt x="20" y="172"/>
                    <a:pt x="20" y="172"/>
                  </a:cubicBezTo>
                  <a:cubicBezTo>
                    <a:pt x="18" y="178"/>
                    <a:pt x="16" y="185"/>
                    <a:pt x="14" y="191"/>
                  </a:cubicBezTo>
                  <a:close/>
                  <a:moveTo>
                    <a:pt x="494" y="169"/>
                  </a:moveTo>
                  <a:cubicBezTo>
                    <a:pt x="492" y="163"/>
                    <a:pt x="489" y="156"/>
                    <a:pt x="486" y="150"/>
                  </a:cubicBezTo>
                  <a:cubicBezTo>
                    <a:pt x="491" y="148"/>
                    <a:pt x="491" y="148"/>
                    <a:pt x="491" y="148"/>
                  </a:cubicBezTo>
                  <a:cubicBezTo>
                    <a:pt x="494" y="154"/>
                    <a:pt x="497" y="161"/>
                    <a:pt x="499" y="167"/>
                  </a:cubicBezTo>
                  <a:lnTo>
                    <a:pt x="494" y="169"/>
                  </a:lnTo>
                  <a:close/>
                  <a:moveTo>
                    <a:pt x="24" y="162"/>
                  </a:moveTo>
                  <a:cubicBezTo>
                    <a:pt x="19" y="160"/>
                    <a:pt x="19" y="160"/>
                    <a:pt x="19" y="160"/>
                  </a:cubicBezTo>
                  <a:cubicBezTo>
                    <a:pt x="22" y="154"/>
                    <a:pt x="25" y="147"/>
                    <a:pt x="28" y="141"/>
                  </a:cubicBezTo>
                  <a:cubicBezTo>
                    <a:pt x="32" y="143"/>
                    <a:pt x="32" y="143"/>
                    <a:pt x="32" y="143"/>
                  </a:cubicBezTo>
                  <a:cubicBezTo>
                    <a:pt x="29" y="149"/>
                    <a:pt x="26" y="156"/>
                    <a:pt x="24" y="162"/>
                  </a:cubicBezTo>
                  <a:close/>
                  <a:moveTo>
                    <a:pt x="482" y="141"/>
                  </a:moveTo>
                  <a:cubicBezTo>
                    <a:pt x="478" y="135"/>
                    <a:pt x="475" y="129"/>
                    <a:pt x="471" y="123"/>
                  </a:cubicBezTo>
                  <a:cubicBezTo>
                    <a:pt x="476" y="120"/>
                    <a:pt x="476" y="120"/>
                    <a:pt x="476" y="120"/>
                  </a:cubicBezTo>
                  <a:cubicBezTo>
                    <a:pt x="479" y="126"/>
                    <a:pt x="483" y="132"/>
                    <a:pt x="486" y="138"/>
                  </a:cubicBezTo>
                  <a:lnTo>
                    <a:pt x="482" y="141"/>
                  </a:lnTo>
                  <a:close/>
                  <a:moveTo>
                    <a:pt x="37" y="134"/>
                  </a:moveTo>
                  <a:cubicBezTo>
                    <a:pt x="33" y="132"/>
                    <a:pt x="33" y="132"/>
                    <a:pt x="33" y="132"/>
                  </a:cubicBezTo>
                  <a:cubicBezTo>
                    <a:pt x="36" y="126"/>
                    <a:pt x="40" y="120"/>
                    <a:pt x="44" y="114"/>
                  </a:cubicBezTo>
                  <a:cubicBezTo>
                    <a:pt x="48" y="117"/>
                    <a:pt x="48" y="117"/>
                    <a:pt x="48" y="117"/>
                  </a:cubicBezTo>
                  <a:cubicBezTo>
                    <a:pt x="44" y="123"/>
                    <a:pt x="41" y="128"/>
                    <a:pt x="37" y="134"/>
                  </a:cubicBezTo>
                  <a:close/>
                  <a:moveTo>
                    <a:pt x="466" y="115"/>
                  </a:moveTo>
                  <a:cubicBezTo>
                    <a:pt x="462" y="109"/>
                    <a:pt x="458" y="104"/>
                    <a:pt x="453" y="98"/>
                  </a:cubicBezTo>
                  <a:cubicBezTo>
                    <a:pt x="457" y="95"/>
                    <a:pt x="457" y="95"/>
                    <a:pt x="457" y="95"/>
                  </a:cubicBezTo>
                  <a:cubicBezTo>
                    <a:pt x="462" y="100"/>
                    <a:pt x="466" y="106"/>
                    <a:pt x="470" y="112"/>
                  </a:cubicBezTo>
                  <a:lnTo>
                    <a:pt x="466" y="115"/>
                  </a:lnTo>
                  <a:close/>
                  <a:moveTo>
                    <a:pt x="54" y="108"/>
                  </a:moveTo>
                  <a:cubicBezTo>
                    <a:pt x="50" y="105"/>
                    <a:pt x="50" y="105"/>
                    <a:pt x="50" y="105"/>
                  </a:cubicBezTo>
                  <a:cubicBezTo>
                    <a:pt x="54" y="100"/>
                    <a:pt x="58" y="94"/>
                    <a:pt x="63" y="89"/>
                  </a:cubicBezTo>
                  <a:cubicBezTo>
                    <a:pt x="67" y="92"/>
                    <a:pt x="67" y="92"/>
                    <a:pt x="67" y="92"/>
                  </a:cubicBezTo>
                  <a:cubicBezTo>
                    <a:pt x="62" y="98"/>
                    <a:pt x="58" y="103"/>
                    <a:pt x="54" y="108"/>
                  </a:cubicBezTo>
                  <a:close/>
                  <a:moveTo>
                    <a:pt x="447" y="90"/>
                  </a:moveTo>
                  <a:cubicBezTo>
                    <a:pt x="442" y="85"/>
                    <a:pt x="438" y="80"/>
                    <a:pt x="433" y="76"/>
                  </a:cubicBezTo>
                  <a:cubicBezTo>
                    <a:pt x="436" y="72"/>
                    <a:pt x="436" y="72"/>
                    <a:pt x="436" y="72"/>
                  </a:cubicBezTo>
                  <a:cubicBezTo>
                    <a:pt x="441" y="77"/>
                    <a:pt x="446" y="82"/>
                    <a:pt x="451" y="87"/>
                  </a:cubicBezTo>
                  <a:lnTo>
                    <a:pt x="447" y="90"/>
                  </a:lnTo>
                  <a:close/>
                  <a:moveTo>
                    <a:pt x="74" y="85"/>
                  </a:moveTo>
                  <a:cubicBezTo>
                    <a:pt x="70" y="81"/>
                    <a:pt x="70" y="81"/>
                    <a:pt x="70" y="81"/>
                  </a:cubicBezTo>
                  <a:cubicBezTo>
                    <a:pt x="75" y="76"/>
                    <a:pt x="80" y="71"/>
                    <a:pt x="85" y="67"/>
                  </a:cubicBezTo>
                  <a:cubicBezTo>
                    <a:pt x="88" y="70"/>
                    <a:pt x="88" y="70"/>
                    <a:pt x="88" y="70"/>
                  </a:cubicBezTo>
                  <a:cubicBezTo>
                    <a:pt x="83" y="75"/>
                    <a:pt x="78" y="80"/>
                    <a:pt x="74" y="85"/>
                  </a:cubicBezTo>
                  <a:close/>
                  <a:moveTo>
                    <a:pt x="425" y="69"/>
                  </a:moveTo>
                  <a:cubicBezTo>
                    <a:pt x="420" y="64"/>
                    <a:pt x="415" y="60"/>
                    <a:pt x="409" y="56"/>
                  </a:cubicBezTo>
                  <a:cubicBezTo>
                    <a:pt x="412" y="52"/>
                    <a:pt x="412" y="52"/>
                    <a:pt x="412" y="52"/>
                  </a:cubicBezTo>
                  <a:cubicBezTo>
                    <a:pt x="418" y="56"/>
                    <a:pt x="423" y="60"/>
                    <a:pt x="429" y="65"/>
                  </a:cubicBezTo>
                  <a:lnTo>
                    <a:pt x="425" y="69"/>
                  </a:lnTo>
                  <a:close/>
                  <a:moveTo>
                    <a:pt x="96" y="64"/>
                  </a:moveTo>
                  <a:cubicBezTo>
                    <a:pt x="93" y="60"/>
                    <a:pt x="93" y="60"/>
                    <a:pt x="93" y="60"/>
                  </a:cubicBezTo>
                  <a:cubicBezTo>
                    <a:pt x="98" y="55"/>
                    <a:pt x="104" y="51"/>
                    <a:pt x="109" y="47"/>
                  </a:cubicBezTo>
                  <a:cubicBezTo>
                    <a:pt x="112" y="51"/>
                    <a:pt x="112" y="51"/>
                    <a:pt x="112" y="51"/>
                  </a:cubicBezTo>
                  <a:cubicBezTo>
                    <a:pt x="107" y="55"/>
                    <a:pt x="101" y="59"/>
                    <a:pt x="96" y="64"/>
                  </a:cubicBezTo>
                  <a:close/>
                  <a:moveTo>
                    <a:pt x="401" y="50"/>
                  </a:moveTo>
                  <a:cubicBezTo>
                    <a:pt x="395" y="46"/>
                    <a:pt x="389" y="42"/>
                    <a:pt x="384" y="39"/>
                  </a:cubicBezTo>
                  <a:cubicBezTo>
                    <a:pt x="386" y="34"/>
                    <a:pt x="386" y="34"/>
                    <a:pt x="386" y="34"/>
                  </a:cubicBezTo>
                  <a:cubicBezTo>
                    <a:pt x="392" y="38"/>
                    <a:pt x="398" y="42"/>
                    <a:pt x="404" y="45"/>
                  </a:cubicBezTo>
                  <a:lnTo>
                    <a:pt x="401" y="50"/>
                  </a:lnTo>
                  <a:close/>
                  <a:moveTo>
                    <a:pt x="121" y="46"/>
                  </a:moveTo>
                  <a:cubicBezTo>
                    <a:pt x="118" y="41"/>
                    <a:pt x="118" y="41"/>
                    <a:pt x="118" y="41"/>
                  </a:cubicBezTo>
                  <a:cubicBezTo>
                    <a:pt x="124" y="37"/>
                    <a:pt x="130" y="34"/>
                    <a:pt x="136" y="31"/>
                  </a:cubicBezTo>
                  <a:cubicBezTo>
                    <a:pt x="138" y="35"/>
                    <a:pt x="138" y="35"/>
                    <a:pt x="138" y="35"/>
                  </a:cubicBezTo>
                  <a:cubicBezTo>
                    <a:pt x="132" y="38"/>
                    <a:pt x="126" y="42"/>
                    <a:pt x="121" y="46"/>
                  </a:cubicBezTo>
                  <a:close/>
                  <a:moveTo>
                    <a:pt x="375" y="34"/>
                  </a:moveTo>
                  <a:cubicBezTo>
                    <a:pt x="369" y="31"/>
                    <a:pt x="362" y="28"/>
                    <a:pt x="356" y="25"/>
                  </a:cubicBezTo>
                  <a:cubicBezTo>
                    <a:pt x="358" y="20"/>
                    <a:pt x="358" y="20"/>
                    <a:pt x="358" y="20"/>
                  </a:cubicBezTo>
                  <a:cubicBezTo>
                    <a:pt x="364" y="23"/>
                    <a:pt x="371" y="26"/>
                    <a:pt x="377" y="29"/>
                  </a:cubicBezTo>
                  <a:lnTo>
                    <a:pt x="375" y="34"/>
                  </a:lnTo>
                  <a:close/>
                  <a:moveTo>
                    <a:pt x="147" y="30"/>
                  </a:moveTo>
                  <a:cubicBezTo>
                    <a:pt x="145" y="26"/>
                    <a:pt x="145" y="26"/>
                    <a:pt x="145" y="26"/>
                  </a:cubicBezTo>
                  <a:cubicBezTo>
                    <a:pt x="151" y="23"/>
                    <a:pt x="158" y="20"/>
                    <a:pt x="164" y="17"/>
                  </a:cubicBezTo>
                  <a:cubicBezTo>
                    <a:pt x="166" y="22"/>
                    <a:pt x="166" y="22"/>
                    <a:pt x="166" y="22"/>
                  </a:cubicBezTo>
                  <a:cubicBezTo>
                    <a:pt x="160" y="25"/>
                    <a:pt x="153" y="28"/>
                    <a:pt x="147" y="30"/>
                  </a:cubicBezTo>
                  <a:close/>
                  <a:moveTo>
                    <a:pt x="347" y="21"/>
                  </a:moveTo>
                  <a:cubicBezTo>
                    <a:pt x="340" y="19"/>
                    <a:pt x="334" y="17"/>
                    <a:pt x="327" y="15"/>
                  </a:cubicBezTo>
                  <a:cubicBezTo>
                    <a:pt x="328" y="10"/>
                    <a:pt x="328" y="10"/>
                    <a:pt x="328" y="10"/>
                  </a:cubicBezTo>
                  <a:cubicBezTo>
                    <a:pt x="335" y="12"/>
                    <a:pt x="342" y="14"/>
                    <a:pt x="348" y="16"/>
                  </a:cubicBezTo>
                  <a:lnTo>
                    <a:pt x="347" y="21"/>
                  </a:lnTo>
                  <a:close/>
                  <a:moveTo>
                    <a:pt x="176" y="19"/>
                  </a:moveTo>
                  <a:cubicBezTo>
                    <a:pt x="174" y="14"/>
                    <a:pt x="174" y="14"/>
                    <a:pt x="174" y="14"/>
                  </a:cubicBezTo>
                  <a:cubicBezTo>
                    <a:pt x="181" y="12"/>
                    <a:pt x="187" y="10"/>
                    <a:pt x="194" y="8"/>
                  </a:cubicBezTo>
                  <a:cubicBezTo>
                    <a:pt x="195" y="13"/>
                    <a:pt x="195" y="13"/>
                    <a:pt x="195" y="13"/>
                  </a:cubicBezTo>
                  <a:cubicBezTo>
                    <a:pt x="189" y="15"/>
                    <a:pt x="182" y="17"/>
                    <a:pt x="176" y="19"/>
                  </a:cubicBezTo>
                  <a:close/>
                  <a:moveTo>
                    <a:pt x="317" y="12"/>
                  </a:moveTo>
                  <a:cubicBezTo>
                    <a:pt x="311" y="11"/>
                    <a:pt x="304" y="9"/>
                    <a:pt x="297" y="8"/>
                  </a:cubicBezTo>
                  <a:cubicBezTo>
                    <a:pt x="298" y="3"/>
                    <a:pt x="298" y="3"/>
                    <a:pt x="298" y="3"/>
                  </a:cubicBezTo>
                  <a:cubicBezTo>
                    <a:pt x="305" y="4"/>
                    <a:pt x="312" y="6"/>
                    <a:pt x="318" y="7"/>
                  </a:cubicBezTo>
                  <a:lnTo>
                    <a:pt x="317" y="12"/>
                  </a:lnTo>
                  <a:close/>
                  <a:moveTo>
                    <a:pt x="205" y="11"/>
                  </a:moveTo>
                  <a:cubicBezTo>
                    <a:pt x="204" y="6"/>
                    <a:pt x="204" y="6"/>
                    <a:pt x="204" y="6"/>
                  </a:cubicBezTo>
                  <a:cubicBezTo>
                    <a:pt x="211" y="4"/>
                    <a:pt x="218" y="3"/>
                    <a:pt x="225" y="2"/>
                  </a:cubicBezTo>
                  <a:cubicBezTo>
                    <a:pt x="226" y="7"/>
                    <a:pt x="226" y="7"/>
                    <a:pt x="226" y="7"/>
                  </a:cubicBezTo>
                  <a:cubicBezTo>
                    <a:pt x="219" y="8"/>
                    <a:pt x="212" y="9"/>
                    <a:pt x="205" y="11"/>
                  </a:cubicBezTo>
                  <a:close/>
                  <a:moveTo>
                    <a:pt x="287" y="7"/>
                  </a:moveTo>
                  <a:cubicBezTo>
                    <a:pt x="280" y="6"/>
                    <a:pt x="273" y="6"/>
                    <a:pt x="266" y="5"/>
                  </a:cubicBezTo>
                  <a:cubicBezTo>
                    <a:pt x="267" y="0"/>
                    <a:pt x="267" y="0"/>
                    <a:pt x="267" y="0"/>
                  </a:cubicBezTo>
                  <a:cubicBezTo>
                    <a:pt x="274" y="0"/>
                    <a:pt x="281" y="1"/>
                    <a:pt x="288" y="2"/>
                  </a:cubicBezTo>
                  <a:lnTo>
                    <a:pt x="287" y="7"/>
                  </a:lnTo>
                  <a:close/>
                  <a:moveTo>
                    <a:pt x="236" y="6"/>
                  </a:moveTo>
                  <a:cubicBezTo>
                    <a:pt x="235" y="1"/>
                    <a:pt x="235" y="1"/>
                    <a:pt x="235" y="1"/>
                  </a:cubicBezTo>
                  <a:cubicBezTo>
                    <a:pt x="242" y="0"/>
                    <a:pt x="249" y="0"/>
                    <a:pt x="256" y="0"/>
                  </a:cubicBezTo>
                  <a:cubicBezTo>
                    <a:pt x="256" y="5"/>
                    <a:pt x="256" y="5"/>
                    <a:pt x="256" y="5"/>
                  </a:cubicBezTo>
                  <a:cubicBezTo>
                    <a:pt x="249" y="5"/>
                    <a:pt x="243" y="6"/>
                    <a:pt x="236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33"/>
            <p:cNvSpPr/>
            <p:nvPr/>
          </p:nvSpPr>
          <p:spPr>
            <a:xfrm>
              <a:off x="9486900" y="6073775"/>
              <a:ext cx="546100" cy="546100"/>
            </a:xfrm>
            <a:custGeom>
              <a:avLst/>
              <a:gdLst/>
              <a:ahLst/>
              <a:cxnLst/>
              <a:rect l="l" t="t" r="r" b="b"/>
              <a:pathLst>
                <a:path w="324" h="324" extrusionOk="0">
                  <a:moveTo>
                    <a:pt x="162" y="324"/>
                  </a:moveTo>
                  <a:cubicBezTo>
                    <a:pt x="72" y="324"/>
                    <a:pt x="0" y="251"/>
                    <a:pt x="0" y="162"/>
                  </a:cubicBezTo>
                  <a:cubicBezTo>
                    <a:pt x="0" y="72"/>
                    <a:pt x="72" y="0"/>
                    <a:pt x="162" y="0"/>
                  </a:cubicBezTo>
                  <a:cubicBezTo>
                    <a:pt x="251" y="0"/>
                    <a:pt x="324" y="72"/>
                    <a:pt x="324" y="162"/>
                  </a:cubicBezTo>
                  <a:cubicBezTo>
                    <a:pt x="324" y="251"/>
                    <a:pt x="251" y="324"/>
                    <a:pt x="162" y="324"/>
                  </a:cubicBezTo>
                  <a:close/>
                  <a:moveTo>
                    <a:pt x="162" y="31"/>
                  </a:moveTo>
                  <a:cubicBezTo>
                    <a:pt x="90" y="31"/>
                    <a:pt x="31" y="90"/>
                    <a:pt x="31" y="162"/>
                  </a:cubicBezTo>
                  <a:cubicBezTo>
                    <a:pt x="31" y="234"/>
                    <a:pt x="90" y="292"/>
                    <a:pt x="162" y="292"/>
                  </a:cubicBezTo>
                  <a:cubicBezTo>
                    <a:pt x="234" y="292"/>
                    <a:pt x="292" y="234"/>
                    <a:pt x="292" y="162"/>
                  </a:cubicBezTo>
                  <a:cubicBezTo>
                    <a:pt x="292" y="90"/>
                    <a:pt x="234" y="31"/>
                    <a:pt x="162" y="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9564688" y="6151563"/>
              <a:ext cx="390525" cy="390525"/>
            </a:xfrm>
            <a:custGeom>
              <a:avLst/>
              <a:gdLst/>
              <a:ahLst/>
              <a:cxnLst/>
              <a:rect l="l" t="t" r="r" b="b"/>
              <a:pathLst>
                <a:path w="231" h="232" extrusionOk="0">
                  <a:moveTo>
                    <a:pt x="116" y="232"/>
                  </a:moveTo>
                  <a:cubicBezTo>
                    <a:pt x="52" y="232"/>
                    <a:pt x="0" y="180"/>
                    <a:pt x="0" y="116"/>
                  </a:cubicBezTo>
                  <a:cubicBezTo>
                    <a:pt x="0" y="52"/>
                    <a:pt x="52" y="0"/>
                    <a:pt x="116" y="0"/>
                  </a:cubicBezTo>
                  <a:cubicBezTo>
                    <a:pt x="180" y="0"/>
                    <a:pt x="231" y="52"/>
                    <a:pt x="231" y="116"/>
                  </a:cubicBezTo>
                  <a:cubicBezTo>
                    <a:pt x="231" y="180"/>
                    <a:pt x="180" y="232"/>
                    <a:pt x="116" y="232"/>
                  </a:cubicBezTo>
                  <a:close/>
                  <a:moveTo>
                    <a:pt x="116" y="9"/>
                  </a:moveTo>
                  <a:cubicBezTo>
                    <a:pt x="57" y="9"/>
                    <a:pt x="9" y="57"/>
                    <a:pt x="9" y="116"/>
                  </a:cubicBezTo>
                  <a:cubicBezTo>
                    <a:pt x="9" y="175"/>
                    <a:pt x="57" y="223"/>
                    <a:pt x="116" y="223"/>
                  </a:cubicBezTo>
                  <a:cubicBezTo>
                    <a:pt x="175" y="223"/>
                    <a:pt x="223" y="175"/>
                    <a:pt x="223" y="116"/>
                  </a:cubicBezTo>
                  <a:cubicBezTo>
                    <a:pt x="223" y="57"/>
                    <a:pt x="175" y="9"/>
                    <a:pt x="116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38EEA46-2958-4EC5-A431-09D6701B95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068" r="9927"/>
          <a:stretch/>
        </p:blipFill>
        <p:spPr>
          <a:xfrm>
            <a:off x="4725425" y="1132310"/>
            <a:ext cx="4139524" cy="26578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81A8C2-F8C9-4378-964C-3D76E22613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189"/>
          <a:stretch/>
        </p:blipFill>
        <p:spPr>
          <a:xfrm>
            <a:off x="5733304" y="807556"/>
            <a:ext cx="2892454" cy="3065197"/>
          </a:xfrm>
          <a:prstGeom prst="snip2DiagRect">
            <a:avLst>
              <a:gd name="adj1" fmla="val 2254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18ACA0FD-6BE9-4A3C-9AEE-41DA1879E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219" y="878263"/>
            <a:ext cx="4968157" cy="2923782"/>
          </a:xfrm>
        </p:spPr>
        <p:txBody>
          <a:bodyPr/>
          <a:lstStyle/>
          <a:p>
            <a:pPr algn="ctr"/>
            <a:r>
              <a:rPr lang="en-US" sz="1800" dirty="0">
                <a:latin typeface="Aharoni" panose="02010803020104030203" pitchFamily="2" charset="-79"/>
                <a:cs typeface="Aharoni" panose="02010803020104030203" pitchFamily="2" charset="-79"/>
              </a:rPr>
              <a:t>Clock Signal and Edge-Triggering: </a:t>
            </a:r>
          </a:p>
          <a:p>
            <a:pPr algn="ctr">
              <a:buAutoNum type="arabicPeriod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 **Clock Signal** is a periodic square wave that drives the operation of sequential circuits.  </a:t>
            </a:r>
          </a:p>
          <a:p>
            <a:pPr algn="ctr">
              <a:buAutoNum type="arabicPeriod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buAutoNum type="arabicPeriod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Flip-Flops use **Edge-Triggering**, responding only to the rising edge (low-to-high transition) or falling edge (high-to-low transition) of the clock signal.  </a:t>
            </a:r>
          </a:p>
          <a:p>
            <a:pPr algn="ctr">
              <a:buAutoNum type="arabicPeriod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buAutoNum type="arabicPeriod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This controlled triggering ensures synchronization in digital systems.  </a:t>
            </a:r>
          </a:p>
          <a:p>
            <a:pPr algn="ctr">
              <a:buAutoNum type="arabicPeriod"/>
            </a:pP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>
              <a:buAutoNum type="arabicPeriod"/>
            </a:pP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**Positive Edge-Triggered** Flip-Flops activate on the rising edge, while **Negative Edge-Triggered** Flip-Flops activate on the falling edge. </a:t>
            </a:r>
          </a:p>
        </p:txBody>
      </p:sp>
      <p:sp>
        <p:nvSpPr>
          <p:cNvPr id="11" name="Google Shape;1322;p33">
            <a:extLst>
              <a:ext uri="{FF2B5EF4-FFF2-40B4-BE49-F238E27FC236}">
                <a16:creationId xmlns:a16="http://schemas.microsoft.com/office/drawing/2014/main" id="{8F1E6007-3529-4F67-A1C1-CFF8DFC7DC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768" y="35468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Concepts: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Types of Flip Flops</a:t>
            </a:r>
            <a:r>
              <a:rPr lang="en" dirty="0"/>
              <a:t>: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A71E77-205E-471B-AD85-E2E2E45B6CFE}"/>
              </a:ext>
            </a:extLst>
          </p:cNvPr>
          <p:cNvSpPr/>
          <p:nvPr/>
        </p:nvSpPr>
        <p:spPr>
          <a:xfrm>
            <a:off x="276247" y="2962314"/>
            <a:ext cx="4572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 Flip-Flop (Data or Delay):</a:t>
            </a:r>
          </a:p>
          <a:p>
            <a: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-Simplifies the SR Flip-Flop by eliminating the invalid state. </a:t>
            </a:r>
          </a:p>
          <a:p>
            <a: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-Has one input: **D (Data)** and a clock signal. </a:t>
            </a:r>
          </a:p>
          <a:p>
            <a: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-Transfers the input D to output Q on the triggering edge of the clock.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0B9657-BE65-4EFD-AAFB-17061D6B141B}"/>
              </a:ext>
            </a:extLst>
          </p:cNvPr>
          <p:cNvSpPr/>
          <p:nvPr/>
        </p:nvSpPr>
        <p:spPr>
          <a:xfrm>
            <a:off x="336758" y="1125927"/>
            <a:ext cx="416800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SR Flip-Flop (Set-Reset) </a:t>
            </a:r>
          </a:p>
          <a:p>
            <a: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-Stores a single bit of data using two inputs: **Set (S)** and **Reset (R)**. </a:t>
            </a:r>
          </a:p>
          <a:p>
            <a: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-Output Q is set to 1 when S=1 and R=0, and reset to 0 when S=0 and R=1. </a:t>
            </a:r>
          </a:p>
          <a:p>
            <a: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–**Invalid State** occurs when S=1 and R=1 simultaneously.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866FDE-B351-4991-B421-983A68D3E17B}"/>
              </a:ext>
            </a:extLst>
          </p:cNvPr>
          <p:cNvSpPr/>
          <p:nvPr/>
        </p:nvSpPr>
        <p:spPr>
          <a:xfrm>
            <a:off x="5177118" y="1125927"/>
            <a:ext cx="38862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JK Flip-Flop </a:t>
            </a:r>
          </a:p>
          <a:p>
            <a: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-Overcomes the invalid state of SR Flip-Flop with inputs **J** (Set) and **K** (Reset). </a:t>
            </a:r>
          </a:p>
          <a:p>
            <a: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-When J=K=1, the output toggles (Q becomes the opposite of its previous state). -Operates on the clock's edge, offering versatility in sequential circuits.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97B764-BBC7-465F-A16A-7FC9C199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62" y="767369"/>
            <a:ext cx="3682309" cy="175395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04F6DA-8C42-447A-BF16-A98C49F8CDB6}"/>
              </a:ext>
            </a:extLst>
          </p:cNvPr>
          <p:cNvSpPr txBox="1"/>
          <p:nvPr/>
        </p:nvSpPr>
        <p:spPr>
          <a:xfrm>
            <a:off x="6032702" y="4397886"/>
            <a:ext cx="12666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J,K-Flip Flops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1B98AE-7325-41D1-9DE4-78DC74D04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741" y="2728793"/>
            <a:ext cx="2027077" cy="15850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C38009-0AD1-489A-8E5B-A5392A118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9091" y="754258"/>
            <a:ext cx="3453706" cy="17857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78A0E9-2381-48CA-8253-4C370D0FE7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0980" y="2728793"/>
            <a:ext cx="2173119" cy="1513754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18EFF9-ABE9-47D5-ADF9-2FD63646EB95}"/>
              </a:ext>
            </a:extLst>
          </p:cNvPr>
          <p:cNvSpPr txBox="1"/>
          <p:nvPr/>
        </p:nvSpPr>
        <p:spPr>
          <a:xfrm>
            <a:off x="1636976" y="4528531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D-Flip Flops</a:t>
            </a:r>
          </a:p>
        </p:txBody>
      </p:sp>
    </p:spTree>
    <p:extLst>
      <p:ext uri="{BB962C8B-B14F-4D97-AF65-F5344CB8AC3E}">
        <p14:creationId xmlns:p14="http://schemas.microsoft.com/office/powerpoint/2010/main" val="75430150"/>
      </p:ext>
    </p:extLst>
  </p:cSld>
  <p:clrMapOvr>
    <a:masterClrMapping/>
  </p:clrMapOvr>
</p:sld>
</file>

<file path=ppt/theme/theme1.xml><?xml version="1.0" encoding="utf-8"?>
<a:theme xmlns:a="http://schemas.openxmlformats.org/drawingml/2006/main" name="Innovation in Electric Motors Project Proposal by Slidesgo">
  <a:themeElements>
    <a:clrScheme name="Simple Light">
      <a:dk1>
        <a:srgbClr val="2B3F58"/>
      </a:dk1>
      <a:lt1>
        <a:srgbClr val="F2F2F2"/>
      </a:lt1>
      <a:dk2>
        <a:srgbClr val="324E73"/>
      </a:dk2>
      <a:lt2>
        <a:srgbClr val="746C69"/>
      </a:lt2>
      <a:accent1>
        <a:srgbClr val="A6A6A6"/>
      </a:accent1>
      <a:accent2>
        <a:srgbClr val="86DBE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B3F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526</Words>
  <Application>Microsoft Office PowerPoint</Application>
  <PresentationFormat>On-screen Show (16:9)</PresentationFormat>
  <Paragraphs>100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Calibri</vt:lpstr>
      <vt:lpstr>Anaheim</vt:lpstr>
      <vt:lpstr>Raleway</vt:lpstr>
      <vt:lpstr>Actor</vt:lpstr>
      <vt:lpstr>Open Sans</vt:lpstr>
      <vt:lpstr>Nunito Light</vt:lpstr>
      <vt:lpstr>Aharoni</vt:lpstr>
      <vt:lpstr>Agency FB</vt:lpstr>
      <vt:lpstr>Impact</vt:lpstr>
      <vt:lpstr>Arial</vt:lpstr>
      <vt:lpstr>PT Sans</vt:lpstr>
      <vt:lpstr>Innovation in Electric Motors Project Proposal by Slidesgo</vt:lpstr>
      <vt:lpstr>Introduction to Flip-Flops.</vt:lpstr>
      <vt:lpstr>Group Members:</vt:lpstr>
      <vt:lpstr>Table of contents</vt:lpstr>
      <vt:lpstr>Introduction:</vt:lpstr>
      <vt:lpstr>-Flip-Flops enable data storage and processing in sequential logic circuits.   - Widely used in applications such as computer registers, communication devices, and control systems.   - Play a key role in timing, synchronization, and state representation in digital systems.</vt:lpstr>
      <vt:lpstr>Basic Concepts:</vt:lpstr>
      <vt:lpstr>Basic Concepts:</vt:lpstr>
      <vt:lpstr>Types of Flip Flops:</vt:lpstr>
      <vt:lpstr>PowerPoint Presentation</vt:lpstr>
      <vt:lpstr>Working Principle:</vt:lpstr>
      <vt:lpstr>Working Principle:</vt:lpstr>
      <vt:lpstr>Working Principle:</vt:lpstr>
      <vt:lpstr>Applications of Flip-Flops:</vt:lpstr>
      <vt:lpstr>Conclusion:</vt:lpstr>
      <vt:lpstr>References:</vt:lpstr>
      <vt:lpstr>Thanks for tuning in!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 Water Flow   Control System  ( EWFCS )</dc:title>
  <cp:lastModifiedBy>CHINMOY GUHA</cp:lastModifiedBy>
  <cp:revision>49</cp:revision>
  <dcterms:modified xsi:type="dcterms:W3CDTF">2025-01-28T12:34:53Z</dcterms:modified>
</cp:coreProperties>
</file>