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329" r:id="rId2"/>
    <p:sldId id="362" r:id="rId3"/>
    <p:sldId id="363" r:id="rId4"/>
    <p:sldId id="364" r:id="rId5"/>
    <p:sldId id="365" r:id="rId6"/>
    <p:sldId id="366" r:id="rId7"/>
    <p:sldId id="367" r:id="rId8"/>
    <p:sldId id="360" r:id="rId9"/>
    <p:sldId id="368" r:id="rId10"/>
    <p:sldId id="369" r:id="rId11"/>
    <p:sldId id="603" r:id="rId1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19"/>
  </p:normalViewPr>
  <p:slideViewPr>
    <p:cSldViewPr snapToGrid="0">
      <p:cViewPr varScale="1">
        <p:scale>
          <a:sx n="68" d="100"/>
          <a:sy n="68" d="100"/>
        </p:scale>
        <p:origin x="18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0AA7F277-6B39-494D-8BE2-625FA8766DAD}"/>
    <pc:docChg chg="modSld">
      <pc:chgData name="Dr. Md. Kabiruzzaman" userId="6ded3dbc-3596-4a7a-93e7-ec1de6630a67" providerId="ADAL" clId="{0AA7F277-6B39-494D-8BE2-625FA8766DAD}" dt="2021-11-01T03:43:54.731" v="3" actId="20577"/>
      <pc:docMkLst>
        <pc:docMk/>
      </pc:docMkLst>
      <pc:sldChg chg="modSp mod">
        <pc:chgData name="Dr. Md. Kabiruzzaman" userId="6ded3dbc-3596-4a7a-93e7-ec1de6630a67" providerId="ADAL" clId="{0AA7F277-6B39-494D-8BE2-625FA8766DAD}" dt="2021-11-01T03:43:47.968" v="1" actId="20577"/>
        <pc:sldMkLst>
          <pc:docMk/>
          <pc:sldMk cId="2171361325" sldId="329"/>
        </pc:sldMkLst>
        <pc:spChg chg="mod">
          <ac:chgData name="Dr. Md. Kabiruzzaman" userId="6ded3dbc-3596-4a7a-93e7-ec1de6630a67" providerId="ADAL" clId="{0AA7F277-6B39-494D-8BE2-625FA8766DAD}" dt="2021-11-01T03:43:47.968" v="1" actId="20577"/>
          <ac:spMkLst>
            <pc:docMk/>
            <pc:sldMk cId="2171361325" sldId="329"/>
            <ac:spMk id="11" creationId="{85E2B1D5-6796-4242-8D7E-42837C88C7C0}"/>
          </ac:spMkLst>
        </pc:spChg>
      </pc:sldChg>
      <pc:sldChg chg="modSp mod">
        <pc:chgData name="Dr. Md. Kabiruzzaman" userId="6ded3dbc-3596-4a7a-93e7-ec1de6630a67" providerId="ADAL" clId="{0AA7F277-6B39-494D-8BE2-625FA8766DAD}" dt="2021-11-01T03:43:54.731" v="3" actId="20577"/>
        <pc:sldMkLst>
          <pc:docMk/>
          <pc:sldMk cId="1529991330" sldId="603"/>
        </pc:sldMkLst>
        <pc:spChg chg="mod">
          <ac:chgData name="Dr. Md. Kabiruzzaman" userId="6ded3dbc-3596-4a7a-93e7-ec1de6630a67" providerId="ADAL" clId="{0AA7F277-6B39-494D-8BE2-625FA8766DAD}" dt="2021-11-01T03:43:54.731" v="3" actId="20577"/>
          <ac:spMkLst>
            <pc:docMk/>
            <pc:sldMk cId="1529991330" sldId="60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277C4-C532-2C45-8881-351A1E4BE2C3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BA962B-DD58-8B49-A6E1-ABB9D8058CB1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E6F60-9F9A-8E4F-B790-254A175A30CE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69753-8E77-5841-A15A-D285A4816371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0B14F2-619F-AF40-8A5A-4B953CC8FCA1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6D7DA-E594-DE46-9A21-73C01C2B730A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36FFE-5A80-7B4E-A747-F92AAC106A55}" type="datetime1">
              <a:rPr lang="en-US" smtClean="0"/>
              <a:t>11/1/2021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C9BC19-CCFC-A64E-B995-8E7AB8A637E7}" type="datetime1">
              <a:rPr lang="en-US" smtClean="0"/>
              <a:t>11/1/2021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EA337-F052-6247-9418-AA09AB1B1856}" type="datetime1">
              <a:rPr lang="en-US" smtClean="0"/>
              <a:t>11/1/2021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B0A36-2C9C-F747-B123-AB7480B28E9D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D4BD6-B289-B546-ADC3-0385C36AE065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15DB005-A0F4-7E45-B501-274D926DFCE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(Chapter-8)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- 10</a:t>
            </a:r>
          </a:p>
        </p:txBody>
      </p:sp>
    </p:spTree>
    <p:extLst>
      <p:ext uri="{BB962C8B-B14F-4D97-AF65-F5344CB8AC3E}">
        <p14:creationId xmlns:p14="http://schemas.microsoft.com/office/powerpoint/2010/main" val="217136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D7B16-7769-4108-912E-729A730C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29" y="291249"/>
            <a:ext cx="5273673" cy="1414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CEE338-978C-46A6-97D6-442234932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7" y="1917571"/>
            <a:ext cx="3012655" cy="1037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5B008-A4D0-48CE-8494-549D0EC27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57" y="3045008"/>
            <a:ext cx="3762316" cy="857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37786-2398-4EF2-BD4D-761B707B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84" y="4166519"/>
            <a:ext cx="6967255" cy="8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91986" y="2310225"/>
            <a:ext cx="675177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</a:t>
            </a:r>
            <a:r>
              <a:rPr lang="en-US" altLang="ja-JP" sz="6600" b="1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of Lecture-10</a:t>
            </a:r>
            <a:endParaRPr lang="en-US" altLang="ja-JP" sz="6600" b="1" dirty="0">
              <a:solidFill>
                <a:schemeClr val="accent3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999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C794C-4C09-324E-A76A-25C072F1C8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94" y="844637"/>
            <a:ext cx="7472527" cy="2217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44A1C1-0955-CD4F-BCF4-8CBA22F4C4F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49" y="3172588"/>
            <a:ext cx="7091416" cy="2840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90721-DC52-824C-80ED-7AC6BF42A6C0}"/>
              </a:ext>
            </a:extLst>
          </p:cNvPr>
          <p:cNvSpPr txBox="1"/>
          <p:nvPr/>
        </p:nvSpPr>
        <p:spPr>
          <a:xfrm>
            <a:off x="623449" y="272388"/>
            <a:ext cx="3571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JFET Small Signal Model</a:t>
            </a:r>
          </a:p>
        </p:txBody>
      </p:sp>
    </p:spTree>
    <p:extLst>
      <p:ext uri="{BB962C8B-B14F-4D97-AF65-F5344CB8AC3E}">
        <p14:creationId xmlns:p14="http://schemas.microsoft.com/office/powerpoint/2010/main" val="30923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42" y="448268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JFET AC Equivalent Circuit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E0BF2-FCEB-4884-AC6E-CCCE7DA2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43" y="1248712"/>
            <a:ext cx="7217375" cy="1249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3A27C-F428-41B8-BCA1-B1F06F09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751" y="2776860"/>
            <a:ext cx="3937533" cy="2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4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69" y="414815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E6BBA-3227-4712-9651-C80214EE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43" y="1139643"/>
            <a:ext cx="7221114" cy="15924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3DD0CF-13C2-46C2-BFA9-75EB0896B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25" y="2954376"/>
            <a:ext cx="4213476" cy="25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43" y="403663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FIXED-BIAS CONFIGURATION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8E948-F1A8-4EC6-9017-AD0C6C8B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83" y="1103745"/>
            <a:ext cx="6894568" cy="1717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D239E-22FF-4BFE-8D63-715D4CBB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67" y="2728514"/>
            <a:ext cx="3025084" cy="30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35" y="303303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Continued.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EA4543-BA7D-104C-9E33-51C35A8631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2541" y="303303"/>
            <a:ext cx="4317264" cy="2583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23FAB3-1470-C84D-9D38-DEB1F2E0A4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2198" y="3078191"/>
            <a:ext cx="4453860" cy="25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5CCED-E86D-40F5-A2E0-E6DA9A29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6" y="308951"/>
            <a:ext cx="7324558" cy="1419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2322F-6315-4339-87D6-85A921A1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56" y="1865630"/>
            <a:ext cx="7438113" cy="1430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2DF2C-0CC8-4D98-8DB3-26FD60F89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343" y="3561528"/>
            <a:ext cx="3679313" cy="21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AEC75-6E2B-134F-B03E-2711C48647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040" y="361682"/>
            <a:ext cx="4903526" cy="2317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65E9F-85CF-D94C-B265-C4929DCE46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600" y="2679501"/>
            <a:ext cx="5650700" cy="252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4FA43E-7DE2-964D-8AC3-C1EF1BCC2C1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194" y="5201301"/>
            <a:ext cx="7647125" cy="61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A5263-09CD-4E67-887F-8FAB3B1F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3" y="257673"/>
            <a:ext cx="7223858" cy="2284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E24896-D71D-4D80-9386-6B00D3D8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71" y="1902435"/>
            <a:ext cx="3518441" cy="38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2" ma:contentTypeDescription="Create a new document." ma:contentTypeScope="" ma:versionID="6f93521bb061c289780037e2d58aed2e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1d6645921472b065b0b7242a11d5d0a8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4e219dd-850f-433b-9f6d-f47b648183c8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E5FA1D2-792C-4088-B5B7-D86A927EF81D}"/>
</file>

<file path=customXml/itemProps2.xml><?xml version="1.0" encoding="utf-8"?>
<ds:datastoreItem xmlns:ds="http://schemas.openxmlformats.org/officeDocument/2006/customXml" ds:itemID="{C2D5671D-2EBF-419F-96F6-7EAC7DFBFC9C}"/>
</file>

<file path=customXml/itemProps3.xml><?xml version="1.0" encoding="utf-8"?>
<ds:datastoreItem xmlns:ds="http://schemas.openxmlformats.org/officeDocument/2006/customXml" ds:itemID="{F7A2A35F-CABD-44B4-8D28-454B9F80F07C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282</TotalTime>
  <Words>54</Words>
  <Application>Microsoft Office PowerPoint</Application>
  <PresentationFormat>On-screen Show (4:3)</PresentationFormat>
  <Paragraphs>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Apple Chancery</vt:lpstr>
      <vt:lpstr>Arial</vt:lpstr>
      <vt:lpstr>Calibri</vt:lpstr>
      <vt:lpstr>Cambria</vt:lpstr>
      <vt:lpstr>Franklin Gothic Book</vt:lpstr>
      <vt:lpstr>Times New Roman</vt:lpstr>
      <vt:lpstr>TimesNewRomanPS</vt:lpstr>
      <vt:lpstr>Theme1</vt:lpstr>
      <vt:lpstr>PowerPoint Presentation</vt:lpstr>
      <vt:lpstr>PowerPoint Presentation</vt:lpstr>
      <vt:lpstr> JFET AC Equivalent Circuit</vt:lpstr>
      <vt:lpstr> Example</vt:lpstr>
      <vt:lpstr> FIXED-BIAS CONFIGURATION</vt:lpstr>
      <vt:lpstr> Continued.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Chapter-5: BJT AC analysis </dc:title>
  <dc:creator>A N M Shahebul Hasan</dc:creator>
  <cp:lastModifiedBy>Dr. Md. Kabiruzzaman</cp:lastModifiedBy>
  <cp:revision>157</cp:revision>
  <cp:lastPrinted>2018-11-19T08:37:49Z</cp:lastPrinted>
  <dcterms:created xsi:type="dcterms:W3CDTF">2018-11-17T14:55:52Z</dcterms:created>
  <dcterms:modified xsi:type="dcterms:W3CDTF">2021-11-01T03:43:56Z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