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3"/>
  </p:sldMasterIdLst>
  <p:notesMasterIdLst>
    <p:notesMasterId r:id="rId22"/>
  </p:notesMasterIdLst>
  <p:sldIdLst>
    <p:sldId id="308" r:id="rId4"/>
    <p:sldId id="257" r:id="rId5"/>
    <p:sldId id="262" r:id="rId6"/>
    <p:sldId id="261" r:id="rId7"/>
    <p:sldId id="263" r:id="rId8"/>
    <p:sldId id="264" r:id="rId9"/>
    <p:sldId id="309" r:id="rId10"/>
    <p:sldId id="310" r:id="rId11"/>
    <p:sldId id="311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5" r:id="rId20"/>
    <p:sldId id="607" r:id="rId21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31"/>
    <p:restoredTop sz="90978"/>
  </p:normalViewPr>
  <p:slideViewPr>
    <p:cSldViewPr snapToGrid="0" snapToObjects="1">
      <p:cViewPr varScale="1">
        <p:scale>
          <a:sx n="66" d="100"/>
          <a:sy n="66" d="100"/>
        </p:scale>
        <p:origin x="1884" y="48"/>
      </p:cViewPr>
      <p:guideLst/>
    </p:cSldViewPr>
  </p:slideViewPr>
  <p:outlineViewPr>
    <p:cViewPr>
      <p:scale>
        <a:sx n="33" d="100"/>
        <a:sy n="33" d="100"/>
      </p:scale>
      <p:origin x="0" y="-5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IA AFRIN TRINA" userId="S::22-48112-2@student.aiub.edu::2c7892d6-55ad-4849-82ee-e197e560a2ac" providerId="AD" clId="Web-{12D79968-CECF-47C6-BF63-41634371DFEB}"/>
    <pc:docChg chg="modSld">
      <pc:chgData name="SADIA AFRIN TRINA" userId="S::22-48112-2@student.aiub.edu::2c7892d6-55ad-4849-82ee-e197e560a2ac" providerId="AD" clId="Web-{12D79968-CECF-47C6-BF63-41634371DFEB}" dt="2024-02-05T19:04:36.353" v="0" actId="1076"/>
      <pc:docMkLst>
        <pc:docMk/>
      </pc:docMkLst>
      <pc:sldChg chg="modSp">
        <pc:chgData name="SADIA AFRIN TRINA" userId="S::22-48112-2@student.aiub.edu::2c7892d6-55ad-4849-82ee-e197e560a2ac" providerId="AD" clId="Web-{12D79968-CECF-47C6-BF63-41634371DFEB}" dt="2024-02-05T19:04:36.353" v="0" actId="1076"/>
        <pc:sldMkLst>
          <pc:docMk/>
          <pc:sldMk cId="668769962" sldId="267"/>
        </pc:sldMkLst>
        <pc:picChg chg="mod">
          <ac:chgData name="SADIA AFRIN TRINA" userId="S::22-48112-2@student.aiub.edu::2c7892d6-55ad-4849-82ee-e197e560a2ac" providerId="AD" clId="Web-{12D79968-CECF-47C6-BF63-41634371DFEB}" dt="2024-02-05T19:04:36.353" v="0" actId="1076"/>
          <ac:picMkLst>
            <pc:docMk/>
            <pc:sldMk cId="668769962" sldId="267"/>
            <ac:picMk id="8" creationId="{00000000-0000-0000-0000-000000000000}"/>
          </ac:picMkLst>
        </pc:picChg>
      </pc:sldChg>
    </pc:docChg>
  </pc:docChgLst>
  <pc:docChgLst>
    <pc:chgData name="SADIA AFRIN TRINA" userId="S::22-48112-2@student.aiub.edu::2c7892d6-55ad-4849-82ee-e197e560a2ac" providerId="AD" clId="Web-{AB4D9753-BB7E-41E1-911C-FD39947105A9}"/>
    <pc:docChg chg="modSld">
      <pc:chgData name="SADIA AFRIN TRINA" userId="S::22-48112-2@student.aiub.edu::2c7892d6-55ad-4849-82ee-e197e560a2ac" providerId="AD" clId="Web-{AB4D9753-BB7E-41E1-911C-FD39947105A9}" dt="2024-02-08T01:50:47.551" v="0" actId="14100"/>
      <pc:docMkLst>
        <pc:docMk/>
      </pc:docMkLst>
      <pc:sldChg chg="modSp">
        <pc:chgData name="SADIA AFRIN TRINA" userId="S::22-48112-2@student.aiub.edu::2c7892d6-55ad-4849-82ee-e197e560a2ac" providerId="AD" clId="Web-{AB4D9753-BB7E-41E1-911C-FD39947105A9}" dt="2024-02-08T01:50:47.551" v="0" actId="14100"/>
        <pc:sldMkLst>
          <pc:docMk/>
          <pc:sldMk cId="1932041426" sldId="257"/>
        </pc:sldMkLst>
        <pc:spChg chg="mod">
          <ac:chgData name="SADIA AFRIN TRINA" userId="S::22-48112-2@student.aiub.edu::2c7892d6-55ad-4849-82ee-e197e560a2ac" providerId="AD" clId="Web-{AB4D9753-BB7E-41E1-911C-FD39947105A9}" dt="2024-02-08T01:50:47.551" v="0" actId="14100"/>
          <ac:spMkLst>
            <pc:docMk/>
            <pc:sldMk cId="1932041426" sldId="257"/>
            <ac:spMk id="7" creationId="{F4B26E64-DBCA-424B-B3B5-1B152A3712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7525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9448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68825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10990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2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1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90221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49303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70317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9517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19769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5551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69" y="719704"/>
            <a:ext cx="2287588" cy="1337695"/>
          </a:xfrm>
        </p:spPr>
        <p:txBody>
          <a:bodyPr anchor="b"/>
          <a:lstStyle>
            <a:lvl1pPr algn="l">
              <a:defRPr sz="20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3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2319053"/>
            <a:ext cx="2318657" cy="30203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58062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7DA8EC4-D239-7342-8656-FEC63AD4F3F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41599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5"/>
            <a:ext cx="45806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6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6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6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6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6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6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8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microsoft.com/office/2007/relationships/hdphoto" Target="../media/hdphoto18.wdp"/><Relationship Id="rId3" Type="http://schemas.microsoft.com/office/2007/relationships/hdphoto" Target="../media/hdphoto13.wdp"/><Relationship Id="rId7" Type="http://schemas.microsoft.com/office/2007/relationships/hdphoto" Target="../media/hdphoto15.wdp"/><Relationship Id="rId12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microsoft.com/office/2007/relationships/hdphoto" Target="../media/hdphoto17.wdp"/><Relationship Id="rId5" Type="http://schemas.microsoft.com/office/2007/relationships/hdphoto" Target="../media/hdphoto14.wdp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microsoft.com/office/2007/relationships/hdphoto" Target="../media/hdphoto16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microsoft.com/office/2007/relationships/hdphoto" Target="../media/hdphoto19.wdp"/><Relationship Id="rId7" Type="http://schemas.microsoft.com/office/2007/relationships/hdphoto" Target="../media/hdphoto2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microsoft.com/office/2007/relationships/hdphoto" Target="../media/hdphoto23.wdp"/><Relationship Id="rId5" Type="http://schemas.microsoft.com/office/2007/relationships/hdphoto" Target="../media/hdphoto20.wdp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microsoft.com/office/2007/relationships/hdphoto" Target="../media/hdphoto22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07/relationships/hdphoto" Target="../media/hdphoto24.wdp"/><Relationship Id="rId7" Type="http://schemas.microsoft.com/office/2007/relationships/hdphoto" Target="../media/hdphoto26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microsoft.com/office/2007/relationships/hdphoto" Target="../media/hdphoto28.wdp"/><Relationship Id="rId5" Type="http://schemas.microsoft.com/office/2007/relationships/hdphoto" Target="../media/hdphoto25.wdp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microsoft.com/office/2007/relationships/hdphoto" Target="../media/hdphoto27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microsoft.com/office/2007/relationships/hdphoto" Target="../media/hdphoto34.wdp"/><Relationship Id="rId3" Type="http://schemas.microsoft.com/office/2007/relationships/hdphoto" Target="../media/hdphoto29.wdp"/><Relationship Id="rId7" Type="http://schemas.microsoft.com/office/2007/relationships/hdphoto" Target="../media/hdphoto31.wdp"/><Relationship Id="rId12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microsoft.com/office/2007/relationships/hdphoto" Target="../media/hdphoto33.wdp"/><Relationship Id="rId5" Type="http://schemas.microsoft.com/office/2007/relationships/hdphoto" Target="../media/hdphoto30.wdp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microsoft.com/office/2007/relationships/hdphoto" Target="../media/hdphoto3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microsoft.com/office/2007/relationships/hdphoto" Target="../media/hdphoto40.wdp"/><Relationship Id="rId3" Type="http://schemas.microsoft.com/office/2007/relationships/hdphoto" Target="../media/hdphoto35.wdp"/><Relationship Id="rId7" Type="http://schemas.microsoft.com/office/2007/relationships/hdphoto" Target="../media/hdphoto37.wdp"/><Relationship Id="rId12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microsoft.com/office/2007/relationships/hdphoto" Target="../media/hdphoto39.wdp"/><Relationship Id="rId5" Type="http://schemas.microsoft.com/office/2007/relationships/hdphoto" Target="../media/hdphoto36.wdp"/><Relationship Id="rId10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microsoft.com/office/2007/relationships/hdphoto" Target="../media/hdphoto38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microsoft.com/office/2007/relationships/hdphoto" Target="../media/hdphoto46.wdp"/><Relationship Id="rId3" Type="http://schemas.microsoft.com/office/2007/relationships/hdphoto" Target="../media/hdphoto41.wdp"/><Relationship Id="rId7" Type="http://schemas.microsoft.com/office/2007/relationships/hdphoto" Target="../media/hdphoto43.wdp"/><Relationship Id="rId12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microsoft.com/office/2007/relationships/hdphoto" Target="../media/hdphoto45.wdp"/><Relationship Id="rId5" Type="http://schemas.microsoft.com/office/2007/relationships/hdphoto" Target="../media/hdphoto42.wdp"/><Relationship Id="rId10" Type="http://schemas.openxmlformats.org/officeDocument/2006/relationships/image" Target="../media/image57.png"/><Relationship Id="rId4" Type="http://schemas.openxmlformats.org/officeDocument/2006/relationships/image" Target="../media/image54.png"/><Relationship Id="rId9" Type="http://schemas.microsoft.com/office/2007/relationships/hdphoto" Target="../media/hdphoto44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microsoft.com/office/2007/relationships/hdphoto" Target="../media/hdphoto47.wdp"/><Relationship Id="rId7" Type="http://schemas.microsoft.com/office/2007/relationships/hdphoto" Target="../media/hdphoto49.wdp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microsoft.com/office/2007/relationships/hdphoto" Target="../media/hdphoto48.wdp"/><Relationship Id="rId4" Type="http://schemas.openxmlformats.org/officeDocument/2006/relationships/image" Target="../media/image60.png"/><Relationship Id="rId9" Type="http://schemas.microsoft.com/office/2007/relationships/hdphoto" Target="../media/hdphoto50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microsoft.com/office/2007/relationships/hdphoto" Target="../media/hdphoto56.wdp"/><Relationship Id="rId3" Type="http://schemas.microsoft.com/office/2007/relationships/hdphoto" Target="../media/hdphoto51.wdp"/><Relationship Id="rId7" Type="http://schemas.microsoft.com/office/2007/relationships/hdphoto" Target="../media/hdphoto53.wdp"/><Relationship Id="rId12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microsoft.com/office/2007/relationships/hdphoto" Target="../media/hdphoto55.wdp"/><Relationship Id="rId5" Type="http://schemas.microsoft.com/office/2007/relationships/hdphoto" Target="../media/hdphoto52.wdp"/><Relationship Id="rId10" Type="http://schemas.openxmlformats.org/officeDocument/2006/relationships/image" Target="../media/image67.png"/><Relationship Id="rId4" Type="http://schemas.openxmlformats.org/officeDocument/2006/relationships/image" Target="../media/image64.png"/><Relationship Id="rId9" Type="http://schemas.microsoft.com/office/2007/relationships/hdphoto" Target="../media/hdphoto54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8.wdp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microsoft.com/office/2007/relationships/hdphoto" Target="../media/hdphoto6.wdp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9.wdp"/><Relationship Id="rId7" Type="http://schemas.microsoft.com/office/2007/relationships/hdphoto" Target="../media/hdphoto1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0.wdp"/><Relationship Id="rId4" Type="http://schemas.openxmlformats.org/officeDocument/2006/relationships/image" Target="../media/image16.png"/><Relationship Id="rId9" Type="http://schemas.microsoft.com/office/2007/relationships/hdphoto" Target="../media/hdphoto1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1957568" y="599307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2497106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(Chapter-2)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264972" y="1916834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C7222-61F8-4846-9494-59B152A52007}"/>
              </a:ext>
            </a:extLst>
          </p:cNvPr>
          <p:cNvSpPr txBox="1"/>
          <p:nvPr/>
        </p:nvSpPr>
        <p:spPr>
          <a:xfrm>
            <a:off x="3072038" y="4221088"/>
            <a:ext cx="2999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Name: Dr. Md. Kabiruzzaman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Email : kabiruzzaman@aiub.edu</a:t>
            </a:r>
          </a:p>
        </p:txBody>
      </p:sp>
    </p:spTree>
    <p:extLst>
      <p:ext uri="{BB962C8B-B14F-4D97-AF65-F5344CB8AC3E}">
        <p14:creationId xmlns:p14="http://schemas.microsoft.com/office/powerpoint/2010/main" val="2768407895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2C40-F63F-4ADD-A86D-C0C15E22D185}" type="slidenum">
              <a:rPr lang="en-US" smtClean="0"/>
              <a:t>10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705" y="1203778"/>
            <a:ext cx="7397881" cy="2469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2252" y="1573739"/>
            <a:ext cx="2457890" cy="20561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073" y="1640738"/>
            <a:ext cx="3231966" cy="10837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082" y="3700309"/>
            <a:ext cx="4957887" cy="2303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770" y="4449087"/>
            <a:ext cx="2788306" cy="5249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255" y="4211729"/>
            <a:ext cx="2736715" cy="163320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52E6C4D-A47D-2949-B280-0929D008CCB3}"/>
              </a:ext>
            </a:extLst>
          </p:cNvPr>
          <p:cNvSpPr txBox="1">
            <a:spLocks/>
          </p:cNvSpPr>
          <p:nvPr/>
        </p:nvSpPr>
        <p:spPr bwMode="auto">
          <a:xfrm>
            <a:off x="1272702" y="287806"/>
            <a:ext cx="7220002" cy="615553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89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77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66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558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SERIES DIODE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8495415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486" y="217764"/>
            <a:ext cx="7157027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SERIES DIODE CONFIGURATIONS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668" y="1133047"/>
            <a:ext cx="8192500" cy="2738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4636" y="1588521"/>
            <a:ext cx="1590377" cy="27072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889" y="1668037"/>
            <a:ext cx="3723517" cy="9254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987" y="2874652"/>
            <a:ext cx="2457450" cy="24717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5276" y="2854619"/>
            <a:ext cx="1842289" cy="24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1663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975" y="248394"/>
            <a:ext cx="7238050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Times New Roman" pitchFamily="18" charset="0"/>
              </a:rPr>
              <a:t>SERIES DIODE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293" y="1182307"/>
            <a:ext cx="6544439" cy="265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755" y="1742274"/>
            <a:ext cx="2323211" cy="1957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2404" y="1832309"/>
            <a:ext cx="2723547" cy="19534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62241"/>
          <a:stretch/>
        </p:blipFill>
        <p:spPr>
          <a:xfrm>
            <a:off x="1331430" y="4739285"/>
            <a:ext cx="4548268" cy="3535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975" y="4104627"/>
            <a:ext cx="4055681" cy="257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5AF5FA-BF6B-1E46-B8EE-57500409411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39271" b="1553"/>
          <a:stretch/>
        </p:blipFill>
        <p:spPr>
          <a:xfrm>
            <a:off x="1136832" y="5234638"/>
            <a:ext cx="4548268" cy="55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6996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847" y="215297"/>
            <a:ext cx="7112305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Times New Roman" pitchFamily="18" charset="0"/>
              </a:rPr>
              <a:t>SERIES DIODE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332" y="1011603"/>
            <a:ext cx="5996078" cy="2966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596" y="1462139"/>
            <a:ext cx="2277524" cy="2106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2927" y="1581272"/>
            <a:ext cx="2986550" cy="16377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8887" y="3791538"/>
            <a:ext cx="1078511" cy="3328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60562" y="3664733"/>
            <a:ext cx="2958996" cy="6094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0235" y="4763745"/>
            <a:ext cx="5139323" cy="102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3083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104" y="226397"/>
            <a:ext cx="7033791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Times New Roman" pitchFamily="18" charset="0"/>
              </a:rPr>
              <a:t>SERIES DIODE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672" y="1013659"/>
            <a:ext cx="7707341" cy="253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157" y="1386815"/>
            <a:ext cx="3020512" cy="2187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6751" y="1438972"/>
            <a:ext cx="3616262" cy="21836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855" y="3794377"/>
            <a:ext cx="3786896" cy="7151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855" y="5048975"/>
            <a:ext cx="3572360" cy="55977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C35B2D2-EF7C-DE4E-B241-C50440E81548}"/>
              </a:ext>
            </a:extLst>
          </p:cNvPr>
          <p:cNvGrpSpPr/>
          <p:nvPr/>
        </p:nvGrpSpPr>
        <p:grpSpPr>
          <a:xfrm>
            <a:off x="5220674" y="4151938"/>
            <a:ext cx="3466068" cy="1007407"/>
            <a:chOff x="5220674" y="3937059"/>
            <a:chExt cx="3466068" cy="100740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 cstate="email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13271" y="4392443"/>
              <a:ext cx="3373471" cy="55202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A39918-A855-6B4E-BFEB-C1448FBCE1F8}"/>
                </a:ext>
              </a:extLst>
            </p:cNvPr>
            <p:cNvSpPr txBox="1"/>
            <p:nvPr/>
          </p:nvSpPr>
          <p:spPr>
            <a:xfrm>
              <a:off x="5220674" y="3937059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Applying KVL,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068132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7065"/>
            <a:ext cx="7886700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Times New Roman" pitchFamily="18" charset="0"/>
              </a:rPr>
              <a:t>SERIES-PARALLEL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270" y="1097404"/>
            <a:ext cx="7332597" cy="2518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578" y="1543577"/>
            <a:ext cx="2746949" cy="1772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543577"/>
            <a:ext cx="2746949" cy="22475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597" y="3603487"/>
            <a:ext cx="972363" cy="2963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597" y="4006972"/>
            <a:ext cx="3912308" cy="5396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597" y="4653747"/>
            <a:ext cx="3643859" cy="4567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1578" y="5391264"/>
            <a:ext cx="219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0" indent="-342890">
              <a:buFont typeface="Wingdings" panose="05000000000000000000" pitchFamily="2" charset="2"/>
              <a:buChar char="q"/>
            </a:pPr>
            <a:r>
              <a:rPr lang="en-US" b="1" i="1" u="sng" dirty="0">
                <a:solidFill>
                  <a:srgbClr val="FF0000"/>
                </a:solidFill>
              </a:rPr>
              <a:t>See Example 2.11</a:t>
            </a:r>
          </a:p>
        </p:txBody>
      </p:sp>
    </p:spTree>
    <p:extLst>
      <p:ext uri="{BB962C8B-B14F-4D97-AF65-F5344CB8AC3E}">
        <p14:creationId xmlns:p14="http://schemas.microsoft.com/office/powerpoint/2010/main" val="350872457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878" y="191317"/>
            <a:ext cx="7886700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Times New Roman" pitchFamily="18" charset="0"/>
              </a:rPr>
              <a:t>SERIES-PARALLEL CONFIGURATIONS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950" y="1185340"/>
            <a:ext cx="6257925" cy="257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180" y="1711300"/>
            <a:ext cx="1932631" cy="35146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3644" y="2672751"/>
            <a:ext cx="2296574" cy="2794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2549" y="1671653"/>
            <a:ext cx="2673357" cy="359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8219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4853"/>
            <a:ext cx="7886700" cy="615553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Times New Roman" pitchFamily="18" charset="0"/>
              </a:rPr>
              <a:t>SERIES-PARALLEL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132" y="1110900"/>
            <a:ext cx="7378028" cy="273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114" y="1491575"/>
            <a:ext cx="2597858" cy="2394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490" y="1516251"/>
            <a:ext cx="2861624" cy="26853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3879" y="2039454"/>
            <a:ext cx="2285384" cy="4648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132" y="4542678"/>
            <a:ext cx="3875024" cy="10156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3273" y="4679187"/>
            <a:ext cx="3881211" cy="4950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63937" y="5429973"/>
            <a:ext cx="307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0" indent="-342890">
              <a:buFont typeface="Wingdings" panose="05000000000000000000" pitchFamily="2" charset="2"/>
              <a:buChar char="q"/>
            </a:pPr>
            <a:r>
              <a:rPr lang="en-US" b="1" i="1" u="sng" dirty="0">
                <a:solidFill>
                  <a:srgbClr val="FF0000"/>
                </a:solidFill>
              </a:rPr>
              <a:t>See Example 2.14 and 2.15</a:t>
            </a:r>
          </a:p>
        </p:txBody>
      </p:sp>
    </p:spTree>
    <p:extLst>
      <p:ext uri="{BB962C8B-B14F-4D97-AF65-F5344CB8AC3E}">
        <p14:creationId xmlns:p14="http://schemas.microsoft.com/office/powerpoint/2010/main" val="230009467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7364149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4298-503E-1047-89FB-A72E214E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38" y="466728"/>
            <a:ext cx="2322923" cy="615553"/>
          </a:xfr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B26E64-DBCA-424B-B3B5-1B152A37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34" y="1834717"/>
            <a:ext cx="7886700" cy="2322557"/>
          </a:xfrm>
        </p:spPr>
        <p:txBody>
          <a:bodyPr>
            <a:noAutofit/>
          </a:bodyPr>
          <a:lstStyle/>
          <a:p>
            <a:pPr algn="just">
              <a:spcBef>
                <a:spcPts val="432"/>
              </a:spcBef>
              <a:spcAft>
                <a:spcPts val="600"/>
              </a:spcAft>
              <a:buFont typeface="Zapf Dingbats"/>
              <a:buChar char="✯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concept of load-line analysis and how it is applied to diode networks.</a:t>
            </a:r>
          </a:p>
          <a:p>
            <a:pPr algn="just">
              <a:spcBef>
                <a:spcPts val="432"/>
              </a:spcBef>
              <a:spcAft>
                <a:spcPts val="600"/>
              </a:spcAft>
              <a:buFont typeface="Zapf Dingbats"/>
              <a:buChar char="✯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32"/>
              </a:spcBef>
              <a:spcAft>
                <a:spcPts val="600"/>
              </a:spcAft>
              <a:buFont typeface="Zapf Dingbats"/>
              <a:buChar char="✯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familiar with the use of equivalent circuits to analyze series, parallel, and series-parallel diode networks.</a:t>
            </a:r>
          </a:p>
        </p:txBody>
      </p:sp>
    </p:spTree>
    <p:extLst>
      <p:ext uri="{BB962C8B-B14F-4D97-AF65-F5344CB8AC3E}">
        <p14:creationId xmlns:p14="http://schemas.microsoft.com/office/powerpoint/2010/main" val="19320414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4298-503E-1047-89FB-A72E214E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545" y="353551"/>
            <a:ext cx="4482910" cy="615553"/>
          </a:xfr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LOAD-LINE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406047-F7AC-3748-BCD0-C859E4C94390}"/>
              </a:ext>
            </a:extLst>
          </p:cNvPr>
          <p:cNvSpPr txBox="1">
            <a:spLocks/>
          </p:cNvSpPr>
          <p:nvPr/>
        </p:nvSpPr>
        <p:spPr>
          <a:xfrm>
            <a:off x="564677" y="1313854"/>
            <a:ext cx="8014648" cy="198493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load line plots all possible combinations of diode current (I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voltage (V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 given circuit.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equals E/R, and the maximum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equals E.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 where the load line and the characteristic curve intersect is the Q-point, which identifies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particular diode in a given circuit.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C8BC9D-ED80-8747-BAE4-C0C4460B03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2781" y="3298786"/>
            <a:ext cx="3706733" cy="249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2496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73" y="475148"/>
            <a:ext cx="4646054" cy="615553"/>
          </a:xfr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LOAD-LINE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2C40-F63F-4ADD-A86D-C0C15E22D185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118" y="1890446"/>
            <a:ext cx="4350844" cy="28568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0986" y="1496500"/>
            <a:ext cx="1544685" cy="7878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5756" y="2517974"/>
            <a:ext cx="1279445" cy="12692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5755" y="4221317"/>
            <a:ext cx="1429915" cy="111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800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770" y="1164216"/>
            <a:ext cx="6643688" cy="9501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1430" y="1540444"/>
            <a:ext cx="2252639" cy="1592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C2922D-FFF1-224A-98BC-B3DFB558C37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298" y="3429000"/>
            <a:ext cx="5301205" cy="387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9932" y="326101"/>
            <a:ext cx="5004137" cy="615553"/>
          </a:xfr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LOAD-LINE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2C40-F63F-4ADD-A86D-C0C15E22D185}" type="slidenum">
              <a:rPr lang="en-US" smtClean="0"/>
              <a:t>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770" y="2259782"/>
            <a:ext cx="4234701" cy="10859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1352" y="3414399"/>
            <a:ext cx="3148175" cy="2152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CEE53B-228D-8C44-9E59-94B6205254B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540"/>
          <a:stretch/>
        </p:blipFill>
        <p:spPr>
          <a:xfrm>
            <a:off x="355199" y="4937297"/>
            <a:ext cx="4120586" cy="3873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F9A2AA-4092-9F4D-99D9-1052D9061D7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74069" y="1164216"/>
            <a:ext cx="1734063" cy="2127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780EFC-27D7-C341-A0D4-502A39AF536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103"/>
          <a:stretch/>
        </p:blipFill>
        <p:spPr>
          <a:xfrm>
            <a:off x="895068" y="4107337"/>
            <a:ext cx="1551009" cy="59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8769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F09EC8C-04B8-974E-A8FD-C84E3D9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932" y="326101"/>
            <a:ext cx="5004137" cy="615553"/>
          </a:xfr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LOAD-LINE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2C40-F63F-4ADD-A86D-C0C15E22D185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731" y="1187541"/>
            <a:ext cx="3371117" cy="6806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3541" y="1399654"/>
            <a:ext cx="4023141" cy="2751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910" y="1868145"/>
            <a:ext cx="2636044" cy="24145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463" y="4360285"/>
            <a:ext cx="4435240" cy="10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3252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83E8-13BC-564A-8ACD-90A03515B8CD}"/>
              </a:ext>
            </a:extLst>
          </p:cNvPr>
          <p:cNvSpPr txBox="1">
            <a:spLocks/>
          </p:cNvSpPr>
          <p:nvPr/>
        </p:nvSpPr>
        <p:spPr bwMode="auto">
          <a:xfrm>
            <a:off x="1272702" y="287806"/>
            <a:ext cx="7220002" cy="615553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89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77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66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558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SERIES DIODE CONFIGURATIONS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0010D7-5696-6847-8467-3BA7C2BA06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2083" y="1062063"/>
            <a:ext cx="4779834" cy="473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2617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0520F7-E0FE-7443-BA49-802BBAFAFA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893" y="1934522"/>
            <a:ext cx="3032066" cy="2988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130FAA-19D8-CC4A-9190-EA17BDDB0E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41996" y="2179252"/>
            <a:ext cx="4303352" cy="249949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3153026-EEA7-D74C-9DBC-1F391F6468B1}"/>
              </a:ext>
            </a:extLst>
          </p:cNvPr>
          <p:cNvSpPr txBox="1">
            <a:spLocks/>
          </p:cNvSpPr>
          <p:nvPr/>
        </p:nvSpPr>
        <p:spPr bwMode="auto">
          <a:xfrm>
            <a:off x="1272702" y="287806"/>
            <a:ext cx="7220002" cy="615553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89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77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66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558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SERIES DIODE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5334481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E2FFFA-1181-9845-9062-FD171B54C6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909" y="1909823"/>
            <a:ext cx="2751743" cy="265060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DD4C228-3236-D84D-9E0F-FE9333A2B74F}"/>
              </a:ext>
            </a:extLst>
          </p:cNvPr>
          <p:cNvSpPr txBox="1">
            <a:spLocks/>
          </p:cNvSpPr>
          <p:nvPr/>
        </p:nvSpPr>
        <p:spPr bwMode="auto">
          <a:xfrm>
            <a:off x="1272702" y="287806"/>
            <a:ext cx="7220002" cy="615553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89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77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669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558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sz="3400" b="1" dirty="0">
                <a:latin typeface="Cambria" panose="02040503050406030204" pitchFamily="18" charset="0"/>
                <a:cs typeface="Times New Roman" pitchFamily="18" charset="0"/>
              </a:rPr>
              <a:t>SERIES DIODE CONFIGURATIONS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93DB6-43A4-7B43-80BD-FDDCF47A41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1383" y="1909823"/>
            <a:ext cx="2546316" cy="2650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BA837E-F4AC-CC40-ABAF-008BB3FD1EE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4430" y="1909823"/>
            <a:ext cx="2668819" cy="26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703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4" ma:contentTypeDescription="Create a new document." ma:contentTypeScope="" ma:versionID="b63a3dc0401ec84a0af0b4087381f050">
  <xsd:schema xmlns:xsd="http://www.w3.org/2001/XMLSchema" xmlns:xs="http://www.w3.org/2001/XMLSchema" xmlns:p="http://schemas.microsoft.com/office/2006/metadata/properties" xmlns:ns2="28013899-7984-4c6f-833b-f43ae29268d6" targetNamespace="http://schemas.microsoft.com/office/2006/metadata/properties" ma:root="true" ma:fieldsID="d0c0b676fe751101f70278e1c0480587" ns2:_="">
    <xsd:import namespace="28013899-7984-4c6f-833b-f43ae29268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CE55FC-96E5-43F5-8EEB-373385E6E3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238272-25AB-4340-9EC2-6A341709EC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013899-7984-4c6f-833b-f43ae29268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786</TotalTime>
  <Words>206</Words>
  <Application>Microsoft Office PowerPoint</Application>
  <PresentationFormat>On-screen Show (4:3)</PresentationFormat>
  <Paragraphs>39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AIUB</vt:lpstr>
      <vt:lpstr>PowerPoint Presentation</vt:lpstr>
      <vt:lpstr>Objectives</vt:lpstr>
      <vt:lpstr>LOAD-LINE ANALYSIS</vt:lpstr>
      <vt:lpstr>LOAD-LINE ANALYSIS</vt:lpstr>
      <vt:lpstr>LOAD-LINE ANALYSIS</vt:lpstr>
      <vt:lpstr>LOAD-LINE ANALYSIS</vt:lpstr>
      <vt:lpstr>PowerPoint Presentation</vt:lpstr>
      <vt:lpstr>PowerPoint Presentation</vt:lpstr>
      <vt:lpstr>PowerPoint Presentation</vt:lpstr>
      <vt:lpstr>PowerPoint Presentation</vt:lpstr>
      <vt:lpstr>SERIES DIODE CONFIGURATIONS</vt:lpstr>
      <vt:lpstr>SERIES DIODE CONFIGURATIONS</vt:lpstr>
      <vt:lpstr>SERIES DIODE CONFIGURATIONS</vt:lpstr>
      <vt:lpstr>SERIES DIODE CONFIGURATIONS</vt:lpstr>
      <vt:lpstr>SERIES-PARALLEL CONFIGURATIONS</vt:lpstr>
      <vt:lpstr>SERIES-PARALLEL CONFIGURATIONS</vt:lpstr>
      <vt:lpstr>SERIES-PARALLEL CONFIGURATIONS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Dr. Md. Kabiruzzaman</cp:lastModifiedBy>
  <cp:revision>124</cp:revision>
  <dcterms:created xsi:type="dcterms:W3CDTF">2018-09-21T15:35:45Z</dcterms:created>
  <dcterms:modified xsi:type="dcterms:W3CDTF">2024-02-10T05:01:51Z</dcterms:modified>
</cp:coreProperties>
</file>