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3"/>
  </p:sldMasterIdLst>
  <p:notesMasterIdLst>
    <p:notesMasterId r:id="rId20"/>
  </p:notesMasterIdLst>
  <p:sldIdLst>
    <p:sldId id="308" r:id="rId4"/>
    <p:sldId id="257" r:id="rId5"/>
    <p:sldId id="310" r:id="rId6"/>
    <p:sldId id="276" r:id="rId7"/>
    <p:sldId id="277" r:id="rId8"/>
    <p:sldId id="278" r:id="rId9"/>
    <p:sldId id="279" r:id="rId10"/>
    <p:sldId id="280" r:id="rId11"/>
    <p:sldId id="281" r:id="rId12"/>
    <p:sldId id="285" r:id="rId13"/>
    <p:sldId id="282" r:id="rId14"/>
    <p:sldId id="286" r:id="rId15"/>
    <p:sldId id="287" r:id="rId16"/>
    <p:sldId id="292" r:id="rId17"/>
    <p:sldId id="309" r:id="rId18"/>
    <p:sldId id="291" r:id="rId19"/>
  </p:sldIdLst>
  <p:sldSz cx="9144000" cy="6858000" type="screen4x3"/>
  <p:notesSz cx="6858000" cy="9144000"/>
  <p:defaultTextStyle>
    <a:defPPr>
      <a:defRPr lang="ja-JP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5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0978"/>
  </p:normalViewPr>
  <p:slideViewPr>
    <p:cSldViewPr snapToGrid="0" snapToObjects="1">
      <p:cViewPr varScale="1">
        <p:scale>
          <a:sx n="60" d="100"/>
          <a:sy n="60" d="100"/>
        </p:scale>
        <p:origin x="1412" y="44"/>
      </p:cViewPr>
      <p:guideLst/>
    </p:cSldViewPr>
  </p:slideViewPr>
  <p:outlineViewPr>
    <p:cViewPr>
      <p:scale>
        <a:sx n="33" d="100"/>
        <a:sy n="33" d="100"/>
      </p:scale>
      <p:origin x="0" y="-57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1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DIA AFRIN TRINA" userId="S::22-48112-2@student.aiub.edu::2c7892d6-55ad-4849-82ee-e197e560a2ac" providerId="AD" clId="Web-{8FAA5C0A-729A-460B-AFBE-5DFC95EBA21B}"/>
    <pc:docChg chg="modSld">
      <pc:chgData name="SADIA AFRIN TRINA" userId="S::22-48112-2@student.aiub.edu::2c7892d6-55ad-4849-82ee-e197e560a2ac" providerId="AD" clId="Web-{8FAA5C0A-729A-460B-AFBE-5DFC95EBA21B}" dt="2024-02-08T01:51:27.659" v="0" actId="1076"/>
      <pc:docMkLst>
        <pc:docMk/>
      </pc:docMkLst>
      <pc:sldChg chg="modSp">
        <pc:chgData name="SADIA AFRIN TRINA" userId="S::22-48112-2@student.aiub.edu::2c7892d6-55ad-4849-82ee-e197e560a2ac" providerId="AD" clId="Web-{8FAA5C0A-729A-460B-AFBE-5DFC95EBA21B}" dt="2024-02-08T01:51:27.659" v="0" actId="1076"/>
        <pc:sldMkLst>
          <pc:docMk/>
          <pc:sldMk cId="144700158" sldId="278"/>
        </pc:sldMkLst>
        <pc:picChg chg="mod">
          <ac:chgData name="SADIA AFRIN TRINA" userId="S::22-48112-2@student.aiub.edu::2c7892d6-55ad-4849-82ee-e197e560a2ac" providerId="AD" clId="Web-{8FAA5C0A-729A-460B-AFBE-5DFC95EBA21B}" dt="2024-02-08T01:51:27.659" v="0" actId="1076"/>
          <ac:picMkLst>
            <pc:docMk/>
            <pc:sldMk cId="144700158" sldId="278"/>
            <ac:picMk id="8" creationId="{00000000-0000-0000-0000-000000000000}"/>
          </ac:picMkLst>
        </pc:picChg>
      </pc:sldChg>
    </pc:docChg>
  </pc:docChgLst>
  <pc:docChgLst>
    <pc:chgData name="Dr. Md. Kabiruzzaman" userId="6ded3dbc-3596-4a7a-93e7-ec1de6630a67" providerId="ADAL" clId="{A2F05004-2786-40D4-8384-D15F4B0B2BC2}"/>
    <pc:docChg chg="undo redo custSel addSld delSld modSld">
      <pc:chgData name="Dr. Md. Kabiruzzaman" userId="6ded3dbc-3596-4a7a-93e7-ec1de6630a67" providerId="ADAL" clId="{A2F05004-2786-40D4-8384-D15F4B0B2BC2}" dt="2022-06-02T04:36:55.258" v="94" actId="478"/>
      <pc:docMkLst>
        <pc:docMk/>
      </pc:docMkLst>
      <pc:sldChg chg="add del">
        <pc:chgData name="Dr. Md. Kabiruzzaman" userId="6ded3dbc-3596-4a7a-93e7-ec1de6630a67" providerId="ADAL" clId="{A2F05004-2786-40D4-8384-D15F4B0B2BC2}" dt="2022-06-02T03:45:41.862" v="72" actId="47"/>
        <pc:sldMkLst>
          <pc:docMk/>
          <pc:sldMk cId="1932041426" sldId="257"/>
        </pc:sldMkLst>
      </pc:sldChg>
      <pc:sldChg chg="add del">
        <pc:chgData name="Dr. Md. Kabiruzzaman" userId="6ded3dbc-3596-4a7a-93e7-ec1de6630a67" providerId="ADAL" clId="{A2F05004-2786-40D4-8384-D15F4B0B2BC2}" dt="2022-06-02T03:45:41.862" v="72" actId="47"/>
        <pc:sldMkLst>
          <pc:docMk/>
          <pc:sldMk cId="1858258465" sldId="276"/>
        </pc:sldMkLst>
      </pc:sldChg>
      <pc:sldChg chg="add del">
        <pc:chgData name="Dr. Md. Kabiruzzaman" userId="6ded3dbc-3596-4a7a-93e7-ec1de6630a67" providerId="ADAL" clId="{A2F05004-2786-40D4-8384-D15F4B0B2BC2}" dt="2022-06-02T03:45:41.862" v="72" actId="47"/>
        <pc:sldMkLst>
          <pc:docMk/>
          <pc:sldMk cId="2432109979" sldId="277"/>
        </pc:sldMkLst>
      </pc:sldChg>
      <pc:sldChg chg="add del">
        <pc:chgData name="Dr. Md. Kabiruzzaman" userId="6ded3dbc-3596-4a7a-93e7-ec1de6630a67" providerId="ADAL" clId="{A2F05004-2786-40D4-8384-D15F4B0B2BC2}" dt="2022-06-02T03:45:41.862" v="72" actId="47"/>
        <pc:sldMkLst>
          <pc:docMk/>
          <pc:sldMk cId="144700158" sldId="278"/>
        </pc:sldMkLst>
      </pc:sldChg>
      <pc:sldChg chg="add del">
        <pc:chgData name="Dr. Md. Kabiruzzaman" userId="6ded3dbc-3596-4a7a-93e7-ec1de6630a67" providerId="ADAL" clId="{A2F05004-2786-40D4-8384-D15F4B0B2BC2}" dt="2022-06-02T03:45:41.862" v="72" actId="47"/>
        <pc:sldMkLst>
          <pc:docMk/>
          <pc:sldMk cId="1231098395" sldId="279"/>
        </pc:sldMkLst>
      </pc:sldChg>
      <pc:sldChg chg="add del">
        <pc:chgData name="Dr. Md. Kabiruzzaman" userId="6ded3dbc-3596-4a7a-93e7-ec1de6630a67" providerId="ADAL" clId="{A2F05004-2786-40D4-8384-D15F4B0B2BC2}" dt="2022-06-02T03:45:41.862" v="72" actId="47"/>
        <pc:sldMkLst>
          <pc:docMk/>
          <pc:sldMk cId="2982473060" sldId="280"/>
        </pc:sldMkLst>
      </pc:sldChg>
      <pc:sldChg chg="delSp add del mod">
        <pc:chgData name="Dr. Md. Kabiruzzaman" userId="6ded3dbc-3596-4a7a-93e7-ec1de6630a67" providerId="ADAL" clId="{A2F05004-2786-40D4-8384-D15F4B0B2BC2}" dt="2022-06-02T04:36:55.258" v="94" actId="478"/>
        <pc:sldMkLst>
          <pc:docMk/>
          <pc:sldMk cId="1040070386" sldId="281"/>
        </pc:sldMkLst>
        <pc:inkChg chg="del">
          <ac:chgData name="Dr. Md. Kabiruzzaman" userId="6ded3dbc-3596-4a7a-93e7-ec1de6630a67" providerId="ADAL" clId="{A2F05004-2786-40D4-8384-D15F4B0B2BC2}" dt="2022-06-02T04:36:55.258" v="94" actId="478"/>
          <ac:inkMkLst>
            <pc:docMk/>
            <pc:sldMk cId="1040070386" sldId="281"/>
            <ac:inkMk id="3" creationId="{3AFBC2C8-A9B4-49BB-B661-1714A6DAE447}"/>
          </ac:inkMkLst>
        </pc:inkChg>
      </pc:sldChg>
      <pc:sldChg chg="add del">
        <pc:chgData name="Dr. Md. Kabiruzzaman" userId="6ded3dbc-3596-4a7a-93e7-ec1de6630a67" providerId="ADAL" clId="{A2F05004-2786-40D4-8384-D15F4B0B2BC2}" dt="2022-06-02T03:45:41.862" v="72" actId="47"/>
        <pc:sldMkLst>
          <pc:docMk/>
          <pc:sldMk cId="1348238646" sldId="282"/>
        </pc:sldMkLst>
      </pc:sldChg>
      <pc:sldChg chg="add del">
        <pc:chgData name="Dr. Md. Kabiruzzaman" userId="6ded3dbc-3596-4a7a-93e7-ec1de6630a67" providerId="ADAL" clId="{A2F05004-2786-40D4-8384-D15F4B0B2BC2}" dt="2022-06-02T03:45:41.862" v="72" actId="47"/>
        <pc:sldMkLst>
          <pc:docMk/>
          <pc:sldMk cId="4222450472" sldId="285"/>
        </pc:sldMkLst>
      </pc:sldChg>
      <pc:sldChg chg="add del">
        <pc:chgData name="Dr. Md. Kabiruzzaman" userId="6ded3dbc-3596-4a7a-93e7-ec1de6630a67" providerId="ADAL" clId="{A2F05004-2786-40D4-8384-D15F4B0B2BC2}" dt="2022-06-02T03:45:41.862" v="72" actId="47"/>
        <pc:sldMkLst>
          <pc:docMk/>
          <pc:sldMk cId="3200370489" sldId="286"/>
        </pc:sldMkLst>
      </pc:sldChg>
      <pc:sldChg chg="add del">
        <pc:chgData name="Dr. Md. Kabiruzzaman" userId="6ded3dbc-3596-4a7a-93e7-ec1de6630a67" providerId="ADAL" clId="{A2F05004-2786-40D4-8384-D15F4B0B2BC2}" dt="2022-06-02T03:45:41.862" v="72" actId="47"/>
        <pc:sldMkLst>
          <pc:docMk/>
          <pc:sldMk cId="979970495" sldId="287"/>
        </pc:sldMkLst>
      </pc:sldChg>
      <pc:sldChg chg="add del">
        <pc:chgData name="Dr. Md. Kabiruzzaman" userId="6ded3dbc-3596-4a7a-93e7-ec1de6630a67" providerId="ADAL" clId="{A2F05004-2786-40D4-8384-D15F4B0B2BC2}" dt="2022-06-02T03:45:40.916" v="71" actId="47"/>
        <pc:sldMkLst>
          <pc:docMk/>
          <pc:sldMk cId="3117638226" sldId="291"/>
        </pc:sldMkLst>
      </pc:sldChg>
      <pc:sldChg chg="add del">
        <pc:chgData name="Dr. Md. Kabiruzzaman" userId="6ded3dbc-3596-4a7a-93e7-ec1de6630a67" providerId="ADAL" clId="{A2F05004-2786-40D4-8384-D15F4B0B2BC2}" dt="2022-06-02T03:45:41.862" v="72" actId="47"/>
        <pc:sldMkLst>
          <pc:docMk/>
          <pc:sldMk cId="4081421812" sldId="292"/>
        </pc:sldMkLst>
      </pc:sldChg>
      <pc:sldChg chg="add del">
        <pc:chgData name="Dr. Md. Kabiruzzaman" userId="6ded3dbc-3596-4a7a-93e7-ec1de6630a67" providerId="ADAL" clId="{A2F05004-2786-40D4-8384-D15F4B0B2BC2}" dt="2022-06-02T03:45:41.862" v="72" actId="47"/>
        <pc:sldMkLst>
          <pc:docMk/>
          <pc:sldMk cId="1971679314" sldId="308"/>
        </pc:sldMkLst>
      </pc:sldChg>
      <pc:sldChg chg="addSp delSp modSp new mod delAnim modAnim">
        <pc:chgData name="Dr. Md. Kabiruzzaman" userId="6ded3dbc-3596-4a7a-93e7-ec1de6630a67" providerId="ADAL" clId="{A2F05004-2786-40D4-8384-D15F4B0B2BC2}" dt="2022-06-02T03:47:11.565" v="93" actId="20577"/>
        <pc:sldMkLst>
          <pc:docMk/>
          <pc:sldMk cId="1349314537" sldId="309"/>
        </pc:sldMkLst>
        <pc:spChg chg="mod">
          <ac:chgData name="Dr. Md. Kabiruzzaman" userId="6ded3dbc-3596-4a7a-93e7-ec1de6630a67" providerId="ADAL" clId="{A2F05004-2786-40D4-8384-D15F4B0B2BC2}" dt="2022-06-02T03:45:47.014" v="74" actId="20577"/>
          <ac:spMkLst>
            <pc:docMk/>
            <pc:sldMk cId="1349314537" sldId="309"/>
            <ac:spMk id="2" creationId="{51177B72-94CC-851D-9F6B-231A1020F377}"/>
          </ac:spMkLst>
        </pc:spChg>
        <pc:spChg chg="del mod">
          <ac:chgData name="Dr. Md. Kabiruzzaman" userId="6ded3dbc-3596-4a7a-93e7-ec1de6630a67" providerId="ADAL" clId="{A2F05004-2786-40D4-8384-D15F4B0B2BC2}" dt="2022-06-02T03:42:23.287" v="21" actId="478"/>
          <ac:spMkLst>
            <pc:docMk/>
            <pc:sldMk cId="1349314537" sldId="309"/>
            <ac:spMk id="3" creationId="{E420A1BA-4546-724D-F33F-B360C3D65EEA}"/>
          </ac:spMkLst>
        </pc:spChg>
        <pc:spChg chg="add del mod">
          <ac:chgData name="Dr. Md. Kabiruzzaman" userId="6ded3dbc-3596-4a7a-93e7-ec1de6630a67" providerId="ADAL" clId="{A2F05004-2786-40D4-8384-D15F4B0B2BC2}" dt="2022-06-02T03:42:25.689" v="22" actId="478"/>
          <ac:spMkLst>
            <pc:docMk/>
            <pc:sldMk cId="1349314537" sldId="309"/>
            <ac:spMk id="10" creationId="{13E35AFF-D5C2-14CC-72DE-B59E7B9B3831}"/>
          </ac:spMkLst>
        </pc:spChg>
        <pc:spChg chg="add mod">
          <ac:chgData name="Dr. Md. Kabiruzzaman" userId="6ded3dbc-3596-4a7a-93e7-ec1de6630a67" providerId="ADAL" clId="{A2F05004-2786-40D4-8384-D15F4B0B2BC2}" dt="2022-06-02T03:47:11.565" v="93" actId="20577"/>
          <ac:spMkLst>
            <pc:docMk/>
            <pc:sldMk cId="1349314537" sldId="309"/>
            <ac:spMk id="14" creationId="{72555FDC-5A2B-0EE0-477E-849F88282399}"/>
          </ac:spMkLst>
        </pc:spChg>
        <pc:picChg chg="add del mod">
          <ac:chgData name="Dr. Md. Kabiruzzaman" userId="6ded3dbc-3596-4a7a-93e7-ec1de6630a67" providerId="ADAL" clId="{A2F05004-2786-40D4-8384-D15F4B0B2BC2}" dt="2022-06-02T03:43:42.423" v="39" actId="478"/>
          <ac:picMkLst>
            <pc:docMk/>
            <pc:sldMk cId="1349314537" sldId="309"/>
            <ac:picMk id="4" creationId="{E4583FFC-0B0D-DD9E-8EE7-8D165D6F3237}"/>
          </ac:picMkLst>
        </pc:picChg>
        <pc:picChg chg="add del mod">
          <ac:chgData name="Dr. Md. Kabiruzzaman" userId="6ded3dbc-3596-4a7a-93e7-ec1de6630a67" providerId="ADAL" clId="{A2F05004-2786-40D4-8384-D15F4B0B2BC2}" dt="2022-06-02T03:46:39.304" v="84" actId="21"/>
          <ac:picMkLst>
            <pc:docMk/>
            <pc:sldMk cId="1349314537" sldId="309"/>
            <ac:picMk id="5" creationId="{385A004A-5628-2EE3-62A6-70E284EACC77}"/>
          </ac:picMkLst>
        </pc:picChg>
        <pc:picChg chg="add mod">
          <ac:chgData name="Dr. Md. Kabiruzzaman" userId="6ded3dbc-3596-4a7a-93e7-ec1de6630a67" providerId="ADAL" clId="{A2F05004-2786-40D4-8384-D15F4B0B2BC2}" dt="2022-06-02T03:43:19.367" v="33" actId="1076"/>
          <ac:picMkLst>
            <pc:docMk/>
            <pc:sldMk cId="1349314537" sldId="309"/>
            <ac:picMk id="6" creationId="{34CF8CC1-7F95-50FF-D4ED-76CD0833CAAE}"/>
          </ac:picMkLst>
        </pc:picChg>
        <pc:picChg chg="add del mod">
          <ac:chgData name="Dr. Md. Kabiruzzaman" userId="6ded3dbc-3596-4a7a-93e7-ec1de6630a67" providerId="ADAL" clId="{A2F05004-2786-40D4-8384-D15F4B0B2BC2}" dt="2022-06-02T03:41:47.736" v="18" actId="21"/>
          <ac:picMkLst>
            <pc:docMk/>
            <pc:sldMk cId="1349314537" sldId="309"/>
            <ac:picMk id="7" creationId="{BC19CE1B-D09F-2986-5EE1-CEE628A122ED}"/>
          </ac:picMkLst>
        </pc:picChg>
        <pc:picChg chg="add mod">
          <ac:chgData name="Dr. Md. Kabiruzzaman" userId="6ded3dbc-3596-4a7a-93e7-ec1de6630a67" providerId="ADAL" clId="{A2F05004-2786-40D4-8384-D15F4B0B2BC2}" dt="2022-06-02T03:46:47.497" v="86" actId="1076"/>
          <ac:picMkLst>
            <pc:docMk/>
            <pc:sldMk cId="1349314537" sldId="309"/>
            <ac:picMk id="8" creationId="{70EE3C8B-9ADA-56A3-865B-38F8DD0934EA}"/>
          </ac:picMkLst>
        </pc:picChg>
        <pc:picChg chg="add mod">
          <ac:chgData name="Dr. Md. Kabiruzzaman" userId="6ded3dbc-3596-4a7a-93e7-ec1de6630a67" providerId="ADAL" clId="{A2F05004-2786-40D4-8384-D15F4B0B2BC2}" dt="2022-06-02T03:43:23.479" v="35" actId="1076"/>
          <ac:picMkLst>
            <pc:docMk/>
            <pc:sldMk cId="1349314537" sldId="309"/>
            <ac:picMk id="9" creationId="{C836911A-DE98-F5FA-F357-13E865810CA1}"/>
          </ac:picMkLst>
        </pc:picChg>
        <pc:picChg chg="add mod">
          <ac:chgData name="Dr. Md. Kabiruzzaman" userId="6ded3dbc-3596-4a7a-93e7-ec1de6630a67" providerId="ADAL" clId="{A2F05004-2786-40D4-8384-D15F4B0B2BC2}" dt="2022-06-02T03:46:02.095" v="75" actId="1076"/>
          <ac:picMkLst>
            <pc:docMk/>
            <pc:sldMk cId="1349314537" sldId="309"/>
            <ac:picMk id="11" creationId="{CEA469FD-83CE-E4C9-FDF0-00F31DD53A0D}"/>
          </ac:picMkLst>
        </pc:picChg>
        <pc:picChg chg="add mod">
          <ac:chgData name="Dr. Md. Kabiruzzaman" userId="6ded3dbc-3596-4a7a-93e7-ec1de6630a67" providerId="ADAL" clId="{A2F05004-2786-40D4-8384-D15F4B0B2BC2}" dt="2022-06-02T03:46:04.654" v="76" actId="1076"/>
          <ac:picMkLst>
            <pc:docMk/>
            <pc:sldMk cId="1349314537" sldId="309"/>
            <ac:picMk id="12" creationId="{D7A897D8-751B-1CC7-0B07-5F02FD7D0575}"/>
          </ac:picMkLst>
        </pc:picChg>
        <pc:picChg chg="add mod">
          <ac:chgData name="Dr. Md. Kabiruzzaman" userId="6ded3dbc-3596-4a7a-93e7-ec1de6630a67" providerId="ADAL" clId="{A2F05004-2786-40D4-8384-D15F4B0B2BC2}" dt="2022-06-02T03:46:40.154" v="85"/>
          <ac:picMkLst>
            <pc:docMk/>
            <pc:sldMk cId="1349314537" sldId="309"/>
            <ac:picMk id="15" creationId="{52DBC0AF-A920-15EA-F181-520B238C19B2}"/>
          </ac:picMkLst>
        </pc:picChg>
      </pc:sldChg>
    </pc:docChg>
  </pc:docChgLst>
  <pc:docChgLst>
    <pc:chgData name="Dr. Md. Kabiruzzaman" userId="6ded3dbc-3596-4a7a-93e7-ec1de6630a67" providerId="ADAL" clId="{7883D91F-23A7-4250-A23D-3660B54D36E9}"/>
    <pc:docChg chg="custSel addSld modSld">
      <pc:chgData name="Dr. Md. Kabiruzzaman" userId="6ded3dbc-3596-4a7a-93e7-ec1de6630a67" providerId="ADAL" clId="{7883D91F-23A7-4250-A23D-3660B54D36E9}" dt="2023-02-01T10:35:12.170" v="378" actId="121"/>
      <pc:docMkLst>
        <pc:docMk/>
      </pc:docMkLst>
      <pc:sldChg chg="modSp modAnim">
        <pc:chgData name="Dr. Md. Kabiruzzaman" userId="6ded3dbc-3596-4a7a-93e7-ec1de6630a67" providerId="ADAL" clId="{7883D91F-23A7-4250-A23D-3660B54D36E9}" dt="2023-02-01T10:16:25.083" v="71" actId="20577"/>
        <pc:sldMkLst>
          <pc:docMk/>
          <pc:sldMk cId="1932041426" sldId="257"/>
        </pc:sldMkLst>
        <pc:spChg chg="mod">
          <ac:chgData name="Dr. Md. Kabiruzzaman" userId="6ded3dbc-3596-4a7a-93e7-ec1de6630a67" providerId="ADAL" clId="{7883D91F-23A7-4250-A23D-3660B54D36E9}" dt="2023-02-01T10:16:25.083" v="71" actId="20577"/>
          <ac:spMkLst>
            <pc:docMk/>
            <pc:sldMk cId="1932041426" sldId="257"/>
            <ac:spMk id="7" creationId="{F4B26E64-DBCA-424B-B3B5-1B152A3712C6}"/>
          </ac:spMkLst>
        </pc:spChg>
      </pc:sldChg>
      <pc:sldChg chg="addSp delSp modSp new mod">
        <pc:chgData name="Dr. Md. Kabiruzzaman" userId="6ded3dbc-3596-4a7a-93e7-ec1de6630a67" providerId="ADAL" clId="{7883D91F-23A7-4250-A23D-3660B54D36E9}" dt="2023-02-01T10:35:12.170" v="378" actId="121"/>
        <pc:sldMkLst>
          <pc:docMk/>
          <pc:sldMk cId="3068967996" sldId="310"/>
        </pc:sldMkLst>
        <pc:spChg chg="mod">
          <ac:chgData name="Dr. Md. Kabiruzzaman" userId="6ded3dbc-3596-4a7a-93e7-ec1de6630a67" providerId="ADAL" clId="{7883D91F-23A7-4250-A23D-3660B54D36E9}" dt="2023-02-01T10:30:13.158" v="322" actId="1076"/>
          <ac:spMkLst>
            <pc:docMk/>
            <pc:sldMk cId="3068967996" sldId="310"/>
            <ac:spMk id="2" creationId="{AF29B680-7D57-CE4A-2945-7BF5D77FD4B4}"/>
          </ac:spMkLst>
        </pc:spChg>
        <pc:spChg chg="del">
          <ac:chgData name="Dr. Md. Kabiruzzaman" userId="6ded3dbc-3596-4a7a-93e7-ec1de6630a67" providerId="ADAL" clId="{7883D91F-23A7-4250-A23D-3660B54D36E9}" dt="2023-02-01T10:17:18.349" v="73" actId="478"/>
          <ac:spMkLst>
            <pc:docMk/>
            <pc:sldMk cId="3068967996" sldId="310"/>
            <ac:spMk id="3" creationId="{0A99F90D-5BF7-5840-9B83-1CB0E0FF13CE}"/>
          </ac:spMkLst>
        </pc:spChg>
        <pc:spChg chg="add mod">
          <ac:chgData name="Dr. Md. Kabiruzzaman" userId="6ded3dbc-3596-4a7a-93e7-ec1de6630a67" providerId="ADAL" clId="{7883D91F-23A7-4250-A23D-3660B54D36E9}" dt="2023-02-01T10:29:39.580" v="309" actId="20577"/>
          <ac:spMkLst>
            <pc:docMk/>
            <pc:sldMk cId="3068967996" sldId="310"/>
            <ac:spMk id="11" creationId="{856F7382-D10C-54CF-4A0A-CDD6ECE82C06}"/>
          </ac:spMkLst>
        </pc:spChg>
        <pc:spChg chg="add mod">
          <ac:chgData name="Dr. Md. Kabiruzzaman" userId="6ded3dbc-3596-4a7a-93e7-ec1de6630a67" providerId="ADAL" clId="{7883D91F-23A7-4250-A23D-3660B54D36E9}" dt="2023-02-01T10:35:01.205" v="375" actId="1076"/>
          <ac:spMkLst>
            <pc:docMk/>
            <pc:sldMk cId="3068967996" sldId="310"/>
            <ac:spMk id="12" creationId="{E0A9540F-56C3-B0B6-7F7F-279F132CBB19}"/>
          </ac:spMkLst>
        </pc:spChg>
        <pc:spChg chg="add mod">
          <ac:chgData name="Dr. Md. Kabiruzzaman" userId="6ded3dbc-3596-4a7a-93e7-ec1de6630a67" providerId="ADAL" clId="{7883D91F-23A7-4250-A23D-3660B54D36E9}" dt="2023-02-01T10:35:12.170" v="378" actId="121"/>
          <ac:spMkLst>
            <pc:docMk/>
            <pc:sldMk cId="3068967996" sldId="310"/>
            <ac:spMk id="13" creationId="{08826306-10A2-D5CB-698E-B9C20D514276}"/>
          </ac:spMkLst>
        </pc:spChg>
        <pc:picChg chg="add del mod">
          <ac:chgData name="Dr. Md. Kabiruzzaman" userId="6ded3dbc-3596-4a7a-93e7-ec1de6630a67" providerId="ADAL" clId="{7883D91F-23A7-4250-A23D-3660B54D36E9}" dt="2023-02-01T10:19:02.203" v="94" actId="21"/>
          <ac:picMkLst>
            <pc:docMk/>
            <pc:sldMk cId="3068967996" sldId="310"/>
            <ac:picMk id="5" creationId="{CACD2426-4E54-7AD2-7F8D-FC1AAFE7EE2A}"/>
          </ac:picMkLst>
        </pc:picChg>
        <pc:picChg chg="add mod">
          <ac:chgData name="Dr. Md. Kabiruzzaman" userId="6ded3dbc-3596-4a7a-93e7-ec1de6630a67" providerId="ADAL" clId="{7883D91F-23A7-4250-A23D-3660B54D36E9}" dt="2023-02-01T10:21:01.274" v="129" actId="1036"/>
          <ac:picMkLst>
            <pc:docMk/>
            <pc:sldMk cId="3068967996" sldId="310"/>
            <ac:picMk id="7" creationId="{EA1DB9A6-D33D-9C85-2B03-BBCF413B5743}"/>
          </ac:picMkLst>
        </pc:picChg>
        <pc:picChg chg="add mod">
          <ac:chgData name="Dr. Md. Kabiruzzaman" userId="6ded3dbc-3596-4a7a-93e7-ec1de6630a67" providerId="ADAL" clId="{7883D91F-23A7-4250-A23D-3660B54D36E9}" dt="2023-02-01T10:29:08.892" v="297" actId="1038"/>
          <ac:picMkLst>
            <pc:docMk/>
            <pc:sldMk cId="3068967996" sldId="310"/>
            <ac:picMk id="8" creationId="{C0687D3B-70A8-F50A-737A-1F8E1ED02080}"/>
          </ac:picMkLst>
        </pc:picChg>
        <pc:picChg chg="add mod">
          <ac:chgData name="Dr. Md. Kabiruzzaman" userId="6ded3dbc-3596-4a7a-93e7-ec1de6630a67" providerId="ADAL" clId="{7883D91F-23A7-4250-A23D-3660B54D36E9}" dt="2023-02-01T10:29:20.333" v="298" actId="14100"/>
          <ac:picMkLst>
            <pc:docMk/>
            <pc:sldMk cId="3068967996" sldId="310"/>
            <ac:picMk id="10" creationId="{416E8180-5BCF-E041-BB67-084BD96DB80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E1209-5ADF-FA44-870B-946E2EC490F2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943467-C83D-5348-9730-6373F56AAA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902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41438" y="1116013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1598E81-8B3B-4484-A9F9-ED00D8B3CC2C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554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ja-JP"/>
              <a:t>Click to edit Master subtitle style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93480"/>
      </p:ext>
    </p:extLst>
  </p:cSld>
  <p:clrMapOvr>
    <a:masterClrMapping/>
  </p:clrMapOvr>
  <p:transition spd="med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28789"/>
      </p:ext>
    </p:extLst>
  </p:cSld>
  <p:clrMapOvr>
    <a:masterClrMapping/>
  </p:clrMapOvr>
  <p:transition spd="med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0535403"/>
      </p:ext>
    </p:extLst>
  </p:cSld>
  <p:clrMapOvr>
    <a:masterClrMapping/>
  </p:clrMapOvr>
  <p:transition spd="med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31830"/>
      </p:ext>
    </p:extLst>
  </p:cSld>
  <p:clrMapOvr>
    <a:masterClrMapping/>
  </p:clrMapOvr>
  <p:transition spd="med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 hasCustomPrompt="1"/>
          </p:nvPr>
        </p:nvSpPr>
        <p:spPr>
          <a:xfrm>
            <a:off x="685800" y="2927424"/>
            <a:ext cx="7772400" cy="1362075"/>
          </a:xfrm>
        </p:spPr>
        <p:txBody>
          <a:bodyPr anchor="t"/>
          <a:lstStyle>
            <a:lvl1pPr algn="l">
              <a:defRPr sz="3000" b="0" cap="none"/>
            </a:lvl1pPr>
          </a:lstStyle>
          <a:p>
            <a:r>
              <a:rPr lang="en-US" altLang="ja-JP" dirty="0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85800" y="438619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32205"/>
      </p:ext>
    </p:extLst>
  </p:cSld>
  <p:clrMapOvr>
    <a:masterClrMapping/>
  </p:clrMapOvr>
  <p:transition spd="med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89675"/>
      </p:ext>
    </p:extLst>
  </p:cSld>
  <p:clrMapOvr>
    <a:masterClrMapping/>
  </p:clrMapOvr>
  <p:transition spd="med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473890"/>
      </p:ext>
    </p:extLst>
  </p:cSld>
  <p:clrMapOvr>
    <a:masterClrMapping/>
  </p:clrMapOvr>
  <p:transition spd="med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120655"/>
      </p:ext>
    </p:extLst>
  </p:cSld>
  <p:clrMapOvr>
    <a:masterClrMapping/>
  </p:clrMapOvr>
  <p:transition spd="med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729374"/>
      </p:ext>
    </p:extLst>
  </p:cSld>
  <p:clrMapOvr>
    <a:masterClrMapping/>
  </p:clrMapOvr>
  <p:transition spd="med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altLang="ja-JP"/>
              <a:t>Edit Master text styles</a:t>
            </a:r>
          </a:p>
          <a:p>
            <a:pPr lvl="1"/>
            <a:r>
              <a:rPr lang="en-US" altLang="ja-JP"/>
              <a:t>Second level</a:t>
            </a:r>
          </a:p>
          <a:p>
            <a:pPr lvl="2"/>
            <a:r>
              <a:rPr lang="en-US" altLang="ja-JP"/>
              <a:t>Third level</a:t>
            </a:r>
          </a:p>
          <a:p>
            <a:pPr lvl="3"/>
            <a:r>
              <a:rPr lang="en-US" altLang="ja-JP"/>
              <a:t>Fourth level</a:t>
            </a:r>
          </a:p>
          <a:p>
            <a:pPr lvl="4"/>
            <a:r>
              <a:rPr lang="en-US" altLang="ja-JP"/>
              <a:t>Fifth level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72508"/>
      </p:ext>
    </p:extLst>
  </p:cSld>
  <p:clrMapOvr>
    <a:masterClrMapping/>
  </p:clrMapOvr>
  <p:transition spd="med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88270" y="719706"/>
            <a:ext cx="2287588" cy="1337695"/>
          </a:xfrm>
        </p:spPr>
        <p:txBody>
          <a:bodyPr anchor="b"/>
          <a:lstStyle>
            <a:lvl1pPr algn="l">
              <a:defRPr sz="15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altLang="ja-JP"/>
              <a:t>Click to edit Master title style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 hasCustomPrompt="1"/>
          </p:nvPr>
        </p:nvSpPr>
        <p:spPr>
          <a:xfrm>
            <a:off x="3200400" y="969169"/>
            <a:ext cx="5486400" cy="4370274"/>
          </a:xfrm>
        </p:spPr>
        <p:txBody>
          <a:bodyPr rtlCol="0">
            <a:normAutofit/>
          </a:bodyPr>
          <a:lstStyle>
            <a:lvl1pPr marL="0" indent="0">
              <a:buNone/>
              <a:defRPr sz="2400" b="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altLang="ja-JP" noProof="0" dirty="0"/>
              <a:t>Picture</a:t>
            </a:r>
            <a:endParaRPr lang="ja-JP" altLang="en-US" noProof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1" y="2319053"/>
            <a:ext cx="2318657" cy="3020390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altLang="ja-JP"/>
              <a:t>Edit Master text styles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DA8EC4-D239-7342-8656-FEC63AD4F3F0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952079"/>
      </p:ext>
    </p:extLst>
  </p:cSld>
  <p:clrMapOvr>
    <a:masterClrMapping/>
  </p:clrMapOvr>
  <p:transition spd="med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0" y="6057875"/>
            <a:ext cx="9144000" cy="792088"/>
          </a:xfrm>
          <a:prstGeom prst="rect">
            <a:avLst/>
          </a:prstGeom>
          <a:gradFill flip="none" rotWithShape="1">
            <a:gsLst>
              <a:gs pos="0">
                <a:srgbClr val="5E9EFF"/>
              </a:gs>
              <a:gs pos="80000">
                <a:srgbClr val="85C2FF">
                  <a:alpha val="0"/>
                </a:srgbClr>
              </a:gs>
              <a:gs pos="100000">
                <a:srgbClr val="85C2FF">
                  <a:alpha val="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ja-JP" altLang="en-US" sz="1350"/>
          </a:p>
        </p:txBody>
      </p:sp>
      <p:sp>
        <p:nvSpPr>
          <p:cNvPr id="1029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ja-JP" altLang="en-US"/>
          </a:p>
        </p:txBody>
      </p:sp>
      <p:sp>
        <p:nvSpPr>
          <p:cNvPr id="1030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47DA8EC4-D239-7342-8656-FEC63AD4F3F0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94010DE7-FFA2-6647-B8FA-C0BA92AC722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4" descr="Image result for aiub logo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6141601"/>
            <a:ext cx="724917" cy="73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/>
          <p:cNvSpPr/>
          <p:nvPr/>
        </p:nvSpPr>
        <p:spPr>
          <a:xfrm>
            <a:off x="702307" y="6057877"/>
            <a:ext cx="347627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 eaLnBrk="1" latinLnBrk="1" hangingPunct="1"/>
            <a:endParaRPr lang="en-US" altLang="ja-JP" sz="1200" b="1" i="0" baseline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1200" b="1" i="0" baseline="0" dirty="0">
                <a:solidFill>
                  <a:srgbClr val="FF660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of Engineering</a:t>
            </a:r>
            <a:endParaRPr lang="en-US" altLang="ja-JP" sz="1200" b="1" i="0" dirty="0">
              <a:solidFill>
                <a:srgbClr val="FF6600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  <a:p>
            <a:pPr algn="l" eaLnBrk="1" latinLnBrk="1" hangingPunct="1"/>
            <a:r>
              <a:rPr lang="en-US" altLang="ja-JP" sz="1200" b="1" i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American</a:t>
            </a:r>
            <a:r>
              <a:rPr lang="en-US" altLang="ja-JP" sz="1200" b="1" i="0" baseline="0" dirty="0">
                <a:solidFill>
                  <a:schemeClr val="tx1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 International University-Bangladesh</a:t>
            </a:r>
            <a:endParaRPr lang="en-US" altLang="ja-JP" sz="1200" b="1" i="0" dirty="0">
              <a:solidFill>
                <a:schemeClr val="tx1"/>
              </a:solidFill>
              <a:latin typeface="Cambria" panose="02040503050406030204" pitchFamily="18" charset="0"/>
              <a:ea typeface="ＭＳ 明朝" panose="02020609040205080304" pitchFamily="17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39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med">
    <p:wipe/>
  </p:transition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3300" kern="1200">
          <a:solidFill>
            <a:schemeClr val="tx1"/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panose="020F0502020204030204" pitchFamily="34" charset="0"/>
          <a:ea typeface="ＭＳ Ｐゴシック"/>
          <a:cs typeface="ＭＳ Ｐゴシック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ＭＳ Ｐゴシック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2100" kern="1200">
          <a:solidFill>
            <a:schemeClr val="tx1"/>
          </a:solidFill>
          <a:latin typeface="+mn-lt"/>
          <a:ea typeface="+mn-ea"/>
          <a:cs typeface="ＭＳ Ｐゴシック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ＭＳ Ｐゴシック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umimoji="1" sz="1500" kern="1200">
          <a:solidFill>
            <a:schemeClr val="tx1"/>
          </a:solidFill>
          <a:latin typeface="+mn-lt"/>
          <a:ea typeface="+mn-ea"/>
          <a:cs typeface="ＭＳ Ｐゴシック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kumimoji="1" sz="1500" kern="1200">
          <a:solidFill>
            <a:schemeClr val="tx1"/>
          </a:solidFill>
          <a:latin typeface="+mn-lt"/>
          <a:ea typeface="+mn-ea"/>
          <a:cs typeface="ＭＳ Ｐゴシック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7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8.wdp"/><Relationship Id="rId4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microsoft.com/office/2007/relationships/hdphoto" Target="../media/hdphoto19.wdp"/><Relationship Id="rId7" Type="http://schemas.microsoft.com/office/2007/relationships/hdphoto" Target="../media/hdphoto21.wdp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microsoft.com/office/2007/relationships/hdphoto" Target="../media/hdphoto20.wdp"/><Relationship Id="rId4" Type="http://schemas.openxmlformats.org/officeDocument/2006/relationships/image" Target="../media/image27.png"/><Relationship Id="rId9" Type="http://schemas.microsoft.com/office/2007/relationships/hdphoto" Target="../media/hdphoto22.wd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microsoft.com/office/2007/relationships/hdphoto" Target="../media/hdphoto28.wdp"/><Relationship Id="rId3" Type="http://schemas.microsoft.com/office/2007/relationships/hdphoto" Target="../media/hdphoto23.wdp"/><Relationship Id="rId7" Type="http://schemas.microsoft.com/office/2007/relationships/hdphoto" Target="../media/hdphoto25.wdp"/><Relationship Id="rId12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microsoft.com/office/2007/relationships/hdphoto" Target="../media/hdphoto27.wdp"/><Relationship Id="rId5" Type="http://schemas.microsoft.com/office/2007/relationships/hdphoto" Target="../media/hdphoto24.wdp"/><Relationship Id="rId15" Type="http://schemas.microsoft.com/office/2007/relationships/hdphoto" Target="../media/hdphoto29.wdp"/><Relationship Id="rId10" Type="http://schemas.openxmlformats.org/officeDocument/2006/relationships/image" Target="../media/image41.png"/><Relationship Id="rId4" Type="http://schemas.openxmlformats.org/officeDocument/2006/relationships/image" Target="../media/image38.png"/><Relationship Id="rId9" Type="http://schemas.microsoft.com/office/2007/relationships/hdphoto" Target="../media/hdphoto26.wdp"/><Relationship Id="rId1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microsoft.com/office/2007/relationships/hdphoto" Target="../media/hdphoto22.wdp"/><Relationship Id="rId7" Type="http://schemas.microsoft.com/office/2007/relationships/hdphoto" Target="../media/hdphoto24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11" Type="http://schemas.microsoft.com/office/2007/relationships/hdphoto" Target="../media/hdphoto21.wdp"/><Relationship Id="rId5" Type="http://schemas.openxmlformats.org/officeDocument/2006/relationships/image" Target="../media/image35.png"/><Relationship Id="rId10" Type="http://schemas.openxmlformats.org/officeDocument/2006/relationships/image" Target="../media/image28.png"/><Relationship Id="rId4" Type="http://schemas.openxmlformats.org/officeDocument/2006/relationships/image" Target="../media/image36.png"/><Relationship Id="rId9" Type="http://schemas.microsoft.com/office/2007/relationships/hdphoto" Target="../media/hdphoto26.wdp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microsoft.com/office/2007/relationships/hdphoto" Target="../media/hdphoto5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microsoft.com/office/2007/relationships/hdphoto" Target="../media/hdphoto4.wdp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microsoft.com/office/2007/relationships/hdphoto" Target="../media/hdphoto6.wdp"/><Relationship Id="rId7" Type="http://schemas.microsoft.com/office/2007/relationships/hdphoto" Target="../media/hdphoto8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microsoft.com/office/2007/relationships/hdphoto" Target="../media/hdphoto7.wdp"/><Relationship Id="rId4" Type="http://schemas.openxmlformats.org/officeDocument/2006/relationships/image" Target="../media/image14.png"/><Relationship Id="rId9" Type="http://schemas.microsoft.com/office/2007/relationships/hdphoto" Target="../media/hdphoto9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1.wdp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3.wdp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4.wdp"/><Relationship Id="rId7" Type="http://schemas.microsoft.com/office/2007/relationships/hdphoto" Target="../media/hdphoto16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microsoft.com/office/2007/relationships/hdphoto" Target="../media/hdphoto15.wdp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6464A9F-7A83-A14F-AC5F-16649A0F02B9}"/>
              </a:ext>
            </a:extLst>
          </p:cNvPr>
          <p:cNvSpPr txBox="1">
            <a:spLocks/>
          </p:cNvSpPr>
          <p:nvPr/>
        </p:nvSpPr>
        <p:spPr>
          <a:xfrm>
            <a:off x="2611176" y="1306732"/>
            <a:ext cx="3921645" cy="658763"/>
          </a:xfrm>
          <a:prstGeom prst="rect">
            <a:avLst/>
          </a:prstGeom>
        </p:spPr>
        <p:txBody>
          <a:bodyPr vert="horz" lIns="51435" tIns="25718" rIns="51435" bIns="25718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Electronic Devices</a:t>
            </a:r>
            <a:endParaRPr lang="en-US" sz="3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DAC12A18-6B90-B243-A08F-78CE41FE7808}"/>
              </a:ext>
            </a:extLst>
          </p:cNvPr>
          <p:cNvSpPr txBox="1">
            <a:spLocks/>
          </p:cNvSpPr>
          <p:nvPr/>
        </p:nvSpPr>
        <p:spPr>
          <a:xfrm>
            <a:off x="3015825" y="5509843"/>
            <a:ext cx="3112345" cy="522741"/>
          </a:xfrm>
          <a:prstGeom prst="rect">
            <a:avLst/>
          </a:prstGeom>
        </p:spPr>
        <p:txBody>
          <a:bodyPr vert="horz" lIns="51435" tIns="25718" rIns="51435" bIns="25718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  <a:spcBef>
                <a:spcPts val="263"/>
              </a:spcBef>
            </a:pPr>
            <a:r>
              <a:rPr kumimoji="0" lang="en-US" altLang="en-US" sz="825" u="sng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Reference book</a:t>
            </a:r>
            <a:r>
              <a:rPr kumimoji="0" lang="en-US" altLang="en-US" sz="825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:</a:t>
            </a:r>
            <a:endParaRPr lang="en-US" sz="825" b="1" u="sng" dirty="0">
              <a:solidFill>
                <a:schemeClr val="accent1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263"/>
              </a:spcBef>
            </a:pPr>
            <a:r>
              <a:rPr kumimoji="0" lang="en-US" altLang="en-US" sz="1050" b="1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Electronic Devices and Circuit Theory (Chapter-2)</a:t>
            </a:r>
            <a:r>
              <a:rPr kumimoji="0" lang="en-US" altLang="en-US" sz="105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</a:t>
            </a:r>
          </a:p>
          <a:p>
            <a:pPr algn="ctr">
              <a:lnSpc>
                <a:spcPct val="100000"/>
              </a:lnSpc>
              <a:spcBef>
                <a:spcPts val="263"/>
              </a:spcBef>
            </a:pPr>
            <a:r>
              <a:rPr lang="en-US" sz="825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Robert L. </a:t>
            </a:r>
            <a:r>
              <a:rPr lang="en-US" sz="825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Boylestad</a:t>
            </a:r>
            <a:r>
              <a:rPr lang="en-US" sz="825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and L. </a:t>
            </a:r>
            <a:r>
              <a:rPr lang="en-US" sz="825" dirty="0" err="1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Nashelsky</a:t>
            </a:r>
            <a:r>
              <a:rPr lang="en-US" sz="825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, (11</a:t>
            </a:r>
            <a:r>
              <a:rPr lang="en-US" sz="825" baseline="30000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th</a:t>
            </a:r>
            <a:r>
              <a:rPr lang="en-US" sz="825" dirty="0">
                <a:solidFill>
                  <a:schemeClr val="accent1">
                    <a:lumMod val="75000"/>
                  </a:schemeClr>
                </a:solidFill>
                <a:latin typeface="TimesNewRomanPS"/>
              </a:rPr>
              <a:t> Edition)</a:t>
            </a:r>
            <a:endParaRPr lang="en-US" sz="825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2F7147F-3C77-1945-918A-8D54F34BA435}"/>
              </a:ext>
            </a:extLst>
          </p:cNvPr>
          <p:cNvSpPr txBox="1">
            <a:spLocks/>
          </p:cNvSpPr>
          <p:nvPr/>
        </p:nvSpPr>
        <p:spPr>
          <a:xfrm>
            <a:off x="3591729" y="2294877"/>
            <a:ext cx="1960539" cy="658763"/>
          </a:xfrm>
          <a:prstGeom prst="rect">
            <a:avLst/>
          </a:prstGeom>
        </p:spPr>
        <p:txBody>
          <a:bodyPr vert="horz" lIns="51435" tIns="25718" rIns="51435" bIns="25718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 Term</a:t>
            </a:r>
            <a:br>
              <a:rPr lang="en-US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Lecture - 04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46B034-ACFC-6B4F-BF4D-654E9EE75C25}"/>
              </a:ext>
            </a:extLst>
          </p:cNvPr>
          <p:cNvSpPr txBox="1"/>
          <p:nvPr/>
        </p:nvSpPr>
        <p:spPr>
          <a:xfrm>
            <a:off x="3072038" y="4412816"/>
            <a:ext cx="29999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00B0F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Faculty Name: Dr. Md. Kabiruzzaman</a:t>
            </a:r>
          </a:p>
          <a:p>
            <a:pPr algn="ctr"/>
            <a:r>
              <a:rPr lang="en-US" sz="1400" dirty="0">
                <a:solidFill>
                  <a:srgbClr val="00B0F0"/>
                </a:solidFill>
                <a:latin typeface="Cambria" panose="02040503050406030204" pitchFamily="18" charset="0"/>
                <a:ea typeface="ＭＳ 明朝" panose="02020609040205080304" pitchFamily="17" charset="-128"/>
                <a:cs typeface="Times New Roman" panose="02020603050405020304" pitchFamily="18" charset="0"/>
              </a:rPr>
              <a:t>Email : Kabiruzzaman@aiub.edu</a:t>
            </a:r>
          </a:p>
        </p:txBody>
      </p:sp>
    </p:spTree>
    <p:extLst>
      <p:ext uri="{BB962C8B-B14F-4D97-AF65-F5344CB8AC3E}">
        <p14:creationId xmlns:p14="http://schemas.microsoft.com/office/powerpoint/2010/main" val="1971679314"/>
      </p:ext>
    </p:extLst>
  </p:cSld>
  <p:clrMapOvr>
    <a:masterClrMapping/>
  </p:clrMapOvr>
  <p:transition spd="med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3002" y="229533"/>
            <a:ext cx="4340974" cy="561692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2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</a:rPr>
              <a:t>BRIDGE NETWORK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27056"/>
          <a:stretch/>
        </p:blipFill>
        <p:spPr>
          <a:xfrm>
            <a:off x="834493" y="1082320"/>
            <a:ext cx="4744506" cy="234668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4932" y="4039318"/>
            <a:ext cx="4191307" cy="18347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B689D36-534D-BC40-806A-1BC801A3E1D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72736" r="37" b="21816"/>
          <a:stretch/>
        </p:blipFill>
        <p:spPr>
          <a:xfrm>
            <a:off x="6306239" y="1338302"/>
            <a:ext cx="1770926" cy="1834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450472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26414" y="252682"/>
            <a:ext cx="4691171" cy="561692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2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</a:rPr>
              <a:t>BRIDGE NETWORK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1579" y="1019435"/>
            <a:ext cx="4691171" cy="25019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33898" y="1692499"/>
            <a:ext cx="2518523" cy="47538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84510" y="4520426"/>
            <a:ext cx="2898239" cy="44808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68587" y="3208054"/>
            <a:ext cx="2460698" cy="262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23864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0855" y="194809"/>
            <a:ext cx="6482290" cy="561692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2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</a:rPr>
              <a:t>CENTER-TAPPED TRANSFORMER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B68F812-CF81-CE4A-9AB6-04128CF26A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6358" y="874431"/>
            <a:ext cx="3930529" cy="26122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B7E5301-647A-2C4C-AD35-62A20C4341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855" y="4065718"/>
            <a:ext cx="3898900" cy="19558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F024EE6-B2EC-954E-9843-C93DFC97D09A}"/>
              </a:ext>
            </a:extLst>
          </p:cNvPr>
          <p:cNvSpPr/>
          <p:nvPr/>
        </p:nvSpPr>
        <p:spPr>
          <a:xfrm>
            <a:off x="2027072" y="3695117"/>
            <a:ext cx="50898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dirty="0">
                <a:solidFill>
                  <a:srgbClr val="002060"/>
                </a:solidFill>
                <a:latin typeface="Times" pitchFamily="2" charset="0"/>
              </a:rPr>
              <a:t>Network conditions for the positive region of v</a:t>
            </a:r>
            <a:r>
              <a:rPr lang="en-US" sz="900" b="1" i="1" baseline="-25000" dirty="0">
                <a:solidFill>
                  <a:srgbClr val="002060"/>
                </a:solidFill>
                <a:latin typeface="Times" pitchFamily="2" charset="0"/>
              </a:rPr>
              <a:t>i</a:t>
            </a:r>
            <a:endParaRPr lang="en-US" sz="2000" b="1" baseline="-25000" dirty="0">
              <a:solidFill>
                <a:srgbClr val="00206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77DA590-D8E2-5F44-82B4-D9819E6ED2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5630" y="4351468"/>
            <a:ext cx="13970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37048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9280" y="298982"/>
            <a:ext cx="6505440" cy="561692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2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</a:rPr>
              <a:t>CENTER-TAPPED TRANSFORMER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594491-1CD5-9A4E-8E25-0B51A6359DDE}"/>
              </a:ext>
            </a:extLst>
          </p:cNvPr>
          <p:cNvSpPr/>
          <p:nvPr/>
        </p:nvSpPr>
        <p:spPr>
          <a:xfrm>
            <a:off x="253366" y="949839"/>
            <a:ext cx="51780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i="1" dirty="0">
                <a:solidFill>
                  <a:srgbClr val="002060"/>
                </a:solidFill>
                <a:latin typeface="Times" pitchFamily="2" charset="0"/>
              </a:rPr>
              <a:t>Network conditions for the negative region of v</a:t>
            </a:r>
            <a:r>
              <a:rPr lang="en-US" sz="900" b="1" i="1" baseline="-25000" dirty="0">
                <a:solidFill>
                  <a:srgbClr val="002060"/>
                </a:solidFill>
                <a:latin typeface="Times" pitchFamily="2" charset="0"/>
              </a:rPr>
              <a:t>i</a:t>
            </a:r>
            <a:endParaRPr lang="en-US" sz="2000" b="1" baseline="-25000" dirty="0">
              <a:solidFill>
                <a:srgbClr val="00206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757FBB-2176-A145-8AB1-9984BEAD5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2121" y="1654068"/>
            <a:ext cx="1397000" cy="13843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122A0EA-7DF2-7440-984D-BB5DF19FD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394" y="1465154"/>
            <a:ext cx="3962400" cy="1879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C97901B-3890-5748-AC61-095DBF5BF4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0528" y="1991179"/>
            <a:ext cx="2184400" cy="2908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09F3686-CF3F-4D46-BC9F-AA31BE9EA6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9045" y="4045846"/>
            <a:ext cx="3726661" cy="115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970495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2720" y="273825"/>
            <a:ext cx="7878560" cy="5374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2720" y="1065408"/>
            <a:ext cx="3144368" cy="19037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91919" y="1037586"/>
            <a:ext cx="2890384" cy="19315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EA80DD-7C76-DE45-9E3B-FD46FD97A81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5595" y="3223319"/>
            <a:ext cx="2995244" cy="22175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17C14A-58C3-8242-9174-80F03E18575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42776" y="3240724"/>
            <a:ext cx="1963306" cy="147248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AF92336-9C4F-CE41-A299-A3AAF60E8E5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808019" y="4178354"/>
            <a:ext cx="2890385" cy="30748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B40FDFC-918E-8849-840F-23C8F3DC056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06082" y="5122486"/>
            <a:ext cx="2995244" cy="31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421812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77B72-94CC-851D-9F6B-231A1020F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PIV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CF8CC1-7F95-50FF-D4ED-76CD0833CAA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553" y="1748309"/>
            <a:ext cx="2460698" cy="26247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EE3C8B-9ADA-56A3-865B-38F8DD0934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0782" y="4572764"/>
            <a:ext cx="3726661" cy="115808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36911A-DE98-F5FA-F357-13E865810C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8792" y="1565254"/>
            <a:ext cx="2184400" cy="29083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EA469FD-83CE-E4C9-FDF0-00F31DD53A0D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47443" y="131448"/>
            <a:ext cx="3144368" cy="190373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7A897D8-751B-1CC7-0B07-5F02FD7D05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996567" y="2155494"/>
            <a:ext cx="2995244" cy="221755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2555FDC-5A2B-0EE0-477E-849F88282399}"/>
              </a:ext>
            </a:extLst>
          </p:cNvPr>
          <p:cNvSpPr txBox="1"/>
          <p:nvPr/>
        </p:nvSpPr>
        <p:spPr>
          <a:xfrm>
            <a:off x="5937355" y="4373053"/>
            <a:ext cx="311937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***The PIV as determined from Fig. 2.59 is equal to the maximum voltage across R , which is 5 V, or half of that required for a half-wave rectifier with the same input.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2DBC0AF-A920-15EA-F181-520B238C19B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553" y="4703724"/>
            <a:ext cx="2898239" cy="44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314537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4">
            <a:extLst>
              <a:ext uri="{FF2B5EF4-FFF2-40B4-BE49-F238E27FC236}">
                <a16:creationId xmlns:a16="http://schemas.microsoft.com/office/drawing/2014/main" id="{715B08C8-F409-B94E-8C51-08B3B066CD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672" y="2310225"/>
            <a:ext cx="6324088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kumimoji="1" sz="32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kumimoji="1" sz="28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kumimoji="1" sz="24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kumimoji="1" sz="2000"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50" charset="-128"/>
              </a:defRPr>
            </a:lvl9pPr>
          </a:lstStyle>
          <a:p>
            <a:pPr algn="ctr" eaLnBrk="1" hangingPunct="1">
              <a:spcBef>
                <a:spcPts val="1200"/>
              </a:spcBef>
              <a:buFontTx/>
              <a:buNone/>
            </a:pPr>
            <a:r>
              <a:rPr lang="en-US" altLang="ja-JP" sz="6600" b="1" dirty="0">
                <a:solidFill>
                  <a:schemeClr val="accent3"/>
                </a:solidFill>
                <a:latin typeface="Apple Chancery" panose="03020702040506060504" pitchFamily="66" charset="-79"/>
                <a:cs typeface="Apple Chancery" panose="03020702040506060504" pitchFamily="66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1763822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4B26E64-DBCA-424B-B3B5-1B152A371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34" y="1834712"/>
            <a:ext cx="7886700" cy="1197855"/>
          </a:xfrm>
        </p:spPr>
        <p:txBody>
          <a:bodyPr>
            <a:no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Diodes application : AND/OR gates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process of rectification to establish a dc level from a sinusoidal ac input.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54FAB0B-58CB-C04D-968A-BF28AF9B6897}"/>
              </a:ext>
            </a:extLst>
          </p:cNvPr>
          <p:cNvSpPr txBox="1">
            <a:spLocks/>
          </p:cNvSpPr>
          <p:nvPr/>
        </p:nvSpPr>
        <p:spPr bwMode="auto">
          <a:xfrm>
            <a:off x="3396491" y="686346"/>
            <a:ext cx="2351017" cy="561692"/>
          </a:xfrm>
          <a:prstGeom prst="rect">
            <a:avLst/>
          </a:prstGeo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/>
            <a:r>
              <a:rPr lang="en-US" sz="3200" b="1" dirty="0">
                <a:latin typeface="Cambria" panose="02040503050406030204" pitchFamily="18" charset="0"/>
                <a:cs typeface="Times New Roman" pitchFamily="18" charset="0"/>
              </a:rPr>
              <a:t>Objectives</a:t>
            </a:r>
          </a:p>
        </p:txBody>
      </p:sp>
    </p:spTree>
    <p:extLst>
      <p:ext uri="{BB962C8B-B14F-4D97-AF65-F5344CB8AC3E}">
        <p14:creationId xmlns:p14="http://schemas.microsoft.com/office/powerpoint/2010/main" val="193204142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29B680-7D57-CE4A-2945-7BF5D77FD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498" y="274638"/>
            <a:ext cx="3104707" cy="746088"/>
          </a:xfrm>
          <a:solidFill>
            <a:schemeClr val="accent2">
              <a:lumMod val="60000"/>
              <a:lumOff val="40000"/>
            </a:schemeClr>
          </a:solidFill>
        </p:spPr>
        <p:txBody>
          <a:bodyPr/>
          <a:lstStyle/>
          <a:p>
            <a:r>
              <a:rPr lang="en-US" dirty="0"/>
              <a:t>Logic OR gates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A1DB9A6-D33D-9C85-2B03-BBCF413B5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75347"/>
            <a:ext cx="7676707" cy="36666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687D3B-70A8-F50A-737A-1F8E1ED020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7912" y="24657"/>
            <a:ext cx="3301409" cy="35834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16E8180-5BCF-E041-BB67-084BD96DB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43" y="1216205"/>
            <a:ext cx="5736269" cy="4138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56F7382-D10C-54CF-4A0A-CDD6ECE82C06}"/>
              </a:ext>
            </a:extLst>
          </p:cNvPr>
          <p:cNvSpPr txBox="1"/>
          <p:nvPr/>
        </p:nvSpPr>
        <p:spPr>
          <a:xfrm>
            <a:off x="151515" y="1816403"/>
            <a:ext cx="49973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u="sng" dirty="0"/>
              <a:t>Inputs of Diode, D1 and D2 are 1 (10 V) and 0 (0 V), respectively (Fig 2.39)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A9540F-56C3-B0B6-7F7F-279F132CBB19}"/>
              </a:ext>
            </a:extLst>
          </p:cNvPr>
          <p:cNvSpPr txBox="1"/>
          <p:nvPr/>
        </p:nvSpPr>
        <p:spPr>
          <a:xfrm>
            <a:off x="6459278" y="4142477"/>
            <a:ext cx="2434856" cy="92333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Output across the resistor is 9.3 V (1 level) Fig. 2.41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8826306-10A2-D5CB-698E-B9C20D514276}"/>
              </a:ext>
            </a:extLst>
          </p:cNvPr>
          <p:cNvSpPr txBox="1"/>
          <p:nvPr/>
        </p:nvSpPr>
        <p:spPr>
          <a:xfrm>
            <a:off x="6964326" y="5295934"/>
            <a:ext cx="2131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00B0F0"/>
                </a:solidFill>
              </a:rPr>
              <a:t>For AND gates see the Example 2.15</a:t>
            </a:r>
          </a:p>
        </p:txBody>
      </p:sp>
    </p:spTree>
    <p:extLst>
      <p:ext uri="{BB962C8B-B14F-4D97-AF65-F5344CB8AC3E}">
        <p14:creationId xmlns:p14="http://schemas.microsoft.com/office/powerpoint/2010/main" val="3068967996"/>
      </p:ext>
    </p:extLst>
  </p:cSld>
  <p:clrMapOvr>
    <a:masterClrMapping/>
  </p:clrMapOvr>
  <p:transition spd="med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3997" y="308209"/>
            <a:ext cx="7076005" cy="561692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2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</a:rPr>
              <a:t>SINUSOIDAL INPUTS; HALF-WAVE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8310" y="1025109"/>
            <a:ext cx="3824297" cy="208229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09012" y="1221884"/>
            <a:ext cx="4886677" cy="154280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4057" y="3429000"/>
            <a:ext cx="5207794" cy="16287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24573" y="2947138"/>
            <a:ext cx="2407444" cy="290750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 cstate="email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67954" y="5379369"/>
            <a:ext cx="2012296" cy="38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258465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94866" y="355951"/>
            <a:ext cx="5954267" cy="561692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2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</a:rPr>
              <a:t>HALF-WAVE RECTIFICATION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546948" y="1078973"/>
            <a:ext cx="7615451" cy="1895722"/>
          </a:xfrm>
        </p:spPr>
        <p:txBody>
          <a:bodyPr>
            <a:noAutofit/>
          </a:bodyPr>
          <a:lstStyle/>
          <a:p>
            <a:pPr algn="just"/>
            <a:r>
              <a:rPr lang="en-US" sz="1800" dirty="0">
                <a:latin typeface="Arial Narrow" panose="020B0606020202030204" pitchFamily="34" charset="0"/>
              </a:rPr>
              <a:t>The process of removing one-half the input signal to establish a dc level is called </a:t>
            </a:r>
            <a:r>
              <a:rPr lang="en-US" sz="1800" b="1" i="1" u="sng" dirty="0" err="1">
                <a:latin typeface="Arial Narrow" panose="020B0606020202030204" pitchFamily="34" charset="0"/>
              </a:rPr>
              <a:t>halfwave</a:t>
            </a:r>
            <a:r>
              <a:rPr lang="en-US" sz="1800" b="1" i="1" u="sng" dirty="0">
                <a:latin typeface="Arial Narrow" panose="020B0606020202030204" pitchFamily="34" charset="0"/>
              </a:rPr>
              <a:t> rectification.</a:t>
            </a:r>
          </a:p>
          <a:p>
            <a:pPr marL="0" indent="0" algn="just">
              <a:buNone/>
            </a:pPr>
            <a:endParaRPr lang="en-US" sz="1800" b="1" i="1" u="sng" dirty="0">
              <a:latin typeface="Arial Narrow" panose="020B0606020202030204" pitchFamily="34" charset="0"/>
            </a:endParaRPr>
          </a:p>
          <a:p>
            <a:pPr algn="just"/>
            <a:r>
              <a:rPr lang="en-US" sz="1800" dirty="0">
                <a:latin typeface="Arial Narrow" panose="020B0606020202030204" pitchFamily="34" charset="0"/>
              </a:rPr>
              <a:t>The effect of using a silicon diode with V</a:t>
            </a:r>
            <a:r>
              <a:rPr lang="en-US" sz="1800" baseline="-25000" dirty="0">
                <a:latin typeface="Arial Narrow" panose="020B0606020202030204" pitchFamily="34" charset="0"/>
              </a:rPr>
              <a:t>K</a:t>
            </a:r>
            <a:r>
              <a:rPr lang="en-US" sz="1800" dirty="0">
                <a:latin typeface="Arial Narrow" panose="020B0606020202030204" pitchFamily="34" charset="0"/>
              </a:rPr>
              <a:t> = 0.7 V is demonstrated in below Figure for the forward-bias region. The applied signal must now be at least 0.7 V before the diode can turn “on.”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30728" y="3196663"/>
            <a:ext cx="4397800" cy="1803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77971" y="5246100"/>
            <a:ext cx="2188055" cy="4539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45114A-FA56-D940-A3D6-54B95961116B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45715" y="3196663"/>
            <a:ext cx="2188055" cy="18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109979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5925" y="117724"/>
            <a:ext cx="5772150" cy="561692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2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</a:rPr>
              <a:t>HALF-WAVE RECTIFICATION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98789" y="773762"/>
            <a:ext cx="7337532" cy="12245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9973" y="1998266"/>
            <a:ext cx="3705406" cy="201291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71086" y="2415813"/>
            <a:ext cx="4599870" cy="2820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A4CC13-4C4D-5349-9000-E405172C7538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05235" y="3894495"/>
            <a:ext cx="5943213" cy="2097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00158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393" y="214667"/>
            <a:ext cx="5943214" cy="561692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2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</a:rPr>
              <a:t>HALF-WAVE RECTIFICATION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76145" y="989676"/>
            <a:ext cx="2108886" cy="226804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E4C0E86-FDA2-9641-8E1D-9424D8DF98E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b="48292"/>
          <a:stretch/>
        </p:blipFill>
        <p:spPr>
          <a:xfrm>
            <a:off x="358969" y="1426940"/>
            <a:ext cx="6134430" cy="9241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1B23980-3D8C-2045-8C22-3416C7D7B3B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49108" b="-815"/>
          <a:stretch/>
        </p:blipFill>
        <p:spPr>
          <a:xfrm>
            <a:off x="509439" y="3257723"/>
            <a:ext cx="6134430" cy="924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098395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30718" y="264257"/>
            <a:ext cx="2882564" cy="561692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32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</a:rPr>
              <a:t>PIV (PRV)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912308" y="1030405"/>
            <a:ext cx="7615451" cy="1287651"/>
          </a:xfrm>
        </p:spPr>
        <p:txBody>
          <a:bodyPr>
            <a:noAutofit/>
          </a:bodyPr>
          <a:lstStyle/>
          <a:p>
            <a:pPr algn="just">
              <a:spcAft>
                <a:spcPts val="600"/>
              </a:spcAft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voltage rating that must not be exceeded in the reverse-bias region or the diode will enter the Zener avalanche region.</a:t>
            </a: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Applying Kirchhoff’s voltage law, it is fairly obvious that the PIV rating of the diode must equal or exceed the peak value of the applied voltage.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756860" y="5054004"/>
            <a:ext cx="3880050" cy="59228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56860" y="2522512"/>
            <a:ext cx="3339053" cy="2219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473060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2772" y="242635"/>
            <a:ext cx="6138456" cy="931024"/>
          </a:xfrm>
          <a:ln w="9525" cap="flat" cmpd="sng" algn="ctr">
            <a:solidFill>
              <a:schemeClr val="accent6">
                <a:shade val="95000"/>
                <a:satMod val="105000"/>
              </a:schemeClr>
            </a:solidFill>
            <a:prstDash val="solid"/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8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</a:rPr>
              <a:t>FULL-WAVE RECTIFICATION:</a:t>
            </a:r>
            <a:br>
              <a:rPr lang="en-US" sz="28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</a:rPr>
            </a:br>
            <a:r>
              <a:rPr lang="en-US" sz="2800" b="1" dirty="0">
                <a:solidFill>
                  <a:schemeClr val="dk1"/>
                </a:solidFill>
                <a:latin typeface="Cambria" panose="02040503050406030204" pitchFamily="18" charset="0"/>
                <a:ea typeface="+mn-ea"/>
              </a:rPr>
              <a:t> BRIDGE NETWORK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87836" y="1436387"/>
            <a:ext cx="3992508" cy="22889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r="21335"/>
          <a:stretch/>
        </p:blipFill>
        <p:spPr>
          <a:xfrm>
            <a:off x="1502772" y="3817902"/>
            <a:ext cx="3992509" cy="21420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DDE0F94-C5E9-A941-9D6D-D9D87C07DB1F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47152" y="1436541"/>
            <a:ext cx="2245489" cy="22889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3688B8D-E625-654B-B75A-A5303C5DC87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78665" r="-521" b="37778"/>
          <a:stretch/>
        </p:blipFill>
        <p:spPr>
          <a:xfrm>
            <a:off x="5847152" y="4088627"/>
            <a:ext cx="1109233" cy="1332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070386"/>
      </p:ext>
    </p:extLst>
  </p:cSld>
  <p:clrMapOvr>
    <a:masterClrMapping/>
  </p:clrMapOvr>
  <p:transition spd="med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AIUB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UB" id="{C3691B3F-AFB3-1043-B2CE-519162D2B4F9}" vid="{172FF336-25F7-BF41-8D49-49B49C7BC2F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EBEBDDA8D838A4686747943A0DB7C84" ma:contentTypeVersion="4" ma:contentTypeDescription="Create a new document." ma:contentTypeScope="" ma:versionID="b63a3dc0401ec84a0af0b4087381f050">
  <xsd:schema xmlns:xsd="http://www.w3.org/2001/XMLSchema" xmlns:xs="http://www.w3.org/2001/XMLSchema" xmlns:p="http://schemas.microsoft.com/office/2006/metadata/properties" xmlns:ns2="28013899-7984-4c6f-833b-f43ae29268d6" targetNamespace="http://schemas.microsoft.com/office/2006/metadata/properties" ma:root="true" ma:fieldsID="d0c0b676fe751101f70278e1c0480587" ns2:_="">
    <xsd:import namespace="28013899-7984-4c6f-833b-f43ae29268d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013899-7984-4c6f-833b-f43ae29268d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CCDEC0F-4226-4E38-8CB9-2442D50CF0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013899-7984-4c6f-833b-f43ae29268d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14A263A-7784-4245-800B-17CBCC134E5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AIUB</Template>
  <TotalTime>963</TotalTime>
  <Words>316</Words>
  <Application>Microsoft Office PowerPoint</Application>
  <PresentationFormat>On-screen Show (4:3)</PresentationFormat>
  <Paragraphs>35</Paragraphs>
  <Slides>16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AIUB</vt:lpstr>
      <vt:lpstr>PowerPoint Presentation</vt:lpstr>
      <vt:lpstr>PowerPoint Presentation</vt:lpstr>
      <vt:lpstr>Logic OR gates</vt:lpstr>
      <vt:lpstr>SINUSOIDAL INPUTS; HALF-WAVE</vt:lpstr>
      <vt:lpstr>HALF-WAVE RECTIFICATION</vt:lpstr>
      <vt:lpstr>HALF-WAVE RECTIFICATION</vt:lpstr>
      <vt:lpstr>HALF-WAVE RECTIFICATION</vt:lpstr>
      <vt:lpstr>PIV (PRV)</vt:lpstr>
      <vt:lpstr>FULL-WAVE RECTIFICATION:  BRIDGE NETWORK</vt:lpstr>
      <vt:lpstr>BRIDGE NETWORK</vt:lpstr>
      <vt:lpstr>BRIDGE NETWORK</vt:lpstr>
      <vt:lpstr>CENTER-TAPPED TRANSFORMER</vt:lpstr>
      <vt:lpstr>CENTER-TAPPED TRANSFORMER</vt:lpstr>
      <vt:lpstr>PowerPoint Presentation</vt:lpstr>
      <vt:lpstr>PIV analysis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Course: Electronic Devices   Chapter-1: Semiconductor Diodes</dc:title>
  <dc:creator>A N M Shahebul Hasan</dc:creator>
  <cp:lastModifiedBy>Dr. Md. Kabiruzzaman</cp:lastModifiedBy>
  <cp:revision>127</cp:revision>
  <dcterms:created xsi:type="dcterms:W3CDTF">2018-09-21T15:35:45Z</dcterms:created>
  <dcterms:modified xsi:type="dcterms:W3CDTF">2024-02-10T07:09:05Z</dcterms:modified>
</cp:coreProperties>
</file>