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>
      <p:cViewPr varScale="1">
        <p:scale>
          <a:sx n="63" d="100"/>
          <a:sy n="63" d="100"/>
        </p:scale>
        <p:origin x="18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0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210E-9841-4B07-BBF2-1365ABAB4EA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A2F5-01FE-4671-A67B-118E6DFF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91.png"/><Relationship Id="rId5" Type="http://schemas.openxmlformats.org/officeDocument/2006/relationships/image" Target="../media/image19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LESSON 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 24</a:t>
            </a:r>
          </a:p>
          <a:p>
            <a:endParaRPr 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60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ELECTRIC POTENTIAL</a:t>
            </a:r>
          </a:p>
        </p:txBody>
      </p:sp>
    </p:spTree>
    <p:extLst>
      <p:ext uri="{BB962C8B-B14F-4D97-AF65-F5344CB8AC3E}">
        <p14:creationId xmlns:p14="http://schemas.microsoft.com/office/powerpoint/2010/main" val="259757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280"/>
            <a:ext cx="290257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10" y="1549766"/>
            <a:ext cx="319979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13" y="1716703"/>
            <a:ext cx="3043975" cy="229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6" y="4092076"/>
            <a:ext cx="3054160" cy="265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08" y="4320676"/>
            <a:ext cx="3619916" cy="253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0598" y="120134"/>
            <a:ext cx="508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Potential due to a Line of Charge: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81799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thin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nonconducting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rod of length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has a positive charge of uniform linear density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Let us determine the electric potential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due to the rod at point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perpendicular distance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the left end of the rod.</a:t>
            </a:r>
          </a:p>
        </p:txBody>
      </p:sp>
    </p:spTree>
    <p:extLst>
      <p:ext uri="{BB962C8B-B14F-4D97-AF65-F5344CB8AC3E}">
        <p14:creationId xmlns:p14="http://schemas.microsoft.com/office/powerpoint/2010/main" val="15496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134"/>
            <a:ext cx="508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Potential due to a Line of Charge: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062" y="1267461"/>
            <a:ext cx="484860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consider a differential element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rod as shown in the adjacent figure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element of the rod has a differential charge,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dq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λ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dx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8989" y="3891705"/>
            <a:ext cx="8920214" cy="1230420"/>
            <a:chOff x="128989" y="3891705"/>
            <a:chExt cx="8920214" cy="1230420"/>
          </a:xfrm>
        </p:grpSpPr>
        <p:sp>
          <p:nvSpPr>
            <p:cNvPr id="9" name="TextBox 8"/>
            <p:cNvSpPr txBox="1"/>
            <p:nvPr/>
          </p:nvSpPr>
          <p:spPr>
            <a:xfrm>
              <a:off x="128989" y="3891705"/>
              <a:ext cx="7086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Treating the element as a point charge, the potential </a:t>
              </a:r>
              <a:r>
                <a:rPr lang="en-US" sz="2000" dirty="0" err="1"/>
                <a:t>dV</a:t>
              </a:r>
              <a:r>
                <a:rPr lang="en-US" sz="2000" dirty="0"/>
                <a:t> at point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995336" y="4316455"/>
                  <a:ext cx="4053867" cy="805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𝑑𝑉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</a:rPr>
                              <m:t>λ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36" y="4316455"/>
                  <a:ext cx="4053867" cy="80567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22062" y="5068669"/>
            <a:ext cx="8717138" cy="1641522"/>
            <a:chOff x="122062" y="5068669"/>
            <a:chExt cx="8717138" cy="1641522"/>
          </a:xfrm>
        </p:grpSpPr>
        <p:sp>
          <p:nvSpPr>
            <p:cNvPr id="11" name="Rectangle 10"/>
            <p:cNvSpPr/>
            <p:nvPr/>
          </p:nvSpPr>
          <p:spPr>
            <a:xfrm>
              <a:off x="122062" y="5068669"/>
              <a:ext cx="87171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total potential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V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produced by the rod at point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by integrating the above equation along the length of the rod, from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x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 0 to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x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26473" y="5810521"/>
                  <a:ext cx="6845144" cy="899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𝑑𝑉</m:t>
                            </m:r>
                          </m:e>
                        </m:nary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𝑑𝑥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λ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𝑑𝑥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73" y="5810521"/>
                  <a:ext cx="6845144" cy="89967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35435" y="3078017"/>
                <a:ext cx="4040145" cy="50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From the figure,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435" y="3078017"/>
                <a:ext cx="4040145" cy="506805"/>
              </a:xfrm>
              <a:prstGeom prst="rect">
                <a:avLst/>
              </a:prstGeom>
              <a:blipFill rotWithShape="1">
                <a:blip r:embed="rId4"/>
                <a:stretch>
                  <a:fillRect l="-2262"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99" y="156689"/>
            <a:ext cx="4312001" cy="289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2062" y="8382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1153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4800" y="381000"/>
                <a:ext cx="3553730" cy="535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𝑎𝑛𝑑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ea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"/>
                <a:ext cx="3553730" cy="535596"/>
              </a:xfrm>
              <a:prstGeom prst="rect">
                <a:avLst/>
              </a:prstGeom>
              <a:blipFill rotWithShape="1">
                <a:blip r:embed="rId2"/>
                <a:stretch>
                  <a:fillRect l="-1715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9600" y="1177636"/>
                <a:ext cx="25356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𝑑𝑥</m:t>
                      </m:r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𝑐𝑜𝑠𝑒𝑐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7636"/>
                <a:ext cx="253563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3400" y="2057400"/>
                <a:ext cx="849392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𝑐𝑜𝑠𝑒𝑐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𝑐𝑜𝑡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𝑐𝑜𝑠𝑒𝑐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𝑐𝑜𝑠𝑒𝑐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/>
                                          <a:ea typeface="Cambria Math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7400"/>
                <a:ext cx="8493928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0600" y="3048000"/>
                <a:ext cx="2414315" cy="77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048000"/>
                <a:ext cx="2414315" cy="777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0" name="Group 2049"/>
          <p:cNvGrpSpPr/>
          <p:nvPr/>
        </p:nvGrpSpPr>
        <p:grpSpPr>
          <a:xfrm>
            <a:off x="457200" y="3756592"/>
            <a:ext cx="7752183" cy="1405148"/>
            <a:chOff x="457200" y="3756592"/>
            <a:chExt cx="7752183" cy="1405148"/>
          </a:xfrm>
        </p:grpSpPr>
        <p:sp>
          <p:nvSpPr>
            <p:cNvPr id="29" name="TextBox 28"/>
            <p:cNvSpPr txBox="1"/>
            <p:nvPr/>
          </p:nvSpPr>
          <p:spPr>
            <a:xfrm>
              <a:off x="457200" y="3756592"/>
              <a:ext cx="666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19200" y="4267200"/>
                  <a:ext cx="6990183" cy="894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𝑑𝑥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f>
                                      <m:fPr>
                                        <m:type m:val="skw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[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𝐿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267200"/>
                  <a:ext cx="6990183" cy="8945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8" name="TextBox 2047"/>
              <p:cNvSpPr txBox="1"/>
              <p:nvPr/>
            </p:nvSpPr>
            <p:spPr>
              <a:xfrm>
                <a:off x="1925789" y="5715000"/>
                <a:ext cx="3184911" cy="8179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𝑉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48" name="TextBox 2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9" y="5715000"/>
                <a:ext cx="3184911" cy="817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007757" y="85973"/>
            <a:ext cx="2838103" cy="2352427"/>
            <a:chOff x="6007757" y="85973"/>
            <a:chExt cx="2838103" cy="235242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757" y="85973"/>
              <a:ext cx="2838103" cy="2352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033548" y="641541"/>
                  <a:ext cx="1175835" cy="435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548" y="641541"/>
                  <a:ext cx="1175835" cy="43544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35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8" grpId="0"/>
      <p:bldP spid="20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38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Calculating the Electric Field from the Electric Potential: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1731"/>
            <a:ext cx="3931542" cy="367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26809" y="685800"/>
                <a:ext cx="44265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that a positive test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moves through a displacement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cs typeface="Arial" panose="020B0604020202020204" pitchFamily="34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from one equipotential surface to the adjacent surface.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809" y="685800"/>
                <a:ext cx="44265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240" t="-2551" r="-110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12954" y="1886129"/>
                <a:ext cx="44837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differential work done in terms of electric</a:t>
                </a:r>
              </a:p>
              <a:p>
                <a:r>
                  <a:rPr lang="en-US" dirty="0"/>
                  <a:t> potential difference </a:t>
                </a:r>
                <a:r>
                  <a:rPr lang="en-US" dirty="0" err="1"/>
                  <a:t>dV</a:t>
                </a:r>
                <a:r>
                  <a:rPr lang="en-US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𝑑𝑊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dV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54" y="1886129"/>
                <a:ext cx="4483792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224" t="-3289" r="-40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6809" y="2809459"/>
                <a:ext cx="4058740" cy="1016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differential work done by the electric</a:t>
                </a:r>
              </a:p>
              <a:p>
                <a:r>
                  <a:rPr lang="en-US" dirty="0"/>
                  <a:t>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809" y="2809459"/>
                <a:ext cx="4058740" cy="1016240"/>
              </a:xfrm>
              <a:prstGeom prst="rect">
                <a:avLst/>
              </a:prstGeom>
              <a:blipFill rotWithShape="1">
                <a:blip r:embed="rId5"/>
                <a:stretch>
                  <a:fillRect l="-1351" t="-2994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134440" y="3792100"/>
            <a:ext cx="4725650" cy="406155"/>
            <a:chOff x="4134440" y="3792100"/>
            <a:chExt cx="4725650" cy="406155"/>
          </a:xfrm>
        </p:grpSpPr>
        <p:sp>
          <p:nvSpPr>
            <p:cNvPr id="6" name="TextBox 5"/>
            <p:cNvSpPr txBox="1"/>
            <p:nvPr/>
          </p:nvSpPr>
          <p:spPr>
            <a:xfrm>
              <a:off x="4134440" y="3792100"/>
              <a:ext cx="1572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Hence, we get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93041" y="3828923"/>
                  <a:ext cx="2567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𝑑𝑉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𝑑𝑠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041" y="3828923"/>
                  <a:ext cx="25670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84947" y="4198255"/>
                <a:ext cx="179170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47" y="4198255"/>
                <a:ext cx="1791709" cy="491288"/>
              </a:xfrm>
              <a:prstGeom prst="rect">
                <a:avLst/>
              </a:prstGeom>
              <a:blipFill rotWithShape="1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44432" y="4579994"/>
            <a:ext cx="7787583" cy="619080"/>
            <a:chOff x="744432" y="4579994"/>
            <a:chExt cx="7787583" cy="61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4432" y="4666728"/>
                  <a:ext cx="6636369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𝑆𝑖𝑛𝑐𝑒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𝐸𝑐𝑜𝑠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𝑐𝑜𝑚𝑝𝑜𝑛𝑒𝑛𝑡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in the direction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a14:m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, then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32" y="4666728"/>
                  <a:ext cx="6636369" cy="4029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0606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275004" y="4579994"/>
                  <a:ext cx="1257011" cy="619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004" y="4579994"/>
                  <a:ext cx="1257011" cy="6190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4538" y="5199074"/>
            <a:ext cx="8991600" cy="1555616"/>
            <a:chOff x="234538" y="5199074"/>
            <a:chExt cx="8991600" cy="1555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34538" y="5199074"/>
                  <a:ext cx="8991600" cy="7606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we take the s axis to be, in turn, the </a:t>
                  </a:r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x, </a:t>
                  </a:r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y,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z axes, we find that the </a:t>
                  </a:r>
                  <a:r>
                    <a:rPr lang="en-US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x, </a:t>
                  </a:r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y,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</a:t>
                  </a:r>
                </a:p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 components of </a:t>
                  </a:r>
                  <a:r>
                    <a:rPr lang="en-US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at any point are</a:t>
                  </a: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8" y="5199074"/>
                  <a:ext cx="8991600" cy="76065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42" t="-5600" b="-9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212447" y="6013717"/>
                  <a:ext cx="1426353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447" y="6013717"/>
                  <a:ext cx="1426353" cy="61901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24036" y="6040291"/>
                  <a:ext cx="1338764" cy="530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</m:oMath>
                  </a14:m>
                  <a:r>
                    <a:rPr lang="en-US" dirty="0"/>
                    <a:t>  ;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036" y="6040291"/>
                  <a:ext cx="1338764" cy="53053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727" b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97717" y="6048869"/>
                  <a:ext cx="1265283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717" y="6048869"/>
                  <a:ext cx="1265283" cy="61901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962400" y="5856421"/>
              <a:ext cx="5105400" cy="8982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07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286000"/>
            <a:ext cx="54555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557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Dr. Md. Habib Ullah</cp:lastModifiedBy>
  <cp:revision>12</cp:revision>
  <dcterms:created xsi:type="dcterms:W3CDTF">2020-06-29T06:03:16Z</dcterms:created>
  <dcterms:modified xsi:type="dcterms:W3CDTF">2021-02-07T13:06:58Z</dcterms:modified>
</cp:coreProperties>
</file>