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7" r:id="rId4"/>
    <p:sldId id="278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67B3-1A18-7B08-E6CC-79815B007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3F6F4-E5A3-C29B-3CFE-23C07CC88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44F65-34CB-CC89-B739-FA35401C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7B600-00F7-A382-0600-5F3846A8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A1165-0255-791D-2E57-7CE22682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9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D3BA-2A9E-3E94-DA8C-8FB7FF515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93EB2-641D-6B5A-3AAB-E24E8D687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9FFDF-3250-8CB2-0559-35F16499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F7770-1832-9470-E57B-0649DCF0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F371-DC2A-B6F5-E2ED-E55EA41E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FCCE6-F3C8-47D7-2602-0E0F91A34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704F3-C4D1-A456-E267-D7E9586BB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28307-0BE2-1A6B-B025-C96BCEEE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4B58-ECD3-8FC8-CB50-572F8449D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9860D-D732-033F-E6E3-38AEA76B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6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BA261-9C17-58C4-953C-DBFF2C60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2BC1-E997-BD35-81B7-4271C559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1898-0849-F9EB-A7E0-9440B0E7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96104-5A14-416D-88A9-F14CDD22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36CE-41F6-2B01-5BF2-3D05632F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96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2180-BBDF-FC55-B002-840D6FC9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67AE3-8FBC-C9A9-A07A-A24A640A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612B8-B59B-3CE4-B7B1-DA26B8A06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9BD7-EF93-524B-39DB-9AF6E1D8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E109A-ADF7-D4C5-7CFF-999AF8C0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6887-A64B-F71E-582D-FC66545C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36AED-246D-1427-CBE4-B0FD47669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9495F-091B-FB79-8F0C-EED05D516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714A3-0888-F5ED-8918-12A3425E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0FDF2-81B9-4BCE-B472-E9C2158E4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EB853-9E43-2869-F108-32F51A9A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A4D9-7697-0F12-F5A9-845C3C89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7F237-3BAF-FA0D-B1AD-06DFC7D1D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1B0D6-E7E5-79CD-A2F7-33D6EF904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02162-162D-24E4-6EC7-BEDA05319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0D2B6-205B-6BF0-C591-B8B1DF15B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D6CF1-5BE4-0795-F236-7CD43956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C776C-C188-0946-4983-C75D0374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9D96B2-7144-1694-6FC5-23D9EE76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3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B94C-88AE-01EA-5025-59B96263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D690D-1D9B-FA4A-F411-0EFB3EFE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D4E7A-D837-E911-1F2D-494D821C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95F19-E97A-E5B9-DE68-EE974DAA1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1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EE84A-D920-EA10-A6DD-C58AF799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A3454-91D4-34C0-62B1-D8F3DD90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258BC-7DBE-2C78-B70E-E45C52A3E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56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7C65-E3F0-F081-8B2B-3CC831FE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6E1B-431A-2C5A-FFB3-9379B0900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4F714-CD0B-D578-A80D-150710CDC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7C11E-9A93-CEEB-7417-BF0A3BA3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3F9B8-01BD-EB70-AD96-29908D6F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F69A9-F103-CA4C-A9F8-73CB72DC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4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5EB7-A6F0-CD81-7CD0-DB51D9361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3CA62-26AD-4E35-C173-290D6F63D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CA727-36A8-4E14-81FC-43FBC0541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66667-41DA-ECE8-6329-9B32F0056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6C97F-E529-8319-2845-8252D413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FAC43-0BE4-0E58-0E27-3C1BA9B8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A1EF2-0E16-9E88-9104-572D4B2A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5B6A1-9778-E356-B303-068095EAA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66D6C-1A66-A7B6-8665-48C54CE0E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26073-3316-4C38-B0BC-CC3CCEA761C6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C5F9-C786-C11A-9577-20CE12787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99897-AC67-3BE7-F8B2-0B6735054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B86E0-CAB1-4423-9A82-A75784A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2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CEEA75-EA39-9F6C-57D6-C35523EA78E1}"/>
              </a:ext>
            </a:extLst>
          </p:cNvPr>
          <p:cNvSpPr txBox="1"/>
          <p:nvPr/>
        </p:nvSpPr>
        <p:spPr>
          <a:xfrm>
            <a:off x="658652" y="1505372"/>
            <a:ext cx="11264348" cy="2651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Find the total heat energy to change the temperature of 250 g of water from room temperature of 150 C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 Find the required energy for 100 gm gold from 20 C to completely melt. [melting point of gold is 1063C].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How much heat must be absorbed by ice of mass m= 720 gm at -10 C to take it to the liquid state at 15 C?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924C8F-07CE-7143-9451-939B3992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35420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46CBB0D-2A5D-4F31-0BE9-9FAE5AA42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04" y="431358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6C70423-E2C9-2EF8-892C-0C4D0800E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26" y="51461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9D0914-4F2F-4B43-3D0F-2B8B4B904809}"/>
              </a:ext>
            </a:extLst>
          </p:cNvPr>
          <p:cNvSpPr txBox="1"/>
          <p:nvPr/>
        </p:nvSpPr>
        <p:spPr>
          <a:xfrm>
            <a:off x="3260036" y="278296"/>
            <a:ext cx="3975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Additional 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346693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EFBB13-5CED-FD84-1112-7C945C95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4037555"/>
            <a:ext cx="9409043" cy="268129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9F14BE3-689A-CC23-BD1E-DC30FC9BBC58}"/>
              </a:ext>
            </a:extLst>
          </p:cNvPr>
          <p:cNvGrpSpPr/>
          <p:nvPr/>
        </p:nvGrpSpPr>
        <p:grpSpPr>
          <a:xfrm>
            <a:off x="877017" y="589721"/>
            <a:ext cx="9539192" cy="3094383"/>
            <a:chOff x="148147" y="112643"/>
            <a:chExt cx="11078818" cy="3529652"/>
          </a:xfrm>
        </p:grpSpPr>
        <p:pic>
          <p:nvPicPr>
            <p:cNvPr id="3" name="Picture 1" descr="Text&#10;&#10;Description automatically generated">
              <a:extLst>
                <a:ext uri="{FF2B5EF4-FFF2-40B4-BE49-F238E27FC236}">
                  <a16:creationId xmlns:a16="http://schemas.microsoft.com/office/drawing/2014/main" id="{A29DA0DC-8F8F-055D-90D4-DA548B95EC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47" y="112643"/>
              <a:ext cx="11078818" cy="1970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1780AD6-2AD5-D246-ED5D-DD119EF87B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8147" y="2108341"/>
              <a:ext cx="11069819" cy="690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D898CD9E-B967-4338-C5AB-42398EE581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090" y="2835173"/>
              <a:ext cx="11069819" cy="80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4">
            <a:extLst>
              <a:ext uri="{FF2B5EF4-FFF2-40B4-BE49-F238E27FC236}">
                <a16:creationId xmlns:a16="http://schemas.microsoft.com/office/drawing/2014/main" id="{BACD6C9B-B935-4189-F7F1-A5841AEE4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817" y="96074"/>
            <a:ext cx="34413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Sample Problem: 18.05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9EBA254C-111B-72D2-387A-7DA3B39E9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65" y="3740321"/>
            <a:ext cx="4908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77" y="3065266"/>
            <a:ext cx="10972800" cy="17034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1" y="837128"/>
            <a:ext cx="10225826" cy="10689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1" y="2077604"/>
            <a:ext cx="10847930" cy="81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2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2" y="795131"/>
            <a:ext cx="10677146" cy="1997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32" y="3197900"/>
            <a:ext cx="10677146" cy="21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97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55" y="721218"/>
            <a:ext cx="11114468" cy="18545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5" y="3083147"/>
            <a:ext cx="10753859" cy="224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6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Bithi Paul</dc:creator>
  <cp:lastModifiedBy>Israt Kabir</cp:lastModifiedBy>
  <cp:revision>7</cp:revision>
  <dcterms:created xsi:type="dcterms:W3CDTF">2023-01-18T07:31:30Z</dcterms:created>
  <dcterms:modified xsi:type="dcterms:W3CDTF">2023-02-22T05:22:32Z</dcterms:modified>
</cp:coreProperties>
</file>