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3A"/>
    <a:srgbClr val="EF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5" autoAdjust="0"/>
    <p:restoredTop sz="94660"/>
  </p:normalViewPr>
  <p:slideViewPr>
    <p:cSldViewPr snapToGrid="0">
      <p:cViewPr>
        <p:scale>
          <a:sx n="125" d="100"/>
          <a:sy n="125" d="100"/>
        </p:scale>
        <p:origin x="66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089-D2D8-4198-9C35-C8A9F4A7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CD1CF-433B-4B77-935F-8BACE3F9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30F8A-0EDD-4767-9065-F10656CE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FC9A0-C972-4EEF-BFEF-93931917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D829E-12B8-43B7-A328-6B6B903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0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4D470-AD54-44D6-AA53-389DE13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BD47A-C6BB-48BA-B158-162C9FFD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C720C-D208-42E1-98CB-3D3A5EE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605A-7EFB-41C4-81FC-FFF6ECC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EC806-64A5-4DC0-84AB-368110CF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CFD815-D473-4A85-963E-30A19B512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D25E4-FB29-452B-ABD4-F685503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7789B-556F-469D-AF00-BAF995C0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4799A-C121-43E9-97A6-4CDA27B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6CC15-D6B9-42DB-95AB-BBE4A4D7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333F6-CA37-4315-BCC0-34D01B1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7BC4-F918-4EF8-86BA-330184A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12CFF-844E-47A7-94E1-E310E8E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6736C-2897-4062-8D95-9B616D42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834A-12AE-4006-AA90-2E237219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4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D41A-6558-4382-9D27-2C2C0272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AFE9B-3791-4696-8186-9FB96E62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822F9-8557-4363-B083-3114BB6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A1D56-067B-45DE-BBBF-45308E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EF33-EF83-43E9-9388-00555975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A49F-B044-4DB0-BCEB-E5E4280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9B916-FB87-43B1-BAB4-21E861C5D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36FB9-1024-4A08-A21E-4738186C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5E862-6662-4BEF-8412-79DE5263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C8389-34A8-4852-BDCD-8217D012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997B7-4F97-4263-9457-062B87E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747B-BAA1-4F73-95F2-053176B7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20A11-9928-4ADA-A51D-6D0A8375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92196-017A-4496-ADA4-41A85799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5F3870-6F80-45E0-B382-56D32547F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4A0F5-7631-4651-889B-EEC24CAF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03C343-338A-42A0-8DF4-263D603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D992E-76F5-4B2C-B928-35F6D8DE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15D06-9636-4F0B-8FF9-68C5933E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30AD2-2A82-4597-853C-B89DA71A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F9C5C-0975-48E3-A30F-EC0E5A9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EFAC9-9448-4CC8-A5A2-D519CFC5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52E64-8E6E-4828-AE61-7F88C88D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C677E-7777-4C01-9474-7994BA04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82EB1A-4684-4DA9-BD5A-2F2223FB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B14E2-2B0C-4D10-A73F-A64FF381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3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C6FF-E2B8-4F48-BEB5-19DF763F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EA0D-35E4-494B-ABD5-63794031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E5E5B-3C39-461A-8315-3ABB9071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8E906-114A-4237-9B58-051578E8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AF822-2192-490A-B102-91E7D6F1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020CF-608E-44FA-87B7-538B422E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4C3B3-ADCE-4387-A18C-9030211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200A1-FD1C-48E9-93C7-7690253E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23379-696D-4BC8-8219-8756958F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9462D-B5ED-4A9E-A063-9F9160A3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B6E6D-9100-4E7F-8003-5A13983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110E3-178C-4936-B52C-569324B7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65B9F-42CC-41BD-BEB1-87B0DFDA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AAEF6-A750-44CB-8639-D83F367F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F802D-8CCF-47BA-80DC-BF0AE98C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F4AF-203C-4F07-9294-DA786D0C374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423E8-E9EA-416B-8856-6EE9D86DB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ECD1D-9D99-4FE3-9876-7FF6F7902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9146-4879-4749-B2A2-9C904410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4B542-C466-444A-8A94-B4F2F361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" y="2462506"/>
            <a:ext cx="3101802" cy="2941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0CA0A9-8269-404B-B450-3ADD3EE21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88" y="2461084"/>
            <a:ext cx="3498753" cy="29427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92B3D-5F0F-4FAE-82DA-3931A3B13469}"/>
              </a:ext>
            </a:extLst>
          </p:cNvPr>
          <p:cNvCxnSpPr>
            <a:cxnSpLocks/>
          </p:cNvCxnSpPr>
          <p:nvPr/>
        </p:nvCxnSpPr>
        <p:spPr>
          <a:xfrm flipH="1" flipV="1">
            <a:off x="1337848" y="2653601"/>
            <a:ext cx="533911" cy="574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9451ECD-BB30-4992-8CC1-E6206506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24" y="2461084"/>
            <a:ext cx="3705237" cy="294278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FB82B49-DCF5-42C8-9FFB-7F453ADA01EB}"/>
              </a:ext>
            </a:extLst>
          </p:cNvPr>
          <p:cNvSpPr txBox="1"/>
          <p:nvPr/>
        </p:nvSpPr>
        <p:spPr>
          <a:xfrm>
            <a:off x="675061" y="2793016"/>
            <a:ext cx="662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头夹肌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splenius capitis m.</a:t>
            </a:r>
            <a:endParaRPr lang="zh-CN" altLang="zh-CN" sz="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B5091F-BBD4-46DD-B3D6-7AB68C6DADA3}"/>
              </a:ext>
            </a:extLst>
          </p:cNvPr>
          <p:cNvCxnSpPr>
            <a:cxnSpLocks/>
          </p:cNvCxnSpPr>
          <p:nvPr/>
        </p:nvCxnSpPr>
        <p:spPr>
          <a:xfrm flipH="1" flipV="1">
            <a:off x="1225848" y="3139466"/>
            <a:ext cx="823882" cy="199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A081449-B5F5-4B31-A247-502587CC0FDC}"/>
              </a:ext>
            </a:extLst>
          </p:cNvPr>
          <p:cNvSpPr txBox="1"/>
          <p:nvPr/>
        </p:nvSpPr>
        <p:spPr>
          <a:xfrm>
            <a:off x="462704" y="3324280"/>
            <a:ext cx="152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胸锁乳突肌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sternocleidomastoid m.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50BA1F-9779-4465-A4B2-B6FC2786A87A}"/>
              </a:ext>
            </a:extLst>
          </p:cNvPr>
          <p:cNvCxnSpPr>
            <a:cxnSpLocks/>
          </p:cNvCxnSpPr>
          <p:nvPr/>
        </p:nvCxnSpPr>
        <p:spPr>
          <a:xfrm flipH="1" flipV="1">
            <a:off x="1677000" y="3512769"/>
            <a:ext cx="857855" cy="88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24FE5E2-BEBA-4FE4-AB75-D7500AD479B6}"/>
              </a:ext>
            </a:extLst>
          </p:cNvPr>
          <p:cNvSpPr txBox="1"/>
          <p:nvPr/>
        </p:nvSpPr>
        <p:spPr>
          <a:xfrm>
            <a:off x="607554" y="3721383"/>
            <a:ext cx="1024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中斜角肌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medius m.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DCF76B4-7E4B-4816-8687-F1802FCFFEE4}"/>
              </a:ext>
            </a:extLst>
          </p:cNvPr>
          <p:cNvCxnSpPr>
            <a:cxnSpLocks/>
          </p:cNvCxnSpPr>
          <p:nvPr/>
        </p:nvCxnSpPr>
        <p:spPr>
          <a:xfrm flipH="1" flipV="1">
            <a:off x="1480889" y="3932477"/>
            <a:ext cx="875687" cy="355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C27E9F5-1AA6-4766-B043-8ED4C9B72A92}"/>
              </a:ext>
            </a:extLst>
          </p:cNvPr>
          <p:cNvSpPr txBox="1"/>
          <p:nvPr/>
        </p:nvSpPr>
        <p:spPr>
          <a:xfrm>
            <a:off x="552328" y="4127335"/>
            <a:ext cx="914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后斜角肌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posterior m.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1D9327A-7343-4BFF-B61C-3C7AA99629AA}"/>
              </a:ext>
            </a:extLst>
          </p:cNvPr>
          <p:cNvCxnSpPr>
            <a:cxnSpLocks/>
          </p:cNvCxnSpPr>
          <p:nvPr/>
        </p:nvCxnSpPr>
        <p:spPr>
          <a:xfrm flipH="1" flipV="1">
            <a:off x="1254514" y="4403879"/>
            <a:ext cx="829145" cy="311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B7953C5-87CB-4979-AB55-47955DD2018F}"/>
              </a:ext>
            </a:extLst>
          </p:cNvPr>
          <p:cNvSpPr txBox="1"/>
          <p:nvPr/>
        </p:nvSpPr>
        <p:spPr>
          <a:xfrm>
            <a:off x="632103" y="2295955"/>
            <a:ext cx="823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头半棘肌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semispinalis</a:t>
            </a:r>
            <a:endParaRPr lang="en-US" altLang="zh-CN" sz="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capitis</a:t>
            </a:r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m.</a:t>
            </a:r>
            <a:endParaRPr lang="zh-CN" altLang="zh-CN" sz="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CB9E09-5B8E-4A88-85AA-74759C819D25}"/>
              </a:ext>
            </a:extLst>
          </p:cNvPr>
          <p:cNvSpPr txBox="1"/>
          <p:nvPr/>
        </p:nvSpPr>
        <p:spPr>
          <a:xfrm>
            <a:off x="3999462" y="2295955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头后小直肌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posterior minor m.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3C749D8-948A-43E6-92A5-0F1D7055080F}"/>
              </a:ext>
            </a:extLst>
          </p:cNvPr>
          <p:cNvCxnSpPr>
            <a:cxnSpLocks/>
          </p:cNvCxnSpPr>
          <p:nvPr/>
        </p:nvCxnSpPr>
        <p:spPr>
          <a:xfrm flipH="1" flipV="1">
            <a:off x="4882651" y="2572954"/>
            <a:ext cx="1304635" cy="574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165BFED-CBA4-473F-94C2-AB619E0C4101}"/>
              </a:ext>
            </a:extLst>
          </p:cNvPr>
          <p:cNvSpPr txBox="1"/>
          <p:nvPr/>
        </p:nvSpPr>
        <p:spPr>
          <a:xfrm>
            <a:off x="3998831" y="2822583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头后大直肌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posterior major m.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88A87E1-3201-4B96-ABDF-3E5BDFD6AE62}"/>
              </a:ext>
            </a:extLst>
          </p:cNvPr>
          <p:cNvCxnSpPr>
            <a:cxnSpLocks/>
          </p:cNvCxnSpPr>
          <p:nvPr/>
        </p:nvCxnSpPr>
        <p:spPr>
          <a:xfrm flipH="1" flipV="1">
            <a:off x="4882651" y="3061482"/>
            <a:ext cx="1152206" cy="166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DBA27C7-6314-4E75-9580-7A16CBDA3C6E}"/>
              </a:ext>
            </a:extLst>
          </p:cNvPr>
          <p:cNvSpPr txBox="1"/>
          <p:nvPr/>
        </p:nvSpPr>
        <p:spPr>
          <a:xfrm>
            <a:off x="3966151" y="4936822"/>
            <a:ext cx="103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颈夹肌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splenius cervicis m.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BE2E946-6A05-4F4B-92A7-24D1B669C42E}"/>
              </a:ext>
            </a:extLst>
          </p:cNvPr>
          <p:cNvCxnSpPr>
            <a:cxnSpLocks/>
          </p:cNvCxnSpPr>
          <p:nvPr/>
        </p:nvCxnSpPr>
        <p:spPr>
          <a:xfrm flipH="1">
            <a:off x="4792384" y="4835993"/>
            <a:ext cx="757349" cy="27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C004E74-97FC-4CDE-97A5-8EBAB19514C1}"/>
              </a:ext>
            </a:extLst>
          </p:cNvPr>
          <p:cNvSpPr txBox="1"/>
          <p:nvPr/>
        </p:nvSpPr>
        <p:spPr>
          <a:xfrm>
            <a:off x="3996330" y="4433064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颈椎半棘肌</a:t>
            </a:r>
            <a:r>
              <a:rPr lang="fr-FR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semispinalis cervicis m.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1CBEC95-2777-4CD2-99E3-14ECCC58730D}"/>
              </a:ext>
            </a:extLst>
          </p:cNvPr>
          <p:cNvCxnSpPr>
            <a:cxnSpLocks/>
          </p:cNvCxnSpPr>
          <p:nvPr/>
        </p:nvCxnSpPr>
        <p:spPr>
          <a:xfrm flipH="1">
            <a:off x="4882651" y="4572896"/>
            <a:ext cx="1027196" cy="99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E64120-D9DD-4402-A55F-F04D4E0C9EFE}"/>
              </a:ext>
            </a:extLst>
          </p:cNvPr>
          <p:cNvSpPr txBox="1"/>
          <p:nvPr/>
        </p:nvSpPr>
        <p:spPr>
          <a:xfrm>
            <a:off x="3998831" y="3359484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头上斜肌</a:t>
            </a:r>
            <a:r>
              <a:rPr lang="fr-FR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obliquus capitis superior m.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CC68C92-326C-40D4-906A-975AE998D902}"/>
              </a:ext>
            </a:extLst>
          </p:cNvPr>
          <p:cNvCxnSpPr>
            <a:cxnSpLocks/>
          </p:cNvCxnSpPr>
          <p:nvPr/>
        </p:nvCxnSpPr>
        <p:spPr>
          <a:xfrm flipH="1">
            <a:off x="4882651" y="3309059"/>
            <a:ext cx="883820" cy="291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A5C2183-CF59-4F30-8883-2394D957E9F4}"/>
              </a:ext>
            </a:extLst>
          </p:cNvPr>
          <p:cNvSpPr txBox="1"/>
          <p:nvPr/>
        </p:nvSpPr>
        <p:spPr>
          <a:xfrm>
            <a:off x="3939235" y="3894306"/>
            <a:ext cx="109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头下斜肌</a:t>
            </a:r>
            <a:r>
              <a:rPr lang="fr-FR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obliquus capitis inferior </a:t>
            </a:r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fr-FR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2E3503A-3661-4270-90B4-9A8352D847F2}"/>
              </a:ext>
            </a:extLst>
          </p:cNvPr>
          <p:cNvCxnSpPr>
            <a:cxnSpLocks/>
          </p:cNvCxnSpPr>
          <p:nvPr/>
        </p:nvCxnSpPr>
        <p:spPr>
          <a:xfrm flipH="1">
            <a:off x="4828705" y="3695517"/>
            <a:ext cx="1004591" cy="389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5D5516E-11A2-490A-8BAC-8AD5DCDA7A9C}"/>
              </a:ext>
            </a:extLst>
          </p:cNvPr>
          <p:cNvSpPr txBox="1"/>
          <p:nvPr/>
        </p:nvSpPr>
        <p:spPr>
          <a:xfrm>
            <a:off x="7380172" y="2295955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头外侧直肌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lateralis m.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3840815-08DA-4923-82C2-8BC9C38AFEED}"/>
              </a:ext>
            </a:extLst>
          </p:cNvPr>
          <p:cNvCxnSpPr>
            <a:cxnSpLocks/>
          </p:cNvCxnSpPr>
          <p:nvPr/>
        </p:nvCxnSpPr>
        <p:spPr>
          <a:xfrm flipH="1" flipV="1">
            <a:off x="8237414" y="2559147"/>
            <a:ext cx="1295065" cy="416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1AE20B8-BCA2-4A6F-B069-CF8EED97FA45}"/>
              </a:ext>
            </a:extLst>
          </p:cNvPr>
          <p:cNvSpPr txBox="1"/>
          <p:nvPr/>
        </p:nvSpPr>
        <p:spPr>
          <a:xfrm>
            <a:off x="7319212" y="2822583"/>
            <a:ext cx="103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头前直肌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anterior m.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49875B-6DD2-4F26-B708-F3D93C47C423}"/>
              </a:ext>
            </a:extLst>
          </p:cNvPr>
          <p:cNvCxnSpPr>
            <a:cxnSpLocks/>
          </p:cNvCxnSpPr>
          <p:nvPr/>
        </p:nvCxnSpPr>
        <p:spPr>
          <a:xfrm flipH="1">
            <a:off x="8193134" y="3015082"/>
            <a:ext cx="1393210" cy="65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463E5C7-17BE-4C50-A377-5167823F1E78}"/>
              </a:ext>
            </a:extLst>
          </p:cNvPr>
          <p:cNvSpPr txBox="1"/>
          <p:nvPr/>
        </p:nvSpPr>
        <p:spPr>
          <a:xfrm>
            <a:off x="7313393" y="3336624"/>
            <a:ext cx="80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头最长肌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longissimus </a:t>
            </a: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capitis m.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6ADAAA-0122-4236-AA01-1F6E1AFEBB0F}"/>
              </a:ext>
            </a:extLst>
          </p:cNvPr>
          <p:cNvCxnSpPr>
            <a:cxnSpLocks/>
          </p:cNvCxnSpPr>
          <p:nvPr/>
        </p:nvCxnSpPr>
        <p:spPr>
          <a:xfrm flipH="1">
            <a:off x="7986424" y="3370000"/>
            <a:ext cx="1131720" cy="218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2487DD8-987E-4B9D-8508-3D3518BB095E}"/>
              </a:ext>
            </a:extLst>
          </p:cNvPr>
          <p:cNvSpPr txBox="1"/>
          <p:nvPr/>
        </p:nvSpPr>
        <p:spPr>
          <a:xfrm>
            <a:off x="7268399" y="3882020"/>
            <a:ext cx="9247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头长肌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longus capitis m.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9357B04-18D1-4B98-A6FF-B4EF40B3B991}"/>
              </a:ext>
            </a:extLst>
          </p:cNvPr>
          <p:cNvCxnSpPr>
            <a:cxnSpLocks/>
          </p:cNvCxnSpPr>
          <p:nvPr/>
        </p:nvCxnSpPr>
        <p:spPr>
          <a:xfrm flipH="1">
            <a:off x="8005205" y="3298757"/>
            <a:ext cx="1796356" cy="773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106F75B-1F61-4440-AD05-3196F3C997A6}"/>
              </a:ext>
            </a:extLst>
          </p:cNvPr>
          <p:cNvSpPr txBox="1"/>
          <p:nvPr/>
        </p:nvSpPr>
        <p:spPr>
          <a:xfrm>
            <a:off x="7326251" y="4279333"/>
            <a:ext cx="803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颈长肌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longus colli m.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1DC96F0-1081-42FC-9D78-CCD7AB0D3441}"/>
              </a:ext>
            </a:extLst>
          </p:cNvPr>
          <p:cNvCxnSpPr>
            <a:cxnSpLocks/>
          </p:cNvCxnSpPr>
          <p:nvPr/>
        </p:nvCxnSpPr>
        <p:spPr>
          <a:xfrm flipH="1">
            <a:off x="7996157" y="3990092"/>
            <a:ext cx="1634462" cy="471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593F892-93E7-416A-8019-2904FB161377}"/>
              </a:ext>
            </a:extLst>
          </p:cNvPr>
          <p:cNvSpPr txBox="1"/>
          <p:nvPr/>
        </p:nvSpPr>
        <p:spPr>
          <a:xfrm>
            <a:off x="7326251" y="4688395"/>
            <a:ext cx="80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前斜角肌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anterior m.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5BD5240-2F01-414A-ABEF-A10E0BB3964E}"/>
              </a:ext>
            </a:extLst>
          </p:cNvPr>
          <p:cNvCxnSpPr>
            <a:cxnSpLocks/>
          </p:cNvCxnSpPr>
          <p:nvPr/>
        </p:nvCxnSpPr>
        <p:spPr>
          <a:xfrm flipH="1">
            <a:off x="7996157" y="4622429"/>
            <a:ext cx="1455361" cy="309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9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4B542-C466-444A-8A94-B4F2F361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" y="2462506"/>
            <a:ext cx="3101802" cy="2941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0CA0A9-8269-404B-B450-3ADD3EE21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88" y="2461084"/>
            <a:ext cx="3498753" cy="29427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92B3D-5F0F-4FAE-82DA-3931A3B13469}"/>
              </a:ext>
            </a:extLst>
          </p:cNvPr>
          <p:cNvCxnSpPr>
            <a:cxnSpLocks/>
          </p:cNvCxnSpPr>
          <p:nvPr/>
        </p:nvCxnSpPr>
        <p:spPr>
          <a:xfrm flipH="1" flipV="1">
            <a:off x="1301458" y="2627531"/>
            <a:ext cx="570302" cy="600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9451ECD-BB30-4992-8CC1-E6206506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24" y="2461084"/>
            <a:ext cx="3705237" cy="294278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FB82B49-DCF5-42C8-9FFB-7F453ADA01EB}"/>
              </a:ext>
            </a:extLst>
          </p:cNvPr>
          <p:cNvSpPr txBox="1"/>
          <p:nvPr/>
        </p:nvSpPr>
        <p:spPr>
          <a:xfrm>
            <a:off x="657242" y="2879162"/>
            <a:ext cx="662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Splenius capitis m.</a:t>
            </a:r>
            <a:endParaRPr lang="zh-CN" altLang="zh-CN" sz="105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B5091F-BBD4-46DD-B3D6-7AB68C6DADA3}"/>
              </a:ext>
            </a:extLst>
          </p:cNvPr>
          <p:cNvCxnSpPr>
            <a:cxnSpLocks/>
          </p:cNvCxnSpPr>
          <p:nvPr/>
        </p:nvCxnSpPr>
        <p:spPr>
          <a:xfrm flipH="1" flipV="1">
            <a:off x="1203158" y="3086911"/>
            <a:ext cx="846572" cy="25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A081449-B5F5-4B31-A247-502587CC0FDC}"/>
              </a:ext>
            </a:extLst>
          </p:cNvPr>
          <p:cNvSpPr txBox="1"/>
          <p:nvPr/>
        </p:nvSpPr>
        <p:spPr>
          <a:xfrm>
            <a:off x="599028" y="3437471"/>
            <a:ext cx="13567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Sternocleidomastoid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m.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50BA1F-9779-4465-A4B2-B6FC2786A87A}"/>
              </a:ext>
            </a:extLst>
          </p:cNvPr>
          <p:cNvCxnSpPr>
            <a:cxnSpLocks/>
          </p:cNvCxnSpPr>
          <p:nvPr/>
        </p:nvCxnSpPr>
        <p:spPr>
          <a:xfrm flipH="1" flipV="1">
            <a:off x="1871760" y="3537898"/>
            <a:ext cx="663098" cy="62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24FE5E2-BEBA-4FE4-AB75-D7500AD479B6}"/>
              </a:ext>
            </a:extLst>
          </p:cNvPr>
          <p:cNvSpPr txBox="1"/>
          <p:nvPr/>
        </p:nvSpPr>
        <p:spPr>
          <a:xfrm>
            <a:off x="536989" y="3720664"/>
            <a:ext cx="957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medius m.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DCF76B4-7E4B-4816-8687-F1802FCFFEE4}"/>
              </a:ext>
            </a:extLst>
          </p:cNvPr>
          <p:cNvCxnSpPr>
            <a:cxnSpLocks/>
          </p:cNvCxnSpPr>
          <p:nvPr/>
        </p:nvCxnSpPr>
        <p:spPr>
          <a:xfrm flipH="1" flipV="1">
            <a:off x="1348452" y="3945586"/>
            <a:ext cx="1008126" cy="342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C27E9F5-1AA6-4766-B043-8ED4C9B72A92}"/>
              </a:ext>
            </a:extLst>
          </p:cNvPr>
          <p:cNvSpPr txBox="1"/>
          <p:nvPr/>
        </p:nvSpPr>
        <p:spPr>
          <a:xfrm>
            <a:off x="558416" y="4185381"/>
            <a:ext cx="914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posterior m.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1D9327A-7343-4BFF-B61C-3C7AA99629AA}"/>
              </a:ext>
            </a:extLst>
          </p:cNvPr>
          <p:cNvCxnSpPr>
            <a:cxnSpLocks/>
          </p:cNvCxnSpPr>
          <p:nvPr/>
        </p:nvCxnSpPr>
        <p:spPr>
          <a:xfrm flipH="1" flipV="1">
            <a:off x="1311318" y="4408954"/>
            <a:ext cx="772342" cy="306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B7953C5-87CB-4979-AB55-47955DD2018F}"/>
              </a:ext>
            </a:extLst>
          </p:cNvPr>
          <p:cNvSpPr txBox="1"/>
          <p:nvPr/>
        </p:nvSpPr>
        <p:spPr>
          <a:xfrm>
            <a:off x="595820" y="2373741"/>
            <a:ext cx="8238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emispinalis</a:t>
            </a:r>
            <a:endParaRPr lang="en-US" altLang="zh-CN" sz="105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capitis</a:t>
            </a:r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m.</a:t>
            </a:r>
            <a:endParaRPr lang="zh-CN" altLang="zh-CN" sz="105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CB9E09-5B8E-4A88-85AA-74759C819D25}"/>
              </a:ext>
            </a:extLst>
          </p:cNvPr>
          <p:cNvSpPr txBox="1"/>
          <p:nvPr/>
        </p:nvSpPr>
        <p:spPr>
          <a:xfrm>
            <a:off x="3916660" y="2292398"/>
            <a:ext cx="10358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posterior minor m.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3C749D8-948A-43E6-92A5-0F1D7055080F}"/>
              </a:ext>
            </a:extLst>
          </p:cNvPr>
          <p:cNvCxnSpPr>
            <a:cxnSpLocks/>
          </p:cNvCxnSpPr>
          <p:nvPr/>
        </p:nvCxnSpPr>
        <p:spPr>
          <a:xfrm flipH="1" flipV="1">
            <a:off x="4834548" y="2534641"/>
            <a:ext cx="1352739" cy="612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165BFED-CBA4-473F-94C2-AB619E0C4101}"/>
              </a:ext>
            </a:extLst>
          </p:cNvPr>
          <p:cNvSpPr txBox="1"/>
          <p:nvPr/>
        </p:nvSpPr>
        <p:spPr>
          <a:xfrm>
            <a:off x="3946741" y="2792198"/>
            <a:ext cx="10358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posterior major m.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88A87E1-3201-4B96-ABDF-3E5BDFD6AE62}"/>
              </a:ext>
            </a:extLst>
          </p:cNvPr>
          <p:cNvCxnSpPr>
            <a:cxnSpLocks/>
          </p:cNvCxnSpPr>
          <p:nvPr/>
        </p:nvCxnSpPr>
        <p:spPr>
          <a:xfrm flipH="1" flipV="1">
            <a:off x="4828705" y="3015082"/>
            <a:ext cx="1206152" cy="212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DBA27C7-6314-4E75-9580-7A16CBDA3C6E}"/>
              </a:ext>
            </a:extLst>
          </p:cNvPr>
          <p:cNvSpPr txBox="1"/>
          <p:nvPr/>
        </p:nvSpPr>
        <p:spPr>
          <a:xfrm>
            <a:off x="3912200" y="4889706"/>
            <a:ext cx="103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splenius cervicis m.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BE2E946-6A05-4F4B-92A7-24D1B669C42E}"/>
              </a:ext>
            </a:extLst>
          </p:cNvPr>
          <p:cNvCxnSpPr>
            <a:cxnSpLocks/>
          </p:cNvCxnSpPr>
          <p:nvPr/>
        </p:nvCxnSpPr>
        <p:spPr>
          <a:xfrm flipH="1">
            <a:off x="4761264" y="4835993"/>
            <a:ext cx="788470" cy="283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C004E74-97FC-4CDE-97A5-8EBAB19514C1}"/>
              </a:ext>
            </a:extLst>
          </p:cNvPr>
          <p:cNvSpPr txBox="1"/>
          <p:nvPr/>
        </p:nvSpPr>
        <p:spPr>
          <a:xfrm>
            <a:off x="3912201" y="4425647"/>
            <a:ext cx="103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semispinalis cervicis m.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1CBEC95-2777-4CD2-99E3-14ECCC58730D}"/>
              </a:ext>
            </a:extLst>
          </p:cNvPr>
          <p:cNvCxnSpPr>
            <a:cxnSpLocks/>
          </p:cNvCxnSpPr>
          <p:nvPr/>
        </p:nvCxnSpPr>
        <p:spPr>
          <a:xfrm flipH="1">
            <a:off x="4761264" y="4572896"/>
            <a:ext cx="1148583" cy="64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E64120-D9DD-4402-A55F-F04D4E0C9EFE}"/>
              </a:ext>
            </a:extLst>
          </p:cNvPr>
          <p:cNvSpPr txBox="1"/>
          <p:nvPr/>
        </p:nvSpPr>
        <p:spPr>
          <a:xfrm>
            <a:off x="3921984" y="3360526"/>
            <a:ext cx="103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obliquus capitis superior m.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CC68C92-326C-40D4-906A-975AE998D902}"/>
              </a:ext>
            </a:extLst>
          </p:cNvPr>
          <p:cNvCxnSpPr>
            <a:cxnSpLocks/>
          </p:cNvCxnSpPr>
          <p:nvPr/>
        </p:nvCxnSpPr>
        <p:spPr>
          <a:xfrm flipH="1">
            <a:off x="4792384" y="3309059"/>
            <a:ext cx="974087" cy="291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A5C2183-CF59-4F30-8883-2394D957E9F4}"/>
              </a:ext>
            </a:extLst>
          </p:cNvPr>
          <p:cNvSpPr txBox="1"/>
          <p:nvPr/>
        </p:nvSpPr>
        <p:spPr>
          <a:xfrm>
            <a:off x="3889362" y="3906105"/>
            <a:ext cx="109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obliquus capitis inferior </a:t>
            </a:r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fr-FR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2E3503A-3661-4270-90B4-9A8352D847F2}"/>
              </a:ext>
            </a:extLst>
          </p:cNvPr>
          <p:cNvCxnSpPr>
            <a:cxnSpLocks/>
          </p:cNvCxnSpPr>
          <p:nvPr/>
        </p:nvCxnSpPr>
        <p:spPr>
          <a:xfrm flipH="1">
            <a:off x="4817395" y="3695517"/>
            <a:ext cx="1015902" cy="423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5D5516E-11A2-490A-8BAC-8AD5DCDA7A9C}"/>
              </a:ext>
            </a:extLst>
          </p:cNvPr>
          <p:cNvSpPr txBox="1"/>
          <p:nvPr/>
        </p:nvSpPr>
        <p:spPr>
          <a:xfrm>
            <a:off x="7380172" y="2314716"/>
            <a:ext cx="103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lateralis m.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3840815-08DA-4923-82C2-8BC9C38AFEED}"/>
              </a:ext>
            </a:extLst>
          </p:cNvPr>
          <p:cNvCxnSpPr>
            <a:cxnSpLocks/>
          </p:cNvCxnSpPr>
          <p:nvPr/>
        </p:nvCxnSpPr>
        <p:spPr>
          <a:xfrm flipH="1" flipV="1">
            <a:off x="8193134" y="2529432"/>
            <a:ext cx="1339346" cy="445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1AE20B8-BCA2-4A6F-B069-CF8EED97FA45}"/>
              </a:ext>
            </a:extLst>
          </p:cNvPr>
          <p:cNvSpPr txBox="1"/>
          <p:nvPr/>
        </p:nvSpPr>
        <p:spPr>
          <a:xfrm>
            <a:off x="7380172" y="2825881"/>
            <a:ext cx="103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rectus capitis anterior m.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49875B-6DD2-4F26-B708-F3D93C47C423}"/>
              </a:ext>
            </a:extLst>
          </p:cNvPr>
          <p:cNvCxnSpPr>
            <a:cxnSpLocks/>
          </p:cNvCxnSpPr>
          <p:nvPr/>
        </p:nvCxnSpPr>
        <p:spPr>
          <a:xfrm flipH="1">
            <a:off x="8193134" y="3015082"/>
            <a:ext cx="1393210" cy="43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463E5C7-17BE-4C50-A377-5167823F1E78}"/>
              </a:ext>
            </a:extLst>
          </p:cNvPr>
          <p:cNvSpPr txBox="1"/>
          <p:nvPr/>
        </p:nvSpPr>
        <p:spPr>
          <a:xfrm>
            <a:off x="7493895" y="3330149"/>
            <a:ext cx="803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longissimus </a:t>
            </a:r>
          </a:p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capitis m.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6ADAAA-0122-4236-AA01-1F6E1AFEBB0F}"/>
              </a:ext>
            </a:extLst>
          </p:cNvPr>
          <p:cNvCxnSpPr>
            <a:cxnSpLocks/>
          </p:cNvCxnSpPr>
          <p:nvPr/>
        </p:nvCxnSpPr>
        <p:spPr>
          <a:xfrm flipH="1">
            <a:off x="8193134" y="3370000"/>
            <a:ext cx="925010" cy="174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2487DD8-987E-4B9D-8508-3D3518BB095E}"/>
              </a:ext>
            </a:extLst>
          </p:cNvPr>
          <p:cNvSpPr txBox="1"/>
          <p:nvPr/>
        </p:nvSpPr>
        <p:spPr>
          <a:xfrm>
            <a:off x="7436039" y="3815463"/>
            <a:ext cx="924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longus capitis m.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9357B04-18D1-4B98-A6FF-B4EF40B3B991}"/>
              </a:ext>
            </a:extLst>
          </p:cNvPr>
          <p:cNvCxnSpPr>
            <a:cxnSpLocks/>
          </p:cNvCxnSpPr>
          <p:nvPr/>
        </p:nvCxnSpPr>
        <p:spPr>
          <a:xfrm flipH="1">
            <a:off x="8222718" y="3298757"/>
            <a:ext cx="1578843" cy="732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106F75B-1F61-4440-AD05-3196F3C997A6}"/>
              </a:ext>
            </a:extLst>
          </p:cNvPr>
          <p:cNvSpPr txBox="1"/>
          <p:nvPr/>
        </p:nvSpPr>
        <p:spPr>
          <a:xfrm>
            <a:off x="7419087" y="4251209"/>
            <a:ext cx="80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longus colli m.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1DC96F0-1081-42FC-9D78-CCD7AB0D3441}"/>
              </a:ext>
            </a:extLst>
          </p:cNvPr>
          <p:cNvCxnSpPr>
            <a:cxnSpLocks/>
          </p:cNvCxnSpPr>
          <p:nvPr/>
        </p:nvCxnSpPr>
        <p:spPr>
          <a:xfrm flipH="1">
            <a:off x="8085728" y="3990092"/>
            <a:ext cx="1544891" cy="4765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593F892-93E7-416A-8019-2904FB161377}"/>
              </a:ext>
            </a:extLst>
          </p:cNvPr>
          <p:cNvSpPr txBox="1"/>
          <p:nvPr/>
        </p:nvSpPr>
        <p:spPr>
          <a:xfrm>
            <a:off x="7377387" y="4688395"/>
            <a:ext cx="80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scalenus anterior m.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5BD5240-2F01-414A-ABEF-A10E0BB3964E}"/>
              </a:ext>
            </a:extLst>
          </p:cNvPr>
          <p:cNvCxnSpPr>
            <a:cxnSpLocks/>
          </p:cNvCxnSpPr>
          <p:nvPr/>
        </p:nvCxnSpPr>
        <p:spPr>
          <a:xfrm flipH="1">
            <a:off x="8022664" y="4622429"/>
            <a:ext cx="1428855" cy="267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169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 L</dc:creator>
  <cp:lastModifiedBy>TC L</cp:lastModifiedBy>
  <cp:revision>24</cp:revision>
  <dcterms:created xsi:type="dcterms:W3CDTF">2021-01-25T08:36:29Z</dcterms:created>
  <dcterms:modified xsi:type="dcterms:W3CDTF">2021-01-28T08:25:08Z</dcterms:modified>
</cp:coreProperties>
</file>