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D5934-77F7-4F08-864E-AE97E7BB7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B90375-F5D1-447A-85E9-DE7310F56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64A0E-E97D-4984-9546-02BF5E51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72C1-95CF-4F25-A184-88D9614A90A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37BBD-60A6-490B-BF7B-75A24F95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C0B6C-23DE-4087-A142-6EC76711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D0B6-9148-4D03-952C-D5F8F1A55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04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2A037-2B01-422F-82E2-49EEEE71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8BB5A4-7FC9-4013-AB0B-82257ADA1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34403-033D-4EEB-AB1A-C8915979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72C1-95CF-4F25-A184-88D9614A90A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A378D-EFB8-4404-A6B8-7A1C2CF5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8D4E6-A7ED-4B3B-9BD2-F7C50226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D0B6-9148-4D03-952C-D5F8F1A55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1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84E63A-E3E0-4264-A54F-2E1DE6F386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583A7F-1841-4937-B030-E8D29A679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C591D-1C67-43B4-8303-4CB814CB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72C1-95CF-4F25-A184-88D9614A90A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6A31B0-39B1-4175-B178-6D7C8CAB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6B6C1-954A-4BDE-8749-ABA9FFF2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D0B6-9148-4D03-952C-D5F8F1A55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7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9C2C0-B61D-4AD7-9E23-F861DF4F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A44B67-41FB-4DD0-8BB1-E89B124CB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25F41-DCFD-4FAE-A6B9-959CC08E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72C1-95CF-4F25-A184-88D9614A90A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E98EA-C99C-4C0F-92CC-8226DCF2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2F202-1933-4374-A337-D389471A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D0B6-9148-4D03-952C-D5F8F1A55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5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7727F-3796-41AF-AEBD-9CE17942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6706F8-ABF8-444B-88D6-588594339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2E1B7-86CD-4916-9651-B2B80BA0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72C1-95CF-4F25-A184-88D9614A90A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CAB424-4322-4CA5-8B53-5403724E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3F7E0-0297-4867-A772-B4412E21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D0B6-9148-4D03-952C-D5F8F1A55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82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CB2AD-A1E9-41E9-B7FF-66D93677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21235-F4FA-4E8A-8C85-1FEE0C8B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237757-BCE7-4A02-8440-31ED466A9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61CC6C-D3DB-4A32-B330-1C9FC61D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72C1-95CF-4F25-A184-88D9614A90A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24A26-33A5-4B61-ABE1-F7F8CD03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A3A764-61F8-4903-96EB-F5A1BF2F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D0B6-9148-4D03-952C-D5F8F1A55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504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8C326-A7F3-4F52-BBEA-F5BF2EAF2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8B2823-5BE9-450E-B177-8B5CC74D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D87109-7FE2-48E0-A145-33222D858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F95D01-6787-451F-9D7E-71B3B87FC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462642-38C1-4C8D-9842-6081BDAE3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472F34A-2501-42BC-A639-08283AD2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72C1-95CF-4F25-A184-88D9614A90A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CDC370-EC40-4F6D-A376-02601933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F72919-2A10-46EA-93C7-D6A2632B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D0B6-9148-4D03-952C-D5F8F1A55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2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859FC-2FC9-4037-8D44-09B0673C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8D7815-7C38-47A6-9C4E-D3A317EE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72C1-95CF-4F25-A184-88D9614A90A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ADAD84-9AD5-417E-B7FE-E558622B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252F83-DEAF-47DA-A842-C2BAF333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D0B6-9148-4D03-952C-D5F8F1A55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79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523000-0F69-48D4-92F1-4AB332ED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72C1-95CF-4F25-A184-88D9614A90A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F8A256-63A1-480A-8E4F-8EBC5AE1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4F4791-A0E8-4C4F-8F29-92B07389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D0B6-9148-4D03-952C-D5F8F1A55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73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6C4CD-8430-4BBD-8C41-28DAB80B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158DDA-967C-4BCB-9740-50867DB9E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F8532E-72ED-4A9B-8754-4BD3D6F40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876FF-9B10-4246-A338-93E3D21E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72C1-95CF-4F25-A184-88D9614A90A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55748-FDA2-4BB6-A34E-FBB859BB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54F3AA-BC28-4A5B-9890-268E94DD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D0B6-9148-4D03-952C-D5F8F1A55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21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88BFA-2DB9-4BA1-8134-BA37CE31B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028C77-D5D5-4421-9CC9-541A47787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6ED74D-C9E5-4118-A0D0-307F44A54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B3A70B-A063-443E-B999-A6366D5E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72C1-95CF-4F25-A184-88D9614A90A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574229-D84A-418E-82E7-54111263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C1E79A-8CC2-4043-8CA0-8F6D2E27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D0B6-9148-4D03-952C-D5F8F1A55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1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D2074D-BE00-4531-9C0D-7B4061FC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603F85-DC8A-446D-8E9A-062A919B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0EBAF-E5E6-41B6-A55A-5D10DAF04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A72C1-95CF-4F25-A184-88D9614A90A8}" type="datetimeFigureOut">
              <a:rPr lang="zh-CN" altLang="en-US" smtClean="0"/>
              <a:t>2018/9/20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1D750-FBCE-429A-835D-6DC4E1931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E97D6-F505-4F30-9AD8-3728E105E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D0B6-9148-4D03-952C-D5F8F1A550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0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4BB0D67-BC55-4790-AD01-4BB65E18D8A9}"/>
              </a:ext>
            </a:extLst>
          </p:cNvPr>
          <p:cNvSpPr/>
          <p:nvPr/>
        </p:nvSpPr>
        <p:spPr>
          <a:xfrm>
            <a:off x="2650836" y="2152073"/>
            <a:ext cx="406400" cy="10898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85AB4D1-462E-4E58-953E-16B5C52B67C6}"/>
              </a:ext>
            </a:extLst>
          </p:cNvPr>
          <p:cNvCxnSpPr>
            <a:cxnSpLocks/>
          </p:cNvCxnSpPr>
          <p:nvPr/>
        </p:nvCxnSpPr>
        <p:spPr>
          <a:xfrm rot="-1800000" flipH="1">
            <a:off x="1995861" y="2872518"/>
            <a:ext cx="702000" cy="0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D67F0DE-2DBD-421D-BF4A-2BBB24C5D38C}"/>
              </a:ext>
            </a:extLst>
          </p:cNvPr>
          <p:cNvCxnSpPr>
            <a:cxnSpLocks/>
          </p:cNvCxnSpPr>
          <p:nvPr/>
        </p:nvCxnSpPr>
        <p:spPr>
          <a:xfrm flipH="1">
            <a:off x="2727037" y="3128653"/>
            <a:ext cx="1" cy="822861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C6A2402C-4C33-4CB4-A4AA-50E22C3BDC68}"/>
              </a:ext>
            </a:extLst>
          </p:cNvPr>
          <p:cNvCxnSpPr>
            <a:cxnSpLocks/>
          </p:cNvCxnSpPr>
          <p:nvPr/>
        </p:nvCxnSpPr>
        <p:spPr>
          <a:xfrm flipH="1">
            <a:off x="2988000" y="3128652"/>
            <a:ext cx="1" cy="822861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9BA4832-B259-41EC-8BF9-0198D831CF8E}"/>
              </a:ext>
            </a:extLst>
          </p:cNvPr>
          <p:cNvCxnSpPr>
            <a:cxnSpLocks/>
          </p:cNvCxnSpPr>
          <p:nvPr/>
        </p:nvCxnSpPr>
        <p:spPr>
          <a:xfrm rot="1800000" flipH="1">
            <a:off x="3023900" y="2872518"/>
            <a:ext cx="702000" cy="0"/>
          </a:xfrm>
          <a:prstGeom prst="line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86F1E01-6ECA-4D50-A2D4-8BA21538720D}"/>
              </a:ext>
            </a:extLst>
          </p:cNvPr>
          <p:cNvGrpSpPr/>
          <p:nvPr/>
        </p:nvGrpSpPr>
        <p:grpSpPr>
          <a:xfrm>
            <a:off x="2466109" y="1560945"/>
            <a:ext cx="757382" cy="757382"/>
            <a:chOff x="2466109" y="1560945"/>
            <a:chExt cx="757382" cy="75738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BA74379-93D7-455B-9F26-8F7E717DCCCA}"/>
                </a:ext>
              </a:extLst>
            </p:cNvPr>
            <p:cNvSpPr/>
            <p:nvPr/>
          </p:nvSpPr>
          <p:spPr>
            <a:xfrm>
              <a:off x="2466109" y="1560945"/>
              <a:ext cx="757382" cy="75738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A85818BC-3613-4231-B395-6519F852847F}"/>
                </a:ext>
              </a:extLst>
            </p:cNvPr>
            <p:cNvSpPr/>
            <p:nvPr/>
          </p:nvSpPr>
          <p:spPr>
            <a:xfrm>
              <a:off x="2605315" y="1773382"/>
              <a:ext cx="184745" cy="184745"/>
            </a:xfrm>
            <a:prstGeom prst="ellipse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7E6B35D-E623-45DB-B5E7-4C4CDF805D64}"/>
                </a:ext>
              </a:extLst>
            </p:cNvPr>
            <p:cNvSpPr/>
            <p:nvPr/>
          </p:nvSpPr>
          <p:spPr>
            <a:xfrm>
              <a:off x="2914403" y="1773382"/>
              <a:ext cx="184745" cy="184745"/>
            </a:xfrm>
            <a:prstGeom prst="ellipse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7372D9-131F-4F4B-A536-CA857BDE08E8}"/>
              </a:ext>
            </a:extLst>
          </p:cNvPr>
          <p:cNvGrpSpPr/>
          <p:nvPr/>
        </p:nvGrpSpPr>
        <p:grpSpPr>
          <a:xfrm rot="5400000">
            <a:off x="7641771" y="5370839"/>
            <a:ext cx="900000" cy="900000"/>
            <a:chOff x="6803571" y="1560945"/>
            <a:chExt cx="900000" cy="900000"/>
          </a:xfrm>
          <a:solidFill>
            <a:schemeClr val="bg1">
              <a:lumMod val="50000"/>
            </a:schemeClr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E3DE7A7-0396-4083-8D9B-EFA620AE18F5}"/>
                </a:ext>
              </a:extLst>
            </p:cNvPr>
            <p:cNvSpPr/>
            <p:nvPr/>
          </p:nvSpPr>
          <p:spPr>
            <a:xfrm>
              <a:off x="6803571" y="1560945"/>
              <a:ext cx="900000" cy="90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6403D954-6D3A-4DC3-B435-5C761D777410}"/>
                </a:ext>
              </a:extLst>
            </p:cNvPr>
            <p:cNvSpPr/>
            <p:nvPr/>
          </p:nvSpPr>
          <p:spPr>
            <a:xfrm>
              <a:off x="6803571" y="1740945"/>
              <a:ext cx="900000" cy="540000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9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Liang</dc:creator>
  <cp:lastModifiedBy> </cp:lastModifiedBy>
  <cp:revision>4</cp:revision>
  <dcterms:created xsi:type="dcterms:W3CDTF">2018-09-20T12:22:13Z</dcterms:created>
  <dcterms:modified xsi:type="dcterms:W3CDTF">2018-09-20T12:34:55Z</dcterms:modified>
</cp:coreProperties>
</file>