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1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8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8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B59C-34A2-4871-9206-EF0656AB02D6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13F3-7EEA-44FA-BFFF-87ECACA4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0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4689" y="404733"/>
            <a:ext cx="9144000" cy="60187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0070C0"/>
                </a:solidFill>
              </a:rPr>
              <a:t>生产环境版本发布一条主原则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570" y="3272256"/>
            <a:ext cx="9144000" cy="625188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Online</a:t>
            </a:r>
            <a:r>
              <a:rPr lang="zh-CN" altLang="en-US" sz="4000" dirty="0" smtClean="0"/>
              <a:t>环境没有</a:t>
            </a:r>
            <a:r>
              <a:rPr lang="en-US" altLang="zh-CN" sz="4000" dirty="0" smtClean="0"/>
              <a:t>bug</a:t>
            </a:r>
            <a:r>
              <a:rPr lang="zh-CN" altLang="en-US" sz="4000" dirty="0" smtClean="0"/>
              <a:t>，再发布到生产环境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8674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17225" y="3878244"/>
            <a:ext cx="9144000" cy="62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00B050"/>
                </a:solidFill>
              </a:rPr>
              <a:t>测试部门负责人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确认</a:t>
            </a:r>
            <a:r>
              <a:rPr lang="en-US" altLang="zh-CN" dirty="0" smtClean="0">
                <a:solidFill>
                  <a:srgbClr val="FF0000"/>
                </a:solidFill>
              </a:rPr>
              <a:t>online</a:t>
            </a:r>
            <a:r>
              <a:rPr lang="zh-CN" altLang="en-US" dirty="0" smtClean="0">
                <a:solidFill>
                  <a:srgbClr val="FF0000"/>
                </a:solidFill>
              </a:rPr>
              <a:t>环境版本稳定</a:t>
            </a:r>
            <a:r>
              <a:rPr lang="zh-CN" altLang="en-US" dirty="0" smtClean="0"/>
              <a:t>，可以发布到生产</a:t>
            </a:r>
            <a:endParaRPr lang="en-US" altLang="zh-CN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17225" y="2869565"/>
            <a:ext cx="9144000" cy="62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00B050"/>
                </a:solidFill>
              </a:rPr>
              <a:t>php</a:t>
            </a:r>
            <a:r>
              <a:rPr lang="zh-CN" altLang="en-US" dirty="0" smtClean="0">
                <a:solidFill>
                  <a:srgbClr val="00B050"/>
                </a:solidFill>
              </a:rPr>
              <a:t>部门负责人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确认</a:t>
            </a:r>
            <a:r>
              <a:rPr lang="en-US" altLang="zh-CN" dirty="0" smtClean="0">
                <a:solidFill>
                  <a:srgbClr val="FF0000"/>
                </a:solidFill>
              </a:rPr>
              <a:t>online</a:t>
            </a:r>
            <a:r>
              <a:rPr lang="zh-CN" altLang="en-US" dirty="0" smtClean="0">
                <a:solidFill>
                  <a:srgbClr val="FF0000"/>
                </a:solidFill>
              </a:rPr>
              <a:t>环境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>
                <a:solidFill>
                  <a:srgbClr val="FF0000"/>
                </a:solidFill>
              </a:rPr>
              <a:t>修改完毕</a:t>
            </a:r>
            <a:r>
              <a:rPr lang="zh-CN" altLang="en-US" dirty="0" smtClean="0"/>
              <a:t>，可以发布到生产</a:t>
            </a:r>
            <a:endParaRPr lang="en-US" altLang="zh-CN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17225" y="1825614"/>
            <a:ext cx="10855378" cy="62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579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442…</a:t>
            </a:r>
            <a:r>
              <a:rPr lang="zh-CN" altLang="en-US" dirty="0" smtClean="0"/>
              <a:t>）：申请</a:t>
            </a:r>
            <a:r>
              <a:rPr lang="en-US" altLang="zh-CN" dirty="0" smtClean="0"/>
              <a:t>www.guanye.com</a:t>
            </a:r>
            <a:r>
              <a:rPr lang="zh-CN" altLang="en-US" dirty="0" smtClean="0"/>
              <a:t>项目从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环境发布到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生产环境</a:t>
            </a:r>
            <a:endParaRPr lang="en-US" altLang="zh-CN" dirty="0" smtClean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17225" y="4891850"/>
            <a:ext cx="10912839" cy="62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运维值班：</a:t>
            </a:r>
            <a:r>
              <a:rPr lang="zh-CN" altLang="en-US" dirty="0"/>
              <a:t>运维这边，即将从</a:t>
            </a:r>
            <a:r>
              <a:rPr lang="en-US" altLang="zh-CN" dirty="0"/>
              <a:t>online</a:t>
            </a:r>
            <a:r>
              <a:rPr lang="zh-CN" altLang="en-US" dirty="0"/>
              <a:t>更新到</a:t>
            </a:r>
            <a:r>
              <a:rPr lang="en-US" altLang="zh-CN" dirty="0"/>
              <a:t>product</a:t>
            </a:r>
            <a:r>
              <a:rPr lang="zh-CN" altLang="en-US" dirty="0"/>
              <a:t>生产环境，准备时间</a:t>
            </a:r>
            <a:r>
              <a:rPr lang="en-US" altLang="zh-CN" dirty="0"/>
              <a:t>3</a:t>
            </a:r>
            <a:r>
              <a:rPr lang="zh-CN" altLang="en-US" dirty="0"/>
              <a:t>分钟</a:t>
            </a:r>
            <a:endParaRPr lang="en-US" altLang="zh-CN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417225" y="5959466"/>
            <a:ext cx="9938478" cy="62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运维值班：</a:t>
            </a:r>
            <a:r>
              <a:rPr lang="zh-CN" altLang="en-US" dirty="0"/>
              <a:t>更新完毕，请测试人员展开测试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2747" y="521150"/>
            <a:ext cx="9144000" cy="60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70C0"/>
                </a:solidFill>
              </a:rPr>
              <a:t>生产环境版本发布邮件流程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5400000">
            <a:off x="4071707" y="2241466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4071707" y="3331951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4071706" y="4265986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 rot="5400000">
            <a:off x="4071706" y="5252477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426" y="500036"/>
            <a:ext cx="10515600" cy="7141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从</a:t>
            </a:r>
            <a:r>
              <a:rPr lang="en-US" altLang="zh-CN" sz="3200" dirty="0">
                <a:solidFill>
                  <a:srgbClr val="00B0F0"/>
                </a:solidFill>
              </a:rPr>
              <a:t>13</a:t>
            </a:r>
            <a:r>
              <a:rPr lang="zh-CN" altLang="en-US" sz="3200" dirty="0">
                <a:solidFill>
                  <a:srgbClr val="00B0F0"/>
                </a:solidFill>
              </a:rPr>
              <a:t>内部测试到</a:t>
            </a:r>
            <a:r>
              <a:rPr lang="en-US" altLang="zh-CN" sz="3200" dirty="0">
                <a:solidFill>
                  <a:srgbClr val="00B0F0"/>
                </a:solidFill>
              </a:rPr>
              <a:t>207online</a:t>
            </a:r>
            <a:r>
              <a:rPr lang="zh-CN" altLang="en-US" sz="3200" dirty="0">
                <a:solidFill>
                  <a:srgbClr val="00B0F0"/>
                </a:solidFill>
              </a:rPr>
              <a:t>测试环境</a:t>
            </a:r>
            <a:endParaRPr lang="en-US" altLang="zh-CN" sz="32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426" y="2001942"/>
            <a:ext cx="11543676" cy="3004773"/>
          </a:xfrm>
        </p:spPr>
        <p:txBody>
          <a:bodyPr>
            <a:noAutofit/>
          </a:bodyPr>
          <a:lstStyle/>
          <a:p>
            <a:pPr lvl="1"/>
            <a:r>
              <a:rPr lang="zh-CN" altLang="en-US" sz="2800" dirty="0" smtClean="0"/>
              <a:t>可</a:t>
            </a:r>
            <a:r>
              <a:rPr lang="zh-CN" altLang="en-US" sz="2800" dirty="0" smtClean="0"/>
              <a:t>以局部更</a:t>
            </a:r>
            <a:r>
              <a:rPr lang="zh-CN" altLang="en-US" sz="2800" dirty="0" smtClean="0"/>
              <a:t>新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更新完毕，测试</a:t>
            </a:r>
            <a:r>
              <a:rPr lang="zh-CN" altLang="en-US" sz="2800" dirty="0" smtClean="0"/>
              <a:t>组对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环境进</a:t>
            </a:r>
            <a:r>
              <a:rPr lang="zh-CN" altLang="en-US" sz="2800" dirty="0" smtClean="0"/>
              <a:t>行全面测试，测试结果以报表、邮件形式公</a:t>
            </a:r>
            <a:r>
              <a:rPr lang="zh-CN" altLang="en-US" sz="2800" dirty="0" smtClean="0"/>
              <a:t>告到开发组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开</a:t>
            </a:r>
            <a:r>
              <a:rPr lang="zh-CN" altLang="en-US" sz="2800" dirty="0" smtClean="0"/>
              <a:t>发组不</a:t>
            </a:r>
            <a:r>
              <a:rPr lang="zh-CN" altLang="en-US" sz="2800" dirty="0" smtClean="0"/>
              <a:t>断修复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，测</a:t>
            </a:r>
            <a:r>
              <a:rPr lang="zh-CN" altLang="en-US" sz="2800" dirty="0" smtClean="0"/>
              <a:t>试组继续测</a:t>
            </a:r>
            <a:r>
              <a:rPr lang="zh-CN" altLang="en-US" sz="2800" dirty="0" smtClean="0"/>
              <a:t>试，最终测试组给予稳定版确认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575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456" y="530016"/>
            <a:ext cx="10515600" cy="7141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从</a:t>
            </a:r>
            <a:r>
              <a:rPr lang="en-US" altLang="zh-CN" sz="3200" dirty="0">
                <a:solidFill>
                  <a:srgbClr val="00B0F0"/>
                </a:solidFill>
              </a:rPr>
              <a:t>207online</a:t>
            </a:r>
            <a:r>
              <a:rPr lang="zh-CN" altLang="en-US" sz="3200" dirty="0">
                <a:solidFill>
                  <a:srgbClr val="00B0F0"/>
                </a:solidFill>
              </a:rPr>
              <a:t>环境到</a:t>
            </a:r>
            <a:r>
              <a:rPr lang="en-US" altLang="zh-CN" sz="3200" dirty="0">
                <a:solidFill>
                  <a:srgbClr val="00B0F0"/>
                </a:solidFill>
              </a:rPr>
              <a:t>product</a:t>
            </a:r>
            <a:r>
              <a:rPr lang="zh-CN" altLang="en-US" sz="3200" dirty="0">
                <a:solidFill>
                  <a:srgbClr val="00B0F0"/>
                </a:solidFill>
              </a:rPr>
              <a:t>生产环境</a:t>
            </a:r>
            <a:endParaRPr lang="en-US" altLang="zh-CN" sz="3200" dirty="0">
              <a:solidFill>
                <a:srgbClr val="00B0F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8357" y="1663933"/>
            <a:ext cx="10515600" cy="46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800" dirty="0" smtClean="0"/>
              <a:t>必</a:t>
            </a:r>
            <a:r>
              <a:rPr lang="zh-CN" altLang="en-US" sz="2800" dirty="0" smtClean="0"/>
              <a:t>须完整发</a:t>
            </a:r>
            <a:r>
              <a:rPr lang="zh-CN" altLang="en-US" sz="2800" dirty="0" smtClean="0"/>
              <a:t>布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/>
              <a:t>发</a:t>
            </a:r>
            <a:r>
              <a:rPr lang="zh-CN" altLang="en-US" sz="2800" dirty="0" smtClean="0"/>
              <a:t>布前，测试组确认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版本是否稳定、无</a:t>
            </a:r>
            <a:r>
              <a:rPr lang="en-US" altLang="zh-CN" sz="2800" dirty="0" smtClean="0"/>
              <a:t>bug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/>
              <a:t>发</a:t>
            </a:r>
            <a:r>
              <a:rPr lang="zh-CN" altLang="en-US" sz="2800" dirty="0" smtClean="0"/>
              <a:t>布后，数据库是否需要改动，运维配</a:t>
            </a:r>
            <a:r>
              <a:rPr lang="zh-CN" altLang="en-US" sz="2800" dirty="0" smtClean="0"/>
              <a:t>合修改数据库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/>
              <a:t>生</a:t>
            </a:r>
            <a:r>
              <a:rPr lang="zh-CN" altLang="en-US" sz="2800" dirty="0" smtClean="0"/>
              <a:t>产环境版本原则：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只要需求不改，我们的版本就没有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算界面简陋、功能单一，使用稳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定就值得信赖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350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生产环境版本发布一条主原则</vt:lpstr>
      <vt:lpstr>PowerPoint 演示文稿</vt:lpstr>
      <vt:lpstr>从13内部测试到207online测试环境</vt:lpstr>
      <vt:lpstr>从207online环境到product生产环境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版本发布不仅仅依靠运维</dc:title>
  <dc:creator>D T</dc:creator>
  <cp:lastModifiedBy>D T</cp:lastModifiedBy>
  <cp:revision>17</cp:revision>
  <dcterms:created xsi:type="dcterms:W3CDTF">2015-10-10T00:28:55Z</dcterms:created>
  <dcterms:modified xsi:type="dcterms:W3CDTF">2015-10-12T09:00:49Z</dcterms:modified>
</cp:coreProperties>
</file>