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3" r:id="rId6"/>
    <p:sldId id="260" r:id="rId7"/>
    <p:sldId id="257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A2331-9DFD-4E99-BE4B-25FF532E8D4E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A577-E6A3-4205-A4EE-D849A0B50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20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A577-E6A3-4205-A4EE-D849A0B503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A577-E6A3-4205-A4EE-D849A0B503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8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9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7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6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5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7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BE23-B1E5-40DC-884A-D2C809BDE03C}" type="datetimeFigureOut">
              <a:rPr lang="zh-CN" altLang="en-US" smtClean="0"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A23E-B421-457B-B515-5F3336EC6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33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129" y="8661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版本迭代</a:t>
            </a:r>
            <a:endParaRPr lang="zh-CN" altLang="en-US" dirty="0"/>
          </a:p>
        </p:txBody>
      </p:sp>
      <p:sp>
        <p:nvSpPr>
          <p:cNvPr id="5" name="Rectangle 104"/>
          <p:cNvSpPr>
            <a:spLocks noChangeArrowheads="1"/>
          </p:cNvSpPr>
          <p:nvPr/>
        </p:nvSpPr>
        <p:spPr bwMode="auto">
          <a:xfrm>
            <a:off x="4925809" y="1044348"/>
            <a:ext cx="1152128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 smtClean="0"/>
              <a:t>内部环境</a:t>
            </a:r>
            <a:endParaRPr lang="zh-CN" altLang="en-US" b="1" dirty="0"/>
          </a:p>
        </p:txBody>
      </p:sp>
      <p:sp>
        <p:nvSpPr>
          <p:cNvPr id="12" name="Line 78"/>
          <p:cNvSpPr>
            <a:spLocks noChangeShapeType="1"/>
          </p:cNvSpPr>
          <p:nvPr/>
        </p:nvSpPr>
        <p:spPr bwMode="auto">
          <a:xfrm>
            <a:off x="5437130" y="1995166"/>
            <a:ext cx="0" cy="806762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902462" y="3338242"/>
            <a:ext cx="704431" cy="353491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2318629" y="4458467"/>
            <a:ext cx="1259632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测试环境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Rectangle 104"/>
          <p:cNvSpPr>
            <a:spLocks noChangeArrowheads="1"/>
          </p:cNvSpPr>
          <p:nvPr/>
        </p:nvSpPr>
        <p:spPr bwMode="auto">
          <a:xfrm>
            <a:off x="4774030" y="1482415"/>
            <a:ext cx="1455686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192.168.1.13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7606893" y="4496456"/>
            <a:ext cx="1295549" cy="28803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生产环境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774030" y="3070094"/>
            <a:ext cx="1259632" cy="287337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运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维管理机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下箭头 32"/>
          <p:cNvSpPr/>
          <p:nvPr/>
        </p:nvSpPr>
        <p:spPr bwMode="auto">
          <a:xfrm rot="2271711">
            <a:off x="3506640" y="2306817"/>
            <a:ext cx="480368" cy="1531815"/>
          </a:xfrm>
          <a:prstGeom prst="downArrow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 rot="16200000">
            <a:off x="5346131" y="3835386"/>
            <a:ext cx="574554" cy="1355352"/>
          </a:xfrm>
          <a:prstGeom prst="downArrow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>
              <a:defRPr/>
            </a:pP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Line 79"/>
          <p:cNvSpPr>
            <a:spLocks noChangeShapeType="1"/>
          </p:cNvSpPr>
          <p:nvPr/>
        </p:nvSpPr>
        <p:spPr bwMode="auto">
          <a:xfrm>
            <a:off x="6229715" y="3399655"/>
            <a:ext cx="1101645" cy="67416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6" name="Line 78"/>
          <p:cNvSpPr>
            <a:spLocks noChangeShapeType="1"/>
          </p:cNvSpPr>
          <p:nvPr/>
        </p:nvSpPr>
        <p:spPr bwMode="auto">
          <a:xfrm flipH="1">
            <a:off x="3578260" y="3399655"/>
            <a:ext cx="1009237" cy="743951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5083" y="5254598"/>
            <a:ext cx="11300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从13发布到135的步骤：</a:t>
            </a:r>
          </a:p>
          <a:p>
            <a:r>
              <a:rPr lang="zh-CN" altLang="en-US" dirty="0"/>
              <a:t>1.登录13，执行 bash  /root/deploy/</a:t>
            </a:r>
            <a:r>
              <a:rPr lang="zh-CN" altLang="en-US" dirty="0">
                <a:solidFill>
                  <a:srgbClr val="FF0000"/>
                </a:solidFill>
              </a:rPr>
              <a:t>test_deploy.sh</a:t>
            </a:r>
          </a:p>
          <a:p>
            <a:endParaRPr lang="zh-CN" altLang="en-US" dirty="0"/>
          </a:p>
          <a:p>
            <a:r>
              <a:rPr lang="zh-CN" altLang="en-US" dirty="0"/>
              <a:t>2.登录运维管理机：执行 ansible BZ_test_135 -m shell -a "bash /data/install/phpcluster/</a:t>
            </a:r>
            <a:r>
              <a:rPr lang="zh-CN" altLang="en-US" dirty="0">
                <a:solidFill>
                  <a:srgbClr val="FF0000"/>
                </a:solidFill>
              </a:rPr>
              <a:t>test_online_deploy.sh</a:t>
            </a:r>
            <a:r>
              <a:rPr lang="zh-CN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066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129" y="86612"/>
            <a:ext cx="1803664" cy="827788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从内部到测试</a:t>
            </a:r>
            <a:endParaRPr lang="zh-CN" altLang="en-US" dirty="0"/>
          </a:p>
        </p:txBody>
      </p:sp>
      <p:sp>
        <p:nvSpPr>
          <p:cNvPr id="17" name="Rectangle 104"/>
          <p:cNvSpPr>
            <a:spLocks noChangeArrowheads="1"/>
          </p:cNvSpPr>
          <p:nvPr/>
        </p:nvSpPr>
        <p:spPr bwMode="auto">
          <a:xfrm>
            <a:off x="4526284" y="869185"/>
            <a:ext cx="1455686" cy="43204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192.168.1.13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31" name="Line 103"/>
          <p:cNvSpPr>
            <a:spLocks noChangeShapeType="1"/>
          </p:cNvSpPr>
          <p:nvPr/>
        </p:nvSpPr>
        <p:spPr bwMode="auto">
          <a:xfrm>
            <a:off x="5182261" y="1651776"/>
            <a:ext cx="0" cy="654999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4526284" y="2717916"/>
            <a:ext cx="1259632" cy="287337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运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维管理机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614438" y="4505864"/>
            <a:ext cx="1259632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测试环境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Line 103"/>
          <p:cNvSpPr>
            <a:spLocks noChangeShapeType="1"/>
          </p:cNvSpPr>
          <p:nvPr/>
        </p:nvSpPr>
        <p:spPr bwMode="auto">
          <a:xfrm flipH="1">
            <a:off x="5213459" y="3349770"/>
            <a:ext cx="0" cy="808977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9898569" y="3146156"/>
            <a:ext cx="1465427" cy="793039"/>
          </a:xfrm>
          <a:prstGeom prst="rect">
            <a:avLst/>
          </a:prstGeom>
          <a:solidFill>
            <a:srgbClr val="FFDB57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项目目录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/data/php/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矩形 5"/>
          <p:cNvSpPr>
            <a:spLocks noChangeArrowheads="1"/>
          </p:cNvSpPr>
          <p:nvPr/>
        </p:nvSpPr>
        <p:spPr bwMode="auto">
          <a:xfrm>
            <a:off x="9898569" y="5408907"/>
            <a:ext cx="1404155" cy="68455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备份目录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B050"/>
                </a:solidFill>
              </a:rPr>
              <a:t>data/backup/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竖卷形 39"/>
          <p:cNvSpPr>
            <a:spLocks noChangeArrowheads="1"/>
          </p:cNvSpPr>
          <p:nvPr/>
        </p:nvSpPr>
        <p:spPr bwMode="auto">
          <a:xfrm>
            <a:off x="2384234" y="869185"/>
            <a:ext cx="1729573" cy="1565183"/>
          </a:xfrm>
          <a:prstGeom prst="verticalScroll">
            <a:avLst>
              <a:gd name="adj" fmla="val 7426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选择要更新的项目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2.tar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打包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.scp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上传</a:t>
            </a:r>
            <a:endParaRPr lang="en-US" altLang="zh-CN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竖卷形 40"/>
          <p:cNvSpPr>
            <a:spLocks noChangeArrowheads="1"/>
          </p:cNvSpPr>
          <p:nvPr/>
        </p:nvSpPr>
        <p:spPr bwMode="auto">
          <a:xfrm>
            <a:off x="6463976" y="4158747"/>
            <a:ext cx="2184077" cy="1730609"/>
          </a:xfrm>
          <a:prstGeom prst="verticalScroll">
            <a:avLst>
              <a:gd name="adj" fmla="val 7426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从管理机拉压缩包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旧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包备份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新包解压分发</a:t>
            </a:r>
            <a:endParaRPr lang="en-US" altLang="zh-CN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0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87129" y="86612"/>
            <a:ext cx="1803664" cy="827788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发布脚本解读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06" y="1928166"/>
            <a:ext cx="10020623" cy="3283153"/>
          </a:xfrm>
          <a:prstGeom prst="rect">
            <a:avLst/>
          </a:prstGeom>
        </p:spPr>
      </p:pic>
      <p:sp>
        <p:nvSpPr>
          <p:cNvPr id="36" name="椭圆形标注 35"/>
          <p:cNvSpPr/>
          <p:nvPr/>
        </p:nvSpPr>
        <p:spPr bwMode="auto">
          <a:xfrm>
            <a:off x="4943120" y="5651702"/>
            <a:ext cx="1745040" cy="939304"/>
          </a:xfrm>
          <a:prstGeom prst="wedgeEllipseCallout">
            <a:avLst>
              <a:gd name="adj1" fmla="val -61758"/>
              <a:gd name="adj2" fmla="val -5276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压缩包上传至运维管理机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3998562" y="507375"/>
            <a:ext cx="1270664" cy="739314"/>
          </a:xfrm>
          <a:prstGeom prst="wedgeRoundRectCallout">
            <a:avLst>
              <a:gd name="adj1" fmla="val -41009"/>
              <a:gd name="adj2" fmla="val 79426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选择要更新的项目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8" name="Line 64"/>
          <p:cNvSpPr>
            <a:spLocks noChangeShapeType="1"/>
          </p:cNvSpPr>
          <p:nvPr/>
        </p:nvSpPr>
        <p:spPr bwMode="auto">
          <a:xfrm flipH="1">
            <a:off x="3307904" y="1469695"/>
            <a:ext cx="799147" cy="916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9" name="AutoShape 52"/>
          <p:cNvSpPr txBox="1">
            <a:spLocks noChangeArrowheads="1"/>
          </p:cNvSpPr>
          <p:nvPr/>
        </p:nvSpPr>
        <p:spPr bwMode="auto">
          <a:xfrm>
            <a:off x="6951631" y="1032669"/>
            <a:ext cx="1460748" cy="729360"/>
          </a:xfrm>
          <a:prstGeom prst="wedgeRoundRectCallout">
            <a:avLst>
              <a:gd name="adj1" fmla="val -33043"/>
              <a:gd name="adj2" fmla="val 88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查看所有的项目</a:t>
            </a:r>
            <a:endParaRPr lang="zh-CN" altLang="en-US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AutoShape 28"/>
          <p:cNvSpPr>
            <a:spLocks noChangeArrowheads="1"/>
          </p:cNvSpPr>
          <p:nvPr/>
        </p:nvSpPr>
        <p:spPr bwMode="auto">
          <a:xfrm>
            <a:off x="7669098" y="2911904"/>
            <a:ext cx="1486561" cy="894961"/>
          </a:xfrm>
          <a:prstGeom prst="wedgeRoundRectCallout">
            <a:avLst>
              <a:gd name="adj1" fmla="val -102044"/>
              <a:gd name="adj2" fmla="val 3639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rgbClr val="87D34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dirty="0" smtClean="0">
                <a:solidFill>
                  <a:srgbClr val="00B050"/>
                </a:solidFill>
                <a:latin typeface="楷体_GB2312" pitchFamily="49" charset="-122"/>
              </a:rPr>
              <a:t>将选择要更新的项目打包并</a:t>
            </a:r>
            <a:r>
              <a:rPr lang="en-US" altLang="zh-CN" dirty="0" smtClean="0">
                <a:solidFill>
                  <a:srgbClr val="00B050"/>
                </a:solidFill>
                <a:latin typeface="楷体_GB2312" pitchFamily="49" charset="-122"/>
              </a:rPr>
              <a:t>MD5</a:t>
            </a:r>
            <a:endParaRPr lang="zh-CN" altLang="en-US" dirty="0">
              <a:solidFill>
                <a:srgbClr val="00B050"/>
              </a:solidFill>
              <a:latin typeface="楷体_GB2312" pitchFamily="49" charset="-122"/>
            </a:endParaRPr>
          </a:p>
        </p:txBody>
      </p:sp>
      <p:sp>
        <p:nvSpPr>
          <p:cNvPr id="41" name="Line 79"/>
          <p:cNvSpPr>
            <a:spLocks noChangeShapeType="1"/>
          </p:cNvSpPr>
          <p:nvPr/>
        </p:nvSpPr>
        <p:spPr bwMode="auto">
          <a:xfrm flipH="1" flipV="1">
            <a:off x="4107051" y="4615053"/>
            <a:ext cx="561603" cy="9394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ffectLst/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0" y="0"/>
            <a:ext cx="1602186" cy="790414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发布脚本解读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3" y="929898"/>
            <a:ext cx="10052252" cy="5579390"/>
          </a:xfrm>
          <a:prstGeom prst="rect">
            <a:avLst/>
          </a:prstGeom>
        </p:spPr>
      </p:pic>
      <p:sp>
        <p:nvSpPr>
          <p:cNvPr id="33" name="椭圆形标注 32"/>
          <p:cNvSpPr/>
          <p:nvPr/>
        </p:nvSpPr>
        <p:spPr bwMode="auto">
          <a:xfrm>
            <a:off x="7682005" y="5760190"/>
            <a:ext cx="2008511" cy="966074"/>
          </a:xfrm>
          <a:prstGeom prst="wedgeEllipseCallout">
            <a:avLst>
              <a:gd name="adj1" fmla="val -61758"/>
              <a:gd name="adj2" fmla="val -5276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解压缩新的代码文件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6677206" y="150562"/>
            <a:ext cx="2045778" cy="726361"/>
          </a:xfrm>
          <a:prstGeom prst="wedgeRoundRectCallout">
            <a:avLst>
              <a:gd name="adj1" fmla="val -41009"/>
              <a:gd name="adj2" fmla="val 79426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查看运维管理机新上传的代码包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 flipH="1">
            <a:off x="6896746" y="2787155"/>
            <a:ext cx="1059140" cy="7548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6" name="AutoShape 52"/>
          <p:cNvSpPr txBox="1">
            <a:spLocks noChangeArrowheads="1"/>
          </p:cNvSpPr>
          <p:nvPr/>
        </p:nvSpPr>
        <p:spPr bwMode="auto">
          <a:xfrm>
            <a:off x="8722984" y="1651557"/>
            <a:ext cx="1963030" cy="1135598"/>
          </a:xfrm>
          <a:prstGeom prst="wedgeRoundRectCallout">
            <a:avLst>
              <a:gd name="adj1" fmla="val -82782"/>
              <a:gd name="adj2" fmla="val 405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从运维管理机拉取新代码包并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MD5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校验</a:t>
            </a:r>
            <a:endParaRPr lang="zh-CN" altLang="en-US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" name="AutoShape 28"/>
          <p:cNvSpPr>
            <a:spLocks noChangeArrowheads="1"/>
          </p:cNvSpPr>
          <p:nvPr/>
        </p:nvSpPr>
        <p:spPr bwMode="auto">
          <a:xfrm>
            <a:off x="8722984" y="3719593"/>
            <a:ext cx="1195932" cy="879463"/>
          </a:xfrm>
          <a:prstGeom prst="wedgeRoundRectCallout">
            <a:avLst>
              <a:gd name="adj1" fmla="val -86406"/>
              <a:gd name="adj2" fmla="val 64107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rgbClr val="87D34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备份原代码文件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" y="1"/>
            <a:ext cx="10023949" cy="25215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6" y="2605092"/>
            <a:ext cx="10026310" cy="19149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76" y="4603594"/>
            <a:ext cx="8894933" cy="225440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345107" y="378405"/>
            <a:ext cx="1479639" cy="1183711"/>
            <a:chOff x="1571604" y="2928934"/>
            <a:chExt cx="642942" cy="1143008"/>
          </a:xfrm>
        </p:grpSpPr>
        <p:sp>
          <p:nvSpPr>
            <p:cNvPr id="11" name="圆角矩形标注 4"/>
            <p:cNvSpPr/>
            <p:nvPr/>
          </p:nvSpPr>
          <p:spPr>
            <a:xfrm>
              <a:off x="1571604" y="2928934"/>
              <a:ext cx="642942" cy="1143008"/>
            </a:xfrm>
            <a:prstGeom prst="wedgeEllipseCallout">
              <a:avLst/>
            </a:prstGeom>
            <a:gradFill flip="none" rotWithShape="1">
              <a:gsLst>
                <a:gs pos="0">
                  <a:srgbClr val="CC3300"/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/>
                </a:gs>
              </a:gsLst>
              <a:lin ang="162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" name="圆角矩形 5"/>
            <p:cNvSpPr/>
            <p:nvPr/>
          </p:nvSpPr>
          <p:spPr>
            <a:xfrm rot="4556986">
              <a:off x="1597823" y="3015912"/>
              <a:ext cx="419970" cy="35803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alpha val="91000"/>
                  </a:sysClr>
                </a:gs>
                <a:gs pos="100000">
                  <a:srgbClr val="FFAFBC">
                    <a:alpha val="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3" name="TextBox 138"/>
          <p:cNvSpPr txBox="1"/>
          <p:nvPr/>
        </p:nvSpPr>
        <p:spPr>
          <a:xfrm>
            <a:off x="10345108" y="627655"/>
            <a:ext cx="131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在</a:t>
            </a:r>
            <a:r>
              <a:rPr kumimoji="0" lang="en-US" altLang="zh-CN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13</a:t>
            </a:r>
            <a:r>
              <a:rPr kumimoji="0" lang="zh-CN" altLang="en-US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执行发布脚本</a:t>
            </a:r>
            <a:r>
              <a:rPr kumimoji="0" lang="en-US" altLang="zh-CN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345108" y="2760147"/>
            <a:ext cx="1479639" cy="1183711"/>
            <a:chOff x="1571604" y="2928934"/>
            <a:chExt cx="642942" cy="1143008"/>
          </a:xfrm>
        </p:grpSpPr>
        <p:sp>
          <p:nvSpPr>
            <p:cNvPr id="15" name="圆角矩形标注 4"/>
            <p:cNvSpPr/>
            <p:nvPr/>
          </p:nvSpPr>
          <p:spPr>
            <a:xfrm>
              <a:off x="1571604" y="2928934"/>
              <a:ext cx="642942" cy="1143008"/>
            </a:xfrm>
            <a:prstGeom prst="wedgeEllipseCallout">
              <a:avLst/>
            </a:prstGeom>
            <a:gradFill flip="none" rotWithShape="1">
              <a:gsLst>
                <a:gs pos="0">
                  <a:srgbClr val="CC3300"/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/>
                </a:gs>
              </a:gsLst>
              <a:lin ang="162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6" name="圆角矩形 5"/>
            <p:cNvSpPr/>
            <p:nvPr/>
          </p:nvSpPr>
          <p:spPr>
            <a:xfrm rot="4556986">
              <a:off x="1597823" y="3015912"/>
              <a:ext cx="419970" cy="35803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alpha val="91000"/>
                  </a:sysClr>
                </a:gs>
                <a:gs pos="100000">
                  <a:srgbClr val="FFAFBC">
                    <a:alpha val="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7" name="TextBox 138"/>
          <p:cNvSpPr txBox="1"/>
          <p:nvPr/>
        </p:nvSpPr>
        <p:spPr>
          <a:xfrm>
            <a:off x="10520439" y="2884929"/>
            <a:ext cx="1304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在管理机执行发布脚本</a:t>
            </a:r>
            <a:r>
              <a:rPr kumimoji="0" lang="en-US" altLang="zh-CN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980908" y="4832755"/>
            <a:ext cx="1934971" cy="1482343"/>
            <a:chOff x="1571604" y="2928934"/>
            <a:chExt cx="642942" cy="1143008"/>
          </a:xfrm>
        </p:grpSpPr>
        <p:sp>
          <p:nvSpPr>
            <p:cNvPr id="19" name="圆角矩形标注 4"/>
            <p:cNvSpPr/>
            <p:nvPr/>
          </p:nvSpPr>
          <p:spPr>
            <a:xfrm>
              <a:off x="1571604" y="2928934"/>
              <a:ext cx="642942" cy="1143008"/>
            </a:xfrm>
            <a:prstGeom prst="wedgeEllipseCallou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254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" name="圆角矩形 5"/>
            <p:cNvSpPr/>
            <p:nvPr/>
          </p:nvSpPr>
          <p:spPr>
            <a:xfrm rot="4556986">
              <a:off x="1597823" y="3015912"/>
              <a:ext cx="419970" cy="35803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alpha val="91000"/>
                  </a:sysClr>
                </a:gs>
                <a:gs pos="100000">
                  <a:srgbClr val="FFAFBC">
                    <a:alpha val="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1" name="TextBox 141"/>
          <p:cNvSpPr txBox="1"/>
          <p:nvPr/>
        </p:nvSpPr>
        <p:spPr>
          <a:xfrm>
            <a:off x="10395448" y="5022543"/>
            <a:ext cx="128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在</a:t>
            </a:r>
            <a:r>
              <a:rPr kumimoji="0" lang="en-US" altLang="zh-CN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nginx</a:t>
            </a:r>
            <a:r>
              <a:rPr kumimoji="0" lang="zh-CN" altLang="en-US" sz="1800" b="0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上查看更新项目和备份文件</a:t>
            </a:r>
            <a:endParaRPr kumimoji="0" lang="zh-CN" altLang="en-US" sz="1800" b="0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41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129" y="86612"/>
            <a:ext cx="1803664" cy="827788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从测试到生产</a:t>
            </a:r>
            <a:endParaRPr lang="zh-CN" altLang="en-US" dirty="0"/>
          </a:p>
        </p:txBody>
      </p:sp>
      <p:sp>
        <p:nvSpPr>
          <p:cNvPr id="31" name="Line 103"/>
          <p:cNvSpPr>
            <a:spLocks noChangeShapeType="1"/>
          </p:cNvSpPr>
          <p:nvPr/>
        </p:nvSpPr>
        <p:spPr bwMode="auto">
          <a:xfrm>
            <a:off x="5109605" y="1804028"/>
            <a:ext cx="0" cy="654999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4479789" y="2923858"/>
            <a:ext cx="1259632" cy="287337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运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维管理机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479789" y="1093791"/>
            <a:ext cx="1259632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测试环境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Line 103"/>
          <p:cNvSpPr>
            <a:spLocks noChangeShapeType="1"/>
          </p:cNvSpPr>
          <p:nvPr/>
        </p:nvSpPr>
        <p:spPr bwMode="auto">
          <a:xfrm flipH="1">
            <a:off x="5089271" y="3515048"/>
            <a:ext cx="0" cy="808977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9762102" y="3515048"/>
            <a:ext cx="1465427" cy="793039"/>
          </a:xfrm>
          <a:prstGeom prst="rect">
            <a:avLst/>
          </a:prstGeom>
          <a:solidFill>
            <a:srgbClr val="FFDB57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项目目录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/data/php/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矩形 5"/>
          <p:cNvSpPr>
            <a:spLocks noChangeArrowheads="1"/>
          </p:cNvSpPr>
          <p:nvPr/>
        </p:nvSpPr>
        <p:spPr bwMode="auto">
          <a:xfrm>
            <a:off x="9762102" y="5311510"/>
            <a:ext cx="1465427" cy="68455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备份目录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00B050"/>
                </a:solidFill>
              </a:rPr>
              <a:t>data/backup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竖卷形 39"/>
          <p:cNvSpPr>
            <a:spLocks noChangeArrowheads="1"/>
          </p:cNvSpPr>
          <p:nvPr/>
        </p:nvSpPr>
        <p:spPr bwMode="auto">
          <a:xfrm>
            <a:off x="2286793" y="2284934"/>
            <a:ext cx="1729573" cy="1565183"/>
          </a:xfrm>
          <a:prstGeom prst="verticalScroll">
            <a:avLst>
              <a:gd name="adj" fmla="val 7426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选择要更新的项目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2.tar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打包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.scp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上传</a:t>
            </a:r>
            <a:endParaRPr lang="en-US" altLang="zh-CN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竖卷形 40"/>
          <p:cNvSpPr>
            <a:spLocks noChangeArrowheads="1"/>
          </p:cNvSpPr>
          <p:nvPr/>
        </p:nvSpPr>
        <p:spPr bwMode="auto">
          <a:xfrm>
            <a:off x="6105364" y="4189742"/>
            <a:ext cx="1679964" cy="1513633"/>
          </a:xfrm>
          <a:prstGeom prst="verticalScroll">
            <a:avLst>
              <a:gd name="adj" fmla="val 7426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旧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包备份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新包解压分发</a:t>
            </a:r>
            <a:endParaRPr lang="en-US" altLang="zh-CN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4479789" y="4753925"/>
            <a:ext cx="1295549" cy="28803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生产环境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3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7129" y="86612"/>
            <a:ext cx="2187268" cy="95225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回滚</a:t>
            </a:r>
            <a:endParaRPr lang="zh-CN" altLang="en-US" dirty="0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4178688" y="1162007"/>
            <a:ext cx="1259632" cy="287337"/>
          </a:xfrm>
          <a:prstGeom prst="rect">
            <a:avLst/>
          </a:prstGeom>
          <a:solidFill>
            <a:srgbClr val="66FF3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运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维管理机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Line 103"/>
          <p:cNvSpPr>
            <a:spLocks noChangeShapeType="1"/>
          </p:cNvSpPr>
          <p:nvPr/>
        </p:nvSpPr>
        <p:spPr bwMode="auto">
          <a:xfrm flipH="1">
            <a:off x="4788170" y="1753197"/>
            <a:ext cx="0" cy="808977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 type="none" w="sm" len="sm"/>
            <a:tailEnd type="triangle" w="med" len="med"/>
          </a:ln>
          <a:effectLst>
            <a:prstShdw prst="shdw17" dist="17961" dir="2700000">
              <a:srgbClr val="FF66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926481" y="5397521"/>
            <a:ext cx="4748341" cy="813537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备份文件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/data/backup/wallet/</a:t>
            </a:r>
            <a:r>
              <a:rPr lang="en-US" altLang="zh-CN" dirty="0" smtClean="0">
                <a:solidFill>
                  <a:srgbClr val="FF0000"/>
                </a:solidFill>
              </a:rPr>
              <a:t>wallet_201509181657.tar.gz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竖卷形 32"/>
          <p:cNvSpPr>
            <a:spLocks noChangeArrowheads="1"/>
          </p:cNvSpPr>
          <p:nvPr/>
        </p:nvSpPr>
        <p:spPr bwMode="auto">
          <a:xfrm>
            <a:off x="6067733" y="996380"/>
            <a:ext cx="1814271" cy="1995694"/>
          </a:xfrm>
          <a:prstGeom prst="verticalScroll">
            <a:avLst>
              <a:gd name="adj" fmla="val 7426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删除问题项目</a:t>
            </a:r>
            <a:endParaRPr lang="en-US" altLang="zh-CN" sz="2000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解压上一次备份代码到项目目录</a:t>
            </a:r>
            <a:endParaRPr lang="en-US" altLang="zh-CN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4178688" y="2992074"/>
            <a:ext cx="1295549" cy="28803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生产环境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5"/>
          <p:cNvSpPr>
            <a:spLocks noChangeArrowheads="1"/>
          </p:cNvSpPr>
          <p:nvPr/>
        </p:nvSpPr>
        <p:spPr bwMode="auto">
          <a:xfrm>
            <a:off x="8147823" y="5397521"/>
            <a:ext cx="1845267" cy="813537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项目文件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/data/php/</a:t>
            </a:r>
            <a:r>
              <a:rPr lang="en-US" altLang="zh-CN" dirty="0" smtClean="0">
                <a:solidFill>
                  <a:srgbClr val="FF0000"/>
                </a:solidFill>
              </a:rPr>
              <a:t>wallet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9"/>
          <p:cNvSpPr>
            <a:spLocks noChangeArrowheads="1"/>
          </p:cNvSpPr>
          <p:nvPr/>
        </p:nvSpPr>
        <p:spPr bwMode="auto">
          <a:xfrm>
            <a:off x="8147823" y="3814684"/>
            <a:ext cx="1845267" cy="793039"/>
          </a:xfrm>
          <a:prstGeom prst="rect">
            <a:avLst/>
          </a:prstGeom>
          <a:solidFill>
            <a:srgbClr val="FFDB57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wrap="none" anchor="ctr" anchorCtr="1"/>
          <a:lstStyle/>
          <a:p>
            <a:r>
              <a:rPr lang="zh-CN" altLang="en-US" dirty="0" smtClean="0"/>
              <a:t>问题项目代码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7030A0"/>
                </a:solidFill>
              </a:rPr>
              <a:t>/data/php/</a:t>
            </a:r>
            <a:r>
              <a:rPr lang="en-US" altLang="zh-CN" dirty="0" smtClean="0">
                <a:solidFill>
                  <a:srgbClr val="00B050"/>
                </a:solidFill>
              </a:rPr>
              <a:t>wallet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6067733" y="5586335"/>
            <a:ext cx="1201459" cy="435907"/>
          </a:xfrm>
          <a:custGeom>
            <a:avLst/>
            <a:gdLst>
              <a:gd name="G0" fmla="+- 12589 0 0"/>
              <a:gd name="G1" fmla="+- 6041 0 0"/>
              <a:gd name="G2" fmla="+- 21600 0 6041"/>
              <a:gd name="G3" fmla="+- 10800 0 6041"/>
              <a:gd name="G4" fmla="+- 21600 0 12589"/>
              <a:gd name="G5" fmla="*/ G4 G3 10800"/>
              <a:gd name="G6" fmla="+- 21600 0 G5"/>
              <a:gd name="T0" fmla="*/ 12589 w 21600"/>
              <a:gd name="T1" fmla="*/ 0 h 21600"/>
              <a:gd name="T2" fmla="*/ 0 w 21600"/>
              <a:gd name="T3" fmla="*/ 10800 h 21600"/>
              <a:gd name="T4" fmla="*/ 12589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589" y="0"/>
                </a:moveTo>
                <a:lnTo>
                  <a:pt x="12589" y="6041"/>
                </a:lnTo>
                <a:lnTo>
                  <a:pt x="3375" y="6041"/>
                </a:lnTo>
                <a:lnTo>
                  <a:pt x="3375" y="15559"/>
                </a:lnTo>
                <a:lnTo>
                  <a:pt x="12589" y="15559"/>
                </a:lnTo>
                <a:lnTo>
                  <a:pt x="12589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41"/>
                </a:moveTo>
                <a:lnTo>
                  <a:pt x="1350" y="15559"/>
                </a:lnTo>
                <a:lnTo>
                  <a:pt x="2700" y="15559"/>
                </a:lnTo>
                <a:lnTo>
                  <a:pt x="2700" y="6041"/>
                </a:lnTo>
                <a:close/>
              </a:path>
              <a:path w="21600" h="21600">
                <a:moveTo>
                  <a:pt x="0" y="6041"/>
                </a:moveTo>
                <a:lnTo>
                  <a:pt x="0" y="15559"/>
                </a:lnTo>
                <a:lnTo>
                  <a:pt x="675" y="15559"/>
                </a:lnTo>
                <a:lnTo>
                  <a:pt x="675" y="6041"/>
                </a:lnTo>
                <a:close/>
              </a:path>
            </a:pathLst>
          </a:custGeom>
          <a:solidFill>
            <a:srgbClr val="0099C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 rot="10516383">
            <a:off x="6737361" y="4016154"/>
            <a:ext cx="395287" cy="576262"/>
          </a:xfrm>
          <a:prstGeom prst="rightArrow">
            <a:avLst>
              <a:gd name="adj1" fmla="val 49861"/>
              <a:gd name="adj2" fmla="val 53168"/>
            </a:avLst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  <a:ln w="12700" cap="rnd" algn="ctr">
            <a:solidFill>
              <a:srgbClr val="3399FF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5253873" y="4000846"/>
            <a:ext cx="936625" cy="64928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V="1">
            <a:off x="5409892" y="3602345"/>
            <a:ext cx="657841" cy="155679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 flipH="1" flipV="1">
            <a:off x="5377479" y="3636444"/>
            <a:ext cx="751587" cy="152269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anchor="b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4" y="962102"/>
            <a:ext cx="11112610" cy="577787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18125" y="94197"/>
            <a:ext cx="1927651" cy="743919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回滚脚本解读</a:t>
            </a:r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5096379" y="94197"/>
            <a:ext cx="1350916" cy="867905"/>
          </a:xfrm>
          <a:prstGeom prst="wedgeRoundRectCallout">
            <a:avLst>
              <a:gd name="adj1" fmla="val -60512"/>
              <a:gd name="adj2" fmla="val 86569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选择要回滚的项目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6" name="AutoShape 52"/>
          <p:cNvSpPr txBox="1">
            <a:spLocks noChangeArrowheads="1"/>
          </p:cNvSpPr>
          <p:nvPr/>
        </p:nvSpPr>
        <p:spPr bwMode="auto">
          <a:xfrm>
            <a:off x="9222248" y="602362"/>
            <a:ext cx="1393335" cy="976310"/>
          </a:xfrm>
          <a:prstGeom prst="wedgeRoundRectCallout">
            <a:avLst>
              <a:gd name="adj1" fmla="val -43921"/>
              <a:gd name="adj2" fmla="val 94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0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2000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删除问题项目代码文件</a:t>
            </a:r>
            <a:endParaRPr lang="zh-CN" altLang="en-US" sz="20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AutoShape 28"/>
          <p:cNvSpPr>
            <a:spLocks noChangeArrowheads="1"/>
          </p:cNvSpPr>
          <p:nvPr/>
        </p:nvSpPr>
        <p:spPr bwMode="auto">
          <a:xfrm>
            <a:off x="10753261" y="3208149"/>
            <a:ext cx="1314752" cy="929898"/>
          </a:xfrm>
          <a:prstGeom prst="wedgeRoundRectCallout">
            <a:avLst>
              <a:gd name="adj1" fmla="val -96063"/>
              <a:gd name="adj2" fmla="val -5405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2700000" scaled="1"/>
          </a:gradFill>
          <a:ln w="9525" algn="ctr">
            <a:solidFill>
              <a:srgbClr val="87D34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dirty="0" smtClean="0">
                <a:solidFill>
                  <a:srgbClr val="0070C0"/>
                </a:solidFill>
                <a:latin typeface="楷体_GB2312" pitchFamily="49" charset="-122"/>
              </a:rPr>
              <a:t>解压使用上一次的备份代码</a:t>
            </a:r>
            <a:endParaRPr lang="zh-CN" altLang="en-US" dirty="0">
              <a:solidFill>
                <a:srgbClr val="0070C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425</Words>
  <Application>Microsoft Office PowerPoint</Application>
  <PresentationFormat>宽屏</PresentationFormat>
  <Paragraphs>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楷体_GB2312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T</dc:creator>
  <cp:lastModifiedBy>D T</cp:lastModifiedBy>
  <cp:revision>23</cp:revision>
  <dcterms:created xsi:type="dcterms:W3CDTF">2015-09-18T01:52:34Z</dcterms:created>
  <dcterms:modified xsi:type="dcterms:W3CDTF">2015-09-24T11:25:16Z</dcterms:modified>
</cp:coreProperties>
</file>