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2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1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8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0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6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8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4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4D42-9B12-4598-BCCE-2BDB889D013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1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4D42-9B12-4598-BCCE-2BDB889D013B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75664-F7BA-459A-AD2F-94372BC2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2"/>
          <p:cNvSpPr>
            <a:spLocks/>
          </p:cNvSpPr>
          <p:nvPr/>
        </p:nvSpPr>
        <p:spPr bwMode="auto">
          <a:xfrm rot="20331215">
            <a:off x="416319" y="2726710"/>
            <a:ext cx="2111183" cy="46477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5" y="499"/>
              </a:cxn>
              <a:cxn ang="0">
                <a:pos x="589" y="317"/>
              </a:cxn>
              <a:cxn ang="0">
                <a:pos x="1043" y="635"/>
              </a:cxn>
            </a:cxnLst>
            <a:rect l="0" t="0" r="r" b="b"/>
            <a:pathLst>
              <a:path w="1043" h="635">
                <a:moveTo>
                  <a:pt x="0" y="0"/>
                </a:moveTo>
                <a:cubicBezTo>
                  <a:pt x="268" y="223"/>
                  <a:pt x="537" y="446"/>
                  <a:pt x="635" y="499"/>
                </a:cubicBezTo>
                <a:cubicBezTo>
                  <a:pt x="733" y="552"/>
                  <a:pt x="521" y="294"/>
                  <a:pt x="589" y="317"/>
                </a:cubicBezTo>
                <a:cubicBezTo>
                  <a:pt x="657" y="340"/>
                  <a:pt x="968" y="582"/>
                  <a:pt x="1043" y="635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anchor="b"/>
          <a:lstStyle/>
          <a:p>
            <a:endParaRPr lang="zh-CN" altLang="en-US"/>
          </a:p>
        </p:txBody>
      </p:sp>
      <p:pic>
        <p:nvPicPr>
          <p:cNvPr id="6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874850" y="1643877"/>
            <a:ext cx="1892957" cy="327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7201880" y="1643877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redis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7192362" y="2869420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memcached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7431426" y="4094963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mysql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 rot="20449965">
            <a:off x="5453224" y="2223893"/>
            <a:ext cx="1045169" cy="275319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rgbClr val="0099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5280685" y="2932229"/>
            <a:ext cx="1542146" cy="221436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rgbClr val="0099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 rot="857550">
            <a:off x="5453969" y="3586455"/>
            <a:ext cx="998276" cy="262661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rgbClr val="0099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48736" y="288592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线上测</a:t>
            </a:r>
            <a:r>
              <a:rPr lang="zh-CN" altLang="en-US" dirty="0"/>
              <a:t>试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4882468" y="5482426"/>
            <a:ext cx="1202454" cy="6818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PHP</a:t>
            </a:r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多实例负</a:t>
            </a:r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载均衡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8869925" y="3994622"/>
            <a:ext cx="1062072" cy="53923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单库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3060358" y="5534705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Nginx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3961980" y="4920767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1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3968002" y="5379367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2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3968003" y="5825858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3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3961756" y="6279452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4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8661088" y="1554859"/>
            <a:ext cx="1782805" cy="52674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Redis M/S</a:t>
            </a:r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自</a:t>
            </a:r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</a:t>
            </a:r>
            <a:r>
              <a:rPr lang="en-US" altLang="zh-CN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failover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044825" y="363418"/>
            <a:ext cx="1424393" cy="570870"/>
            <a:chOff x="2945" y="428153"/>
            <a:chExt cx="1424393" cy="570870"/>
          </a:xfrm>
        </p:grpSpPr>
        <p:sp>
          <p:nvSpPr>
            <p:cNvPr id="47" name="圆角矩形 46"/>
            <p:cNvSpPr/>
            <p:nvPr/>
          </p:nvSpPr>
          <p:spPr>
            <a:xfrm>
              <a:off x="2945" y="428153"/>
              <a:ext cx="1424393" cy="5708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圆角矩形 4"/>
            <p:cNvSpPr/>
            <p:nvPr/>
          </p:nvSpPr>
          <p:spPr>
            <a:xfrm>
              <a:off x="30813" y="456021"/>
              <a:ext cx="1368657" cy="515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ALL IN ONE</a:t>
              </a:r>
              <a:endParaRPr lang="zh-CN" altLang="en-US" sz="1600" kern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6177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178817" y="2151786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162"/>
          <p:cNvSpPr>
            <a:spLocks/>
          </p:cNvSpPr>
          <p:nvPr/>
        </p:nvSpPr>
        <p:spPr bwMode="auto">
          <a:xfrm rot="20331215">
            <a:off x="241580" y="2677896"/>
            <a:ext cx="1662701" cy="400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5" y="499"/>
              </a:cxn>
              <a:cxn ang="0">
                <a:pos x="589" y="317"/>
              </a:cxn>
              <a:cxn ang="0">
                <a:pos x="1043" y="635"/>
              </a:cxn>
            </a:cxnLst>
            <a:rect l="0" t="0" r="r" b="b"/>
            <a:pathLst>
              <a:path w="1043" h="635">
                <a:moveTo>
                  <a:pt x="0" y="0"/>
                </a:moveTo>
                <a:cubicBezTo>
                  <a:pt x="268" y="223"/>
                  <a:pt x="537" y="446"/>
                  <a:pt x="635" y="499"/>
                </a:cubicBezTo>
                <a:cubicBezTo>
                  <a:pt x="733" y="552"/>
                  <a:pt x="521" y="294"/>
                  <a:pt x="589" y="317"/>
                </a:cubicBezTo>
                <a:cubicBezTo>
                  <a:pt x="657" y="340"/>
                  <a:pt x="968" y="582"/>
                  <a:pt x="1043" y="635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anchor="b"/>
          <a:lstStyle/>
          <a:p>
            <a:endParaRPr lang="zh-CN" altLang="en-US"/>
          </a:p>
        </p:txBody>
      </p:sp>
      <p:pic>
        <p:nvPicPr>
          <p:cNvPr id="6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4063852" y="938478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4057734" y="3813980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8784183" y="2380978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6570552" y="3457799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6569736" y="1306576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10467895" y="2381325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03"/>
          <p:cNvSpPr>
            <a:spLocks noChangeShapeType="1"/>
          </p:cNvSpPr>
          <p:nvPr/>
        </p:nvSpPr>
        <p:spPr bwMode="auto">
          <a:xfrm flipV="1">
            <a:off x="2799666" y="1570891"/>
            <a:ext cx="1127565" cy="625458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3"/>
          <p:cNvSpPr>
            <a:spLocks noChangeShapeType="1"/>
          </p:cNvSpPr>
          <p:nvPr/>
        </p:nvSpPr>
        <p:spPr bwMode="auto">
          <a:xfrm>
            <a:off x="2863094" y="3286015"/>
            <a:ext cx="1064138" cy="711554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2003287" y="1813154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HaProxy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7201880" y="1643877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redis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7190585" y="3870392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memcached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8773674" y="3456772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master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Text Box 46"/>
          <p:cNvSpPr txBox="1">
            <a:spLocks noChangeArrowheads="1"/>
          </p:cNvSpPr>
          <p:nvPr/>
        </p:nvSpPr>
        <p:spPr bwMode="auto">
          <a:xfrm>
            <a:off x="10573797" y="3456772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slave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rot="16200000">
            <a:off x="9673553" y="2726467"/>
            <a:ext cx="578772" cy="507195"/>
            <a:chOff x="901196" y="1114416"/>
            <a:chExt cx="1024688" cy="559480"/>
          </a:xfrm>
        </p:grpSpPr>
        <p:sp>
          <p:nvSpPr>
            <p:cNvPr id="25" name="右箭头 24"/>
            <p:cNvSpPr/>
            <p:nvPr/>
          </p:nvSpPr>
          <p:spPr>
            <a:xfrm rot="5400000">
              <a:off x="1133800" y="881812"/>
              <a:ext cx="559480" cy="10246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右箭头 4"/>
            <p:cNvSpPr/>
            <p:nvPr/>
          </p:nvSpPr>
          <p:spPr>
            <a:xfrm>
              <a:off x="1106134" y="1114416"/>
              <a:ext cx="614812" cy="39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AutoShape 13"/>
          <p:cNvSpPr>
            <a:spLocks noChangeArrowheads="1"/>
          </p:cNvSpPr>
          <p:nvPr/>
        </p:nvSpPr>
        <p:spPr bwMode="auto">
          <a:xfrm rot="20449965">
            <a:off x="5453224" y="2223893"/>
            <a:ext cx="1045169" cy="275319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rgbClr val="0099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5280685" y="2932229"/>
            <a:ext cx="1542146" cy="221436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rgbClr val="0099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 rot="857550">
            <a:off x="5432818" y="3380318"/>
            <a:ext cx="998276" cy="262661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rgbClr val="0099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48736" y="288592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生产环</a:t>
            </a:r>
            <a:r>
              <a:rPr lang="zh-CN" altLang="en-US" dirty="0" smtClean="0"/>
              <a:t>境</a:t>
            </a:r>
            <a:endParaRPr lang="zh-CN" altLang="en-US" dirty="0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958823" y="5154414"/>
            <a:ext cx="1010456" cy="37888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PHP</a:t>
            </a:r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实例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9405823" y="4018897"/>
            <a:ext cx="1782805" cy="53923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主从</a:t>
            </a:r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M/S</a:t>
            </a:r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</a:t>
            </a:r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制、备库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4654606" y="1165656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Nginx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5400629" y="371976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1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5406651" y="830576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2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5406652" y="1277067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3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5400629" y="1735667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4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4639660" y="4346088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Nginx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5385683" y="3552408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1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5391705" y="4011008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2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5391706" y="4457499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3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5385683" y="4916099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4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6990869" y="793533"/>
            <a:ext cx="1782805" cy="52674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Redis M/S</a:t>
            </a:r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自</a:t>
            </a:r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</a:t>
            </a:r>
            <a:r>
              <a:rPr lang="en-US" altLang="zh-CN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failover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6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6612143" y="5765251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7324026" y="5085376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1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7330048" y="5543976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2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330049" y="5990467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3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7324026" y="6449067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4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8023213" y="5848183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Nginx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5357073" y="6167101"/>
            <a:ext cx="1010456" cy="37888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CN" sz="16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pi</a:t>
            </a:r>
            <a:r>
              <a:rPr lang="zh-CN" altLang="en-US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专用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" name="AutoShape 13"/>
          <p:cNvSpPr>
            <a:spLocks noChangeArrowheads="1"/>
          </p:cNvSpPr>
          <p:nvPr/>
        </p:nvSpPr>
        <p:spPr bwMode="auto">
          <a:xfrm rot="3096347">
            <a:off x="4913829" y="4622187"/>
            <a:ext cx="2081919" cy="311097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rgbClr val="0099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91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楷体_GB2312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T</dc:creator>
  <cp:lastModifiedBy>D T</cp:lastModifiedBy>
  <cp:revision>7</cp:revision>
  <dcterms:created xsi:type="dcterms:W3CDTF">2015-10-22T08:58:37Z</dcterms:created>
  <dcterms:modified xsi:type="dcterms:W3CDTF">2015-10-22T09:07:27Z</dcterms:modified>
</cp:coreProperties>
</file>