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61" r:id="rId5"/>
    <p:sldId id="257" r:id="rId6"/>
    <p:sldId id="258" r:id="rId7"/>
    <p:sldId id="259" r:id="rId8"/>
    <p:sldId id="264" r:id="rId9"/>
    <p:sldId id="26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69280" cy="1845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数据结构</a:t>
            </a:r>
            <a:endParaRPr 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课程设计报告</a:t>
            </a:r>
            <a:endParaRPr lang="zh-CN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粟锦 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1803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班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课程设计说明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实现过程及成果展示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自我评价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课程设计说明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424305"/>
            <a:ext cx="86372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课程选题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多种算法的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实现与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图绘制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1835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实现的算法包括：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1.最大子序列和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2.主元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3.链表表示的约瑟夫环问题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4.基数排序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5.AVL 树的插入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6.归并排序/快速排序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7.建堆与堆排序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8.最小生成树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9.有向图最短路径的 Dijsktra 算法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具体实现过程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610360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1.C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语言代码的实现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56385" y="2081530"/>
            <a:ext cx="1569085" cy="15690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55415" y="2081530"/>
            <a:ext cx="1569085" cy="15690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图片标识"/>
          <p:cNvSpPr/>
          <p:nvPr/>
        </p:nvSpPr>
        <p:spPr>
          <a:xfrm>
            <a:off x="4333875" y="2560320"/>
            <a:ext cx="812165" cy="611505"/>
          </a:xfrm>
          <a:custGeom>
            <a:avLst/>
            <a:gdLst/>
            <a:ahLst/>
            <a:cxnLst/>
            <a:rect l="l" t="t" r="r" b="b"/>
            <a:pathLst>
              <a:path w="3020771" h="2430682">
                <a:moveTo>
                  <a:pt x="1825368" y="324287"/>
                </a:moveTo>
                <a:cubicBezTo>
                  <a:pt x="1873942" y="326517"/>
                  <a:pt x="1919728" y="371122"/>
                  <a:pt x="1944326" y="451411"/>
                </a:cubicBezTo>
                <a:lnTo>
                  <a:pt x="2604083" y="1944545"/>
                </a:lnTo>
                <a:cubicBezTo>
                  <a:pt x="2676166" y="2111521"/>
                  <a:pt x="2659040" y="2171447"/>
                  <a:pt x="2418888" y="2164464"/>
                </a:cubicBezTo>
                <a:lnTo>
                  <a:pt x="624812" y="2164464"/>
                </a:lnTo>
                <a:cubicBezTo>
                  <a:pt x="375138" y="2161077"/>
                  <a:pt x="366330" y="2072939"/>
                  <a:pt x="451191" y="1886672"/>
                </a:cubicBezTo>
                <a:lnTo>
                  <a:pt x="798432" y="1018571"/>
                </a:lnTo>
                <a:cubicBezTo>
                  <a:pt x="869932" y="853533"/>
                  <a:pt x="972655" y="831231"/>
                  <a:pt x="1053075" y="1018571"/>
                </a:cubicBezTo>
                <a:lnTo>
                  <a:pt x="1284569" y="1493133"/>
                </a:lnTo>
                <a:lnTo>
                  <a:pt x="1689683" y="451411"/>
                </a:lnTo>
                <a:cubicBezTo>
                  <a:pt x="1725433" y="362202"/>
                  <a:pt x="1776794" y="322057"/>
                  <a:pt x="1825368" y="324287"/>
                </a:cubicBezTo>
                <a:close/>
                <a:moveTo>
                  <a:pt x="496418" y="157585"/>
                </a:moveTo>
                <a:cubicBezTo>
                  <a:pt x="335067" y="157585"/>
                  <a:pt x="204266" y="288386"/>
                  <a:pt x="204266" y="449737"/>
                </a:cubicBezTo>
                <a:lnTo>
                  <a:pt x="204266" y="1980945"/>
                </a:lnTo>
                <a:cubicBezTo>
                  <a:pt x="204266" y="2142296"/>
                  <a:pt x="335067" y="2273097"/>
                  <a:pt x="496418" y="2273097"/>
                </a:cubicBezTo>
                <a:lnTo>
                  <a:pt x="2541204" y="2273097"/>
                </a:lnTo>
                <a:cubicBezTo>
                  <a:pt x="2702555" y="2273097"/>
                  <a:pt x="2833356" y="2142296"/>
                  <a:pt x="2833356" y="1980945"/>
                </a:cubicBezTo>
                <a:lnTo>
                  <a:pt x="2833356" y="449737"/>
                </a:lnTo>
                <a:cubicBezTo>
                  <a:pt x="2833356" y="288386"/>
                  <a:pt x="2702555" y="157585"/>
                  <a:pt x="2541204" y="157585"/>
                </a:cubicBezTo>
                <a:close/>
                <a:moveTo>
                  <a:pt x="335677" y="0"/>
                </a:moveTo>
                <a:lnTo>
                  <a:pt x="2685094" y="0"/>
                </a:lnTo>
                <a:cubicBezTo>
                  <a:pt x="2870483" y="0"/>
                  <a:pt x="3020771" y="150288"/>
                  <a:pt x="3020771" y="335677"/>
                </a:cubicBezTo>
                <a:lnTo>
                  <a:pt x="3020771" y="2095005"/>
                </a:lnTo>
                <a:cubicBezTo>
                  <a:pt x="3020771" y="2280394"/>
                  <a:pt x="2870483" y="2430682"/>
                  <a:pt x="2685094" y="2430682"/>
                </a:cubicBezTo>
                <a:lnTo>
                  <a:pt x="335677" y="2430682"/>
                </a:lnTo>
                <a:cubicBezTo>
                  <a:pt x="150288" y="2430682"/>
                  <a:pt x="0" y="2280394"/>
                  <a:pt x="0" y="2095005"/>
                </a:cubicBezTo>
                <a:lnTo>
                  <a:pt x="0" y="335677"/>
                </a:lnTo>
                <a:cubicBezTo>
                  <a:pt x="0" y="150288"/>
                  <a:pt x="150288" y="0"/>
                  <a:pt x="335677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0620" y="3900805"/>
            <a:ext cx="22358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对于每个算法，结合老师上课所讲内容，进行构思，并参考数据结构黑皮书，最终完成代码的实现。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2040" y="3900805"/>
            <a:ext cx="22358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利用截屏软件以及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图制作器，对每个算法截出关键步骤并进行整合完成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的制作。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3895" y="2143760"/>
            <a:ext cx="77470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8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altLang="zh-CN" sz="88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10635" y="1610360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2.gif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动图的绘制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07605" y="1610360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使用的工具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图像 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6045" y="2320290"/>
            <a:ext cx="910590" cy="851535"/>
          </a:xfrm>
          <a:prstGeom prst="rect">
            <a:avLst/>
          </a:prstGeom>
        </p:spPr>
      </p:pic>
      <p:pic>
        <p:nvPicPr>
          <p:cNvPr id="18" name="图片 17" descr="图像 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45" y="4154170"/>
            <a:ext cx="944245" cy="56959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886190" y="2207895"/>
            <a:ext cx="22358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PicPick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截图软件，图片自动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保存与快捷键重复截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图为图片的截取提供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了很大的便利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86190" y="3900805"/>
            <a:ext cx="22358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ScreenToGif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上的开源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制作器，制作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图方便快捷。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3155" y="1397635"/>
            <a:ext cx="8637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链表约瑟夫环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8460" y="1397635"/>
            <a:ext cx="8637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归并排序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约瑟夫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2204085"/>
            <a:ext cx="3562350" cy="3609975"/>
          </a:xfrm>
          <a:prstGeom prst="rect">
            <a:avLst/>
          </a:prstGeom>
        </p:spPr>
      </p:pic>
      <p:pic>
        <p:nvPicPr>
          <p:cNvPr id="16" name="图片 15" descr="归并排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60" y="2334260"/>
            <a:ext cx="5875655" cy="21894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435225" y="1762125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自我评价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1775" y="1778000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02510" y="1641475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35225" y="3719830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01775" y="3735705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02510" y="3599180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38300" y="212026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收获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8300" y="407860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不足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94000" y="1936115"/>
            <a:ext cx="671131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在这次课程设计中，较为完整地实现了课程设计的要求，利用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图较为直观地展现了算法的实现过程，同时也熟悉了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图制作的基本操作并找到了两款使用的软件。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1625" y="3857625"/>
            <a:ext cx="671131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图的制作比较生硬，都是图片的切换，没能更好地发挥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图的优势。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41625" y="4222750"/>
            <a:ext cx="671131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绘图功底不足，没能用更加美观且效率更高的绘图方法画出图片。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41625" y="4584700"/>
            <a:ext cx="671131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部分算法缺乏解释，没能较好地传达图片表达的意思。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Open Sans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L T Enjoy</cp:lastModifiedBy>
  <cp:revision>29</cp:revision>
  <dcterms:created xsi:type="dcterms:W3CDTF">2018-04-06T14:47:00Z</dcterms:created>
  <dcterms:modified xsi:type="dcterms:W3CDTF">2019-12-11T14:50:14Z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