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6" r:id="rId3"/>
    <p:sldId id="273" r:id="rId4"/>
    <p:sldId id="260" r:id="rId5"/>
    <p:sldId id="261" r:id="rId6"/>
    <p:sldId id="262" r:id="rId7"/>
    <p:sldId id="259" r:id="rId8"/>
    <p:sldId id="263" r:id="rId9"/>
    <p:sldId id="275" r:id="rId10"/>
    <p:sldId id="264" r:id="rId11"/>
    <p:sldId id="272" r:id="rId12"/>
    <p:sldId id="274" r:id="rId13"/>
    <p:sldId id="267" r:id="rId14"/>
    <p:sldId id="269" r:id="rId15"/>
    <p:sldId id="271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E96-D825-9115-E405-3A5B20154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6763D-0624-BD23-EAE1-C0AFF18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1218-A4D2-D95F-D930-9A532A5D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3081-AB99-A4E8-8265-7088EFA7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B611-F296-4E00-E4C0-41915337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7913-83E8-9BF3-4632-4361DBC7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2605-8FDF-9354-95CE-AC345453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EA94-E384-4FEC-4D77-BA6E39A4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1C11-EC27-72C0-C5F4-C56F07EF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E049-B156-0710-FB9C-1696FA26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178EB-55ED-676E-D165-1BB028C90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A4D6-CED6-DD60-A323-D7CCB0DF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7403-10F4-4FF8-F9D4-9D98F926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932A-5CAB-6391-6402-8706201A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855C-D024-6D2A-D77C-6E092024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7C4F-9D98-D144-3047-171A66E6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5D8B-ECA7-AF29-113C-33F8FB58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5A97-06E3-70B1-6296-623FA290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B1C5-C293-6EC1-D7D5-EAF40F34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4F3E-567B-29AB-2CA8-878AEC8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9589-8637-70C9-1976-E1D12607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2979-0DF7-EB0C-9A08-534F394F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1910-BE89-B562-69B2-D35475D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FC65-7239-5EA1-457B-D506B06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A7B4-3784-DA51-E4E0-832283AC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1421-0F87-E6C4-D79C-0A7D60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C013-88F6-EFE4-3661-E31BE1284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05A5-93C9-6CFA-186B-95A973090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5129-2991-7DB4-631A-322A5C60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6E7-4A76-F4A0-EF8C-E03D67A9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A6E90-BA91-8943-7EE3-A1D04A0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E84B-8F5B-0A59-6E02-D9DB677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A16C-05B9-6F35-5D6F-CE76AE16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8886-FA5B-3A6A-3355-9B5E4CFC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8C62D-5416-C9EC-1F36-866F4C067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B5BFC-3FF1-2593-DE21-C3487BABD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C9ACB-A289-6F47-F2CC-86636DAF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A06CB-985B-BF3F-01AE-1BB9A42A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B4FA-D51E-330C-3F06-8319C131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36C4-05DE-9692-EC17-571598C5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EBB4F-5297-28AA-1502-75D3B4D4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5066B-533B-125F-41BF-7D46864A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5551F-B411-4885-77B2-48A6625A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DC6AF-C9D6-347C-5147-2D9A2B63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DC52-B469-B610-7ECA-65255406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387C3-C135-6975-A31A-8FB9D17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F2AB-AD46-ACD2-E96D-C5F5C96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D72E-C2BF-A5D6-1F2F-9F97F08E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F14D2-B43C-C073-35E7-1DC9442A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D8FC-BA33-CA13-CA10-244D5AAD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B280-A75D-D701-E8EC-87FB5645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A1CEB-0CBB-2E6B-E3AB-9E469E14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8496-4E78-D3A6-CD36-D550FA3B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7DD04-A8BF-88CA-42B2-DC05F681C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336D-7E4D-8744-AE03-20AED796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16B8-F43F-D2A1-AA89-5E23DF22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D9C07-01C7-5AE0-3283-5065DCB3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FAA7E-AD8D-481A-8754-5ED9A881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4F510-2A38-F7C2-5FD6-5DD33286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9DA3-AC15-01C3-D152-A7E0D285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31FC-1890-7F76-754F-F03D5103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3FE9-2A83-4502-8E41-C27C1EF1A05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7F58-E0A6-E5E0-E601-DB29D6546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DEA2-1FA3-83DD-6C1F-6B5950BC6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82E6-FA56-4278-BC6C-170EA08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jpeg"/><Relationship Id="rId21" Type="http://schemas.openxmlformats.org/officeDocument/2006/relationships/image" Target="../media/image29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jpeg"/><Relationship Id="rId19" Type="http://schemas.openxmlformats.org/officeDocument/2006/relationships/image" Target="../media/image27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TI-Sebastian-Puerta-Hincapie/CRS-Project-Group-A-Comple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07BA0E7E-0216-8C9D-2B8E-ED71EB95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15" y="2468050"/>
            <a:ext cx="3003414" cy="161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5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218C-6123-042A-D7EC-AF17DB6A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F9B52C1F-0A14-A067-CB4E-532D0C4D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61C28-0743-2961-0A1B-D453EDD4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798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course registration system for three specific user types: Admin, Student, and Professor.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able to create student semester registration, approve registrations, add/update courses, add/update professors.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able to add/drop/register for courses, pay for the semester, and view their profile.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able to add grades for a student and view their profile.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The Value Of Employee Training - eLearning Industry">
            <a:extLst>
              <a:ext uri="{FF2B5EF4-FFF2-40B4-BE49-F238E27FC236}">
                <a16:creationId xmlns:a16="http://schemas.microsoft.com/office/drawing/2014/main" id="{805D2963-35D9-2D85-0B1C-545C316D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14" y="2031206"/>
            <a:ext cx="4708898" cy="26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6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EB5E-9DF5-9793-2799-CD4CB0AB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327-CCEE-A28D-9A25-459BB1B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coding conventions (Java + ES5/ES6)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Concern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template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design pattern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367C9205-ECBA-61BD-BC10-A25FA782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Engineering Practices Necessary for Scrum">
            <a:extLst>
              <a:ext uri="{FF2B5EF4-FFF2-40B4-BE49-F238E27FC236}">
                <a16:creationId xmlns:a16="http://schemas.microsoft.com/office/drawing/2014/main" id="{D53567CC-9AD3-C0B3-611A-4965E947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23" y="1825625"/>
            <a:ext cx="4616918" cy="39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4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pring | Tools">
            <a:extLst>
              <a:ext uri="{FF2B5EF4-FFF2-40B4-BE49-F238E27FC236}">
                <a16:creationId xmlns:a16="http://schemas.microsoft.com/office/drawing/2014/main" id="{E2CC3DF2-ECC6-0AD4-BF6E-EFF77A28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9" y="2159095"/>
            <a:ext cx="856648" cy="8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Everything You Must Know About Spring Boot Application From The Scratch">
            <a:extLst>
              <a:ext uri="{FF2B5EF4-FFF2-40B4-BE49-F238E27FC236}">
                <a16:creationId xmlns:a16="http://schemas.microsoft.com/office/drawing/2014/main" id="{3675F488-DCE4-5DFE-B0BB-079A6FCF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5" y="3100138"/>
            <a:ext cx="1156535" cy="6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Navicat - Wikipedia">
            <a:extLst>
              <a:ext uri="{FF2B5EF4-FFF2-40B4-BE49-F238E27FC236}">
                <a16:creationId xmlns:a16="http://schemas.microsoft.com/office/drawing/2014/main" id="{8CC59388-FB1F-B70D-5931-0E27C6A8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42" y="3078430"/>
            <a:ext cx="1538292" cy="53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4FC9041E-F562-046E-1D57-DF7EE4EB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13" y="2146693"/>
            <a:ext cx="1243163" cy="82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9E4364C9-A312-EFE0-2941-663219B2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08" y="3912163"/>
            <a:ext cx="1526406" cy="7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12">
            <a:extLst>
              <a:ext uri="{FF2B5EF4-FFF2-40B4-BE49-F238E27FC236}">
                <a16:creationId xmlns:a16="http://schemas.microsoft.com/office/drawing/2014/main" id="{2F5323BD-9240-CC11-11E2-054E50E6F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45" y="2213843"/>
            <a:ext cx="692968" cy="69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Picture 14">
            <a:extLst>
              <a:ext uri="{FF2B5EF4-FFF2-40B4-BE49-F238E27FC236}">
                <a16:creationId xmlns:a16="http://schemas.microsoft.com/office/drawing/2014/main" id="{3F0215B7-F5F2-4BAF-C280-9972E3F7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05" y="3002595"/>
            <a:ext cx="856648" cy="8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Picture 16">
            <a:extLst>
              <a:ext uri="{FF2B5EF4-FFF2-40B4-BE49-F238E27FC236}">
                <a16:creationId xmlns:a16="http://schemas.microsoft.com/office/drawing/2014/main" id="{87085EF6-BEE4-F614-4751-0D111F4F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65" y="3921392"/>
            <a:ext cx="685448" cy="96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0" name="Picture 18" descr="Brand guidelines · Bootstrap v5.0">
            <a:extLst>
              <a:ext uri="{FF2B5EF4-FFF2-40B4-BE49-F238E27FC236}">
                <a16:creationId xmlns:a16="http://schemas.microsoft.com/office/drawing/2014/main" id="{7E7DFE12-AF8B-8874-76C0-021D2A42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23" y="4958028"/>
            <a:ext cx="911723" cy="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A831A-A114-A765-284F-4BE30A688E8A}"/>
              </a:ext>
            </a:extLst>
          </p:cNvPr>
          <p:cNvSpPr txBox="1"/>
          <p:nvPr/>
        </p:nvSpPr>
        <p:spPr>
          <a:xfrm>
            <a:off x="700695" y="1717616"/>
            <a:ext cx="111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85268-3B04-E6DE-ADF9-49E8E02216F4}"/>
              </a:ext>
            </a:extLst>
          </p:cNvPr>
          <p:cNvSpPr txBox="1"/>
          <p:nvPr/>
        </p:nvSpPr>
        <p:spPr>
          <a:xfrm>
            <a:off x="3113496" y="1717616"/>
            <a:ext cx="111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DE004-8623-5D3E-D0EB-5F67D1EF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pic>
        <p:nvPicPr>
          <p:cNvPr id="18452" name="Picture 20" descr="Mongodb, original, wordmark, logo Icon in Devicon">
            <a:extLst>
              <a:ext uri="{FF2B5EF4-FFF2-40B4-BE49-F238E27FC236}">
                <a16:creationId xmlns:a16="http://schemas.microsoft.com/office/drawing/2014/main" id="{4D3F40D6-98FC-9928-BDD5-FDAC3993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6" y="3701767"/>
            <a:ext cx="937725" cy="9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4" name="Picture 22" descr="Code, development, logo, nodejs icon - Free download">
            <a:extLst>
              <a:ext uri="{FF2B5EF4-FFF2-40B4-BE49-F238E27FC236}">
                <a16:creationId xmlns:a16="http://schemas.microsoft.com/office/drawing/2014/main" id="{DFBD181F-1BC8-C784-2C8F-000FB013C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8" b="20076"/>
          <a:stretch/>
        </p:blipFill>
        <p:spPr bwMode="auto">
          <a:xfrm>
            <a:off x="701771" y="3874478"/>
            <a:ext cx="1114980" cy="6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6" name="Picture 24" descr="3 Express.js features you need to know | by Louis Petrik | JavaScript in  Plain English">
            <a:extLst>
              <a:ext uri="{FF2B5EF4-FFF2-40B4-BE49-F238E27FC236}">
                <a16:creationId xmlns:a16="http://schemas.microsoft.com/office/drawing/2014/main" id="{A3520BAE-827F-94C8-2E1B-75FE40E1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2" y="4675366"/>
            <a:ext cx="1538292" cy="6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8" name="Picture 26" descr="Angular - PRESS KIT">
            <a:extLst>
              <a:ext uri="{FF2B5EF4-FFF2-40B4-BE49-F238E27FC236}">
                <a16:creationId xmlns:a16="http://schemas.microsoft.com/office/drawing/2014/main" id="{91114B97-9608-CB0B-03AD-388E5F69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8" y="2162052"/>
            <a:ext cx="856648" cy="8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F8444C-673E-41CC-1A9B-108D576C71B0}"/>
              </a:ext>
            </a:extLst>
          </p:cNvPr>
          <p:cNvSpPr txBox="1"/>
          <p:nvPr/>
        </p:nvSpPr>
        <p:spPr>
          <a:xfrm>
            <a:off x="7730585" y="1690688"/>
            <a:ext cx="111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C7E38-032B-C6B0-CBBC-91862ABEC194}"/>
              </a:ext>
            </a:extLst>
          </p:cNvPr>
          <p:cNvSpPr txBox="1"/>
          <p:nvPr/>
        </p:nvSpPr>
        <p:spPr>
          <a:xfrm>
            <a:off x="9624846" y="1629100"/>
            <a:ext cx="1404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CONTROL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60" name="Picture 28">
            <a:extLst>
              <a:ext uri="{FF2B5EF4-FFF2-40B4-BE49-F238E27FC236}">
                <a16:creationId xmlns:a16="http://schemas.microsoft.com/office/drawing/2014/main" id="{5145F08E-DE09-5729-3B5C-40F5E53C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00" y="3116342"/>
            <a:ext cx="856647" cy="7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2" name="Picture 30">
            <a:extLst>
              <a:ext uri="{FF2B5EF4-FFF2-40B4-BE49-F238E27FC236}">
                <a16:creationId xmlns:a16="http://schemas.microsoft.com/office/drawing/2014/main" id="{879AA992-9F97-BF6C-E0B0-92E3969C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9" y="3987071"/>
            <a:ext cx="856647" cy="8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4" name="Picture 32" descr="JavaScript logo and symbol, meaning, history, PNG">
            <a:extLst>
              <a:ext uri="{FF2B5EF4-FFF2-40B4-BE49-F238E27FC236}">
                <a16:creationId xmlns:a16="http://schemas.microsoft.com/office/drawing/2014/main" id="{7BC4057B-5394-52A8-85EC-AFEF8EBA0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17026"/>
          <a:stretch/>
        </p:blipFill>
        <p:spPr bwMode="auto">
          <a:xfrm>
            <a:off x="3849302" y="4932561"/>
            <a:ext cx="806314" cy="7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6" name="Picture 34" descr="JUnit – About">
            <a:extLst>
              <a:ext uri="{FF2B5EF4-FFF2-40B4-BE49-F238E27FC236}">
                <a16:creationId xmlns:a16="http://schemas.microsoft.com/office/drawing/2014/main" id="{C8684197-2B2E-81DC-049F-46BC81A2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90" y="2273731"/>
            <a:ext cx="1430922" cy="4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8" name="Picture 36">
            <a:extLst>
              <a:ext uri="{FF2B5EF4-FFF2-40B4-BE49-F238E27FC236}">
                <a16:creationId xmlns:a16="http://schemas.microsoft.com/office/drawing/2014/main" id="{57FB3E0C-040F-1463-787C-954A7A6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158" y="2379635"/>
            <a:ext cx="1211772" cy="50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0" name="Picture 38" descr="Jasmine Documentation">
            <a:extLst>
              <a:ext uri="{FF2B5EF4-FFF2-40B4-BE49-F238E27FC236}">
                <a16:creationId xmlns:a16="http://schemas.microsoft.com/office/drawing/2014/main" id="{8B8C55DB-2A4D-3A08-17F4-C3440B58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59" y="2813537"/>
            <a:ext cx="1625655" cy="4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2" name="Picture 40" descr="Testing AngularJS with Jasmine &amp; Karma">
            <a:extLst>
              <a:ext uri="{FF2B5EF4-FFF2-40B4-BE49-F238E27FC236}">
                <a16:creationId xmlns:a16="http://schemas.microsoft.com/office/drawing/2014/main" id="{A6069EFB-E81A-BD35-E310-3C3849BB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90" y="3410819"/>
            <a:ext cx="1625655" cy="37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EDD79977-42A1-DF62-1FC0-4FF0660C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21E91E-65C0-D0F7-185B-43D648CD0965}"/>
              </a:ext>
            </a:extLst>
          </p:cNvPr>
          <p:cNvSpPr txBox="1"/>
          <p:nvPr/>
        </p:nvSpPr>
        <p:spPr>
          <a:xfrm>
            <a:off x="5526297" y="1735294"/>
            <a:ext cx="111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8EC-55E2-51F1-62E9-7EB9AFB4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08E4-2094-EFDC-979F-F3961AAB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293"/>
            <a:ext cx="7439526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Project: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Array In Memory Implementation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DB Implementation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Rest Implementation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Rest + JDBC Template Implementation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Microservices Implementation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Wireframe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Angular UI/UX Implementation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Authentication Nodejs + Express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 Authentication Nodejs + Express + MongoDB Implementation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Tasks: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Sample Employees Dashboard Project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Unit Testing (Junit)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Unit Testing (Jasmine + Karma)</a:t>
            </a: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344315DD-9BDF-8B7F-5B8F-9B4FBC7C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oftware development life-cycle (SDLC) | Arkbauer">
            <a:extLst>
              <a:ext uri="{FF2B5EF4-FFF2-40B4-BE49-F238E27FC236}">
                <a16:creationId xmlns:a16="http://schemas.microsoft.com/office/drawing/2014/main" id="{3C594D70-86F6-C84C-53B9-A9279C050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3" t="-3103" r="26651" b="3103"/>
          <a:stretch/>
        </p:blipFill>
        <p:spPr bwMode="auto">
          <a:xfrm>
            <a:off x="7518835" y="1690688"/>
            <a:ext cx="4109987" cy="405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4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EB5E-9DF5-9793-2799-CD4CB0AB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327-CCEE-A28D-9A25-459BB1B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482" cy="43195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git authentication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DB configurations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JDBC template configurations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Spring Server configurations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 slowness using VM set up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367C9205-ECBA-61BD-BC10-A25FA782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11 Big SEO Challenges You'll Face in Your Career">
            <a:extLst>
              <a:ext uri="{FF2B5EF4-FFF2-40B4-BE49-F238E27FC236}">
                <a16:creationId xmlns:a16="http://schemas.microsoft.com/office/drawing/2014/main" id="{549CFBAB-DB66-C1F6-1102-FEC4E373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09" y="1825625"/>
            <a:ext cx="4690340" cy="276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4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EB5E-9DF5-9793-2799-CD4CB0AB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327-CCEE-A28D-9A25-459BB1B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9375" cy="2833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367C9205-ECBA-61BD-BC10-A25FA782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B9F720D-368F-965E-54B5-612280EB6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2970" r="7352" b="2761"/>
          <a:stretch/>
        </p:blipFill>
        <p:spPr>
          <a:xfrm>
            <a:off x="838200" y="1825626"/>
            <a:ext cx="4966034" cy="428307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20938DD-C89A-AC0F-2F26-CCD0EE7C0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2766" r="3841" b="2766"/>
          <a:stretch/>
        </p:blipFill>
        <p:spPr>
          <a:xfrm>
            <a:off x="6009372" y="1825624"/>
            <a:ext cx="4482164" cy="4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EB5E-9DF5-9793-2799-CD4CB0AB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327-CCEE-A28D-9A25-459BB1B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9375" cy="2833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4F52B2"/>
                </a:solidFill>
                <a:effectLst/>
                <a:latin typeface="-apple-system"/>
                <a:hlinkClick r:id="rId2" tooltip="https://github.com/LTI-Sebastian-Puerta-Hincapie/CRS-Project-Group-A-Complete"/>
              </a:rPr>
              <a:t>https://github.com/LTI-Sebastian-Puerta-Hincapie/CRS-Project-Group-A-Complete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367C9205-ECBA-61BD-BC10-A25FA782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6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7885-9F8A-740F-54ED-E563354A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35" y="883320"/>
            <a:ext cx="5520189" cy="509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39FDDDEC-C501-2CE7-6201-C08098C24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mo board Images | Free Vectors, Stock Photos &amp; PSD">
            <a:extLst>
              <a:ext uri="{FF2B5EF4-FFF2-40B4-BE49-F238E27FC236}">
                <a16:creationId xmlns:a16="http://schemas.microsoft.com/office/drawing/2014/main" id="{AE1F4734-2041-960A-20ED-6B13341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05" y="1805940"/>
            <a:ext cx="432816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7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FBCC-331D-7ADB-5736-CB697C5A8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REGISTRATION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EAACD-8954-0835-EB3F-7B9CBC615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312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Sebastian Puerta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Hincapie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Rehmathulla</a:t>
            </a:r>
            <a:r>
              <a:rPr lang="en-US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Baig</a:t>
            </a:r>
            <a:r>
              <a:rPr lang="en-US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Mirza</a:t>
            </a:r>
          </a:p>
          <a:p>
            <a:r>
              <a:rPr lang="en-US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Jonathan Yu </a:t>
            </a:r>
          </a:p>
          <a:p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Fullstack</a:t>
            </a:r>
            <a:r>
              <a:rPr lang="en-US" dirty="0"/>
              <a:t> Fall ‘22 </a:t>
            </a:r>
          </a:p>
        </p:txBody>
      </p:sp>
      <p:pic>
        <p:nvPicPr>
          <p:cNvPr id="1026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4794C2BD-C251-FC86-06DB-B802E55B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A2DC-1EC8-76B3-8600-E73BC151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86A7-F543-0822-3584-9CEA1E8C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572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Sebastian – Senior Software Engineer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years of .NET/.NET Core automation experience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.NET Core backend exposure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Java exposure (Java 8/11)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Vue.js exposure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Rehmathall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Senior Software Engineer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year Java backend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front-end exposure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Yu – Senior Software Engineer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9B214A99-8739-64B9-5398-F12AB967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50" y="601308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A2DC-1EC8-76B3-8600-E73BC151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86A7-F543-0822-3584-9CEA1E8C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4827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course registration system using engineering best practices, Java for the backend, and Angular for the frontend.</a:t>
            </a:r>
          </a:p>
          <a:p>
            <a:pPr marL="0" indent="0">
              <a:lnSpc>
                <a:spcPct val="120000"/>
              </a:lnSpc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9B214A99-8739-64B9-5398-F12AB967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50" y="601308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log: Is it possible to be completely objective? — People Matters">
            <a:extLst>
              <a:ext uri="{FF2B5EF4-FFF2-40B4-BE49-F238E27FC236}">
                <a16:creationId xmlns:a16="http://schemas.microsoft.com/office/drawing/2014/main" id="{EDEE3260-9268-87F6-2201-8B11E084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50" y="1760654"/>
            <a:ext cx="4461935" cy="25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4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49C2-A960-E351-78B7-B2BEB5E3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02D4-F4FA-87FD-71A4-78AE2619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343650" cy="32528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days of training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discussion about concepts and technology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demonstrations of assigned tasks relating to material covered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updates on progression of the project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coverage of concerns, blockers, best practices, or questions with trainer</a:t>
            </a: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103504CA-CEAC-AC21-3605-40DEDAF9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36458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F8C6A-73F0-466E-47D3-47E41AC3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48" y="1776312"/>
            <a:ext cx="4558511" cy="3305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FEAF91-140E-306D-4E4B-BC93EBFDEEFB}"/>
              </a:ext>
            </a:extLst>
          </p:cNvPr>
          <p:cNvSpPr txBox="1"/>
          <p:nvPr/>
        </p:nvSpPr>
        <p:spPr>
          <a:xfrm>
            <a:off x="138561" y="5515249"/>
            <a:ext cx="10731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 standup/demo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Hand-on Task(s)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Project Application  Homework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4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4AEF6E48-8449-2A31-77D3-4732BB3F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BB5610-8D6C-ECBB-87EE-E662FEE7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 HOLDERS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256D2C-33EB-E19A-538A-8B0709DB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2"/>
            <a:ext cx="634365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Srividya Macherla</a:t>
            </a:r>
          </a:p>
        </p:txBody>
      </p:sp>
      <p:pic>
        <p:nvPicPr>
          <p:cNvPr id="5" name="Google Shape;194;p4">
            <a:extLst>
              <a:ext uri="{FF2B5EF4-FFF2-40B4-BE49-F238E27FC236}">
                <a16:creationId xmlns:a16="http://schemas.microsoft.com/office/drawing/2014/main" id="{FBE0E880-A98F-3582-C211-0355632AC7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90688"/>
            <a:ext cx="5825766" cy="3689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403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C74D024D-4134-B917-79FB-AF0CF66D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D303237-D607-5A75-2407-F07C98C9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67E462-417C-C8D5-64B3-FA8A0912F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2"/>
            <a:ext cx="5755105" cy="4348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Journey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514350" indent="-51435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genda :: Denver Public Library">
            <a:extLst>
              <a:ext uri="{FF2B5EF4-FFF2-40B4-BE49-F238E27FC236}">
                <a16:creationId xmlns:a16="http://schemas.microsoft.com/office/drawing/2014/main" id="{3A95DC81-CC7D-AF9A-7CA8-0EACC4DD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20" y="1027906"/>
            <a:ext cx="4708898" cy="47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97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9F19-BC4A-FD6E-E9A6-1E7256D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5C8F-B5DB-5ADE-8291-8E27C622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25203" cy="3266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Sebastian Puerta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Hincapie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BB4D34C9-27CF-11A9-C2CB-4860BFF4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42983-E5A5-8D2B-98CB-49B33441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77" y="2472642"/>
            <a:ext cx="1309035" cy="19127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98F7E-A935-27A3-FA10-9A0116015BB2}"/>
              </a:ext>
            </a:extLst>
          </p:cNvPr>
          <p:cNvSpPr txBox="1"/>
          <p:nvPr/>
        </p:nvSpPr>
        <p:spPr>
          <a:xfrm>
            <a:off x="7204310" y="1825625"/>
            <a:ext cx="44837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Remathull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Mirza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7C28C-6ED2-5725-9AD3-3B8CC35C7A65}"/>
              </a:ext>
            </a:extLst>
          </p:cNvPr>
          <p:cNvSpPr txBox="1"/>
          <p:nvPr/>
        </p:nvSpPr>
        <p:spPr>
          <a:xfrm>
            <a:off x="5268028" y="4830155"/>
            <a:ext cx="2499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Yu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988AC-C2DC-9E0B-2B83-C7A16CE1A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884" y="2419949"/>
            <a:ext cx="1226310" cy="18158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21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9F19-BC4A-FD6E-E9A6-1E7256D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5C8F-B5DB-5ADE-8291-8E27C622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207494" cy="45462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Sebastian Puerta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Hincapie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(Team Lead)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User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Student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+ setup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initial wireframe using only html/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UI/UX using Angular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Login Authentication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Remathull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Mirza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professor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UI/UX implementation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Yu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admin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UI/UX implementation</a:t>
            </a:r>
          </a:p>
        </p:txBody>
      </p:sp>
      <p:pic>
        <p:nvPicPr>
          <p:cNvPr id="4" name="Picture 2" descr="LTI launches app that ensures employee safety and business continuity">
            <a:extLst>
              <a:ext uri="{FF2B5EF4-FFF2-40B4-BE49-F238E27FC236}">
                <a16:creationId xmlns:a16="http://schemas.microsoft.com/office/drawing/2014/main" id="{BB4D34C9-27CF-11A9-C2CB-4860BFF4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930" y="6145167"/>
            <a:ext cx="1322070" cy="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482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COURSE REGISTRATION SYSTEM (CRS) </vt:lpstr>
      <vt:lpstr>TEAM INTRODUCTION</vt:lpstr>
      <vt:lpstr>OBJECTIVE</vt:lpstr>
      <vt:lpstr>TRAINING PLAN</vt:lpstr>
      <vt:lpstr>STAKE HOLDERS</vt:lpstr>
      <vt:lpstr>AGENDA</vt:lpstr>
      <vt:lpstr>MEET THE TEAM</vt:lpstr>
      <vt:lpstr>TEAM ROLES</vt:lpstr>
      <vt:lpstr>PROJECT GOAL</vt:lpstr>
      <vt:lpstr>ENGINEERING PRACTICES</vt:lpstr>
      <vt:lpstr>TECH STACK</vt:lpstr>
      <vt:lpstr>DEVELOPMENT JOURNEY</vt:lpstr>
      <vt:lpstr>CHALLENGES </vt:lpstr>
      <vt:lpstr>USE CASE DIAGRAM</vt:lpstr>
      <vt:lpstr>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PuertaHincapie</dc:creator>
  <cp:lastModifiedBy>Sebastian PuertaHincapie</cp:lastModifiedBy>
  <cp:revision>5</cp:revision>
  <dcterms:created xsi:type="dcterms:W3CDTF">2022-11-09T02:48:22Z</dcterms:created>
  <dcterms:modified xsi:type="dcterms:W3CDTF">2022-11-09T18:54:31Z</dcterms:modified>
</cp:coreProperties>
</file>