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0" r:id="rId4"/>
    <p:sldMasterId id="2147483675" r:id="rId5"/>
  </p:sldMasterIdLst>
  <p:notesMasterIdLst>
    <p:notesMasterId r:id="rId12"/>
  </p:notesMasterIdLst>
  <p:sldIdLst>
    <p:sldId id="4106" r:id="rId6"/>
    <p:sldId id="2142533262" r:id="rId7"/>
    <p:sldId id="2142533259" r:id="rId8"/>
    <p:sldId id="2142533247" r:id="rId9"/>
    <p:sldId id="271" r:id="rId10"/>
    <p:sldId id="214253326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mit Shringarpure" initials="AS" lastIdx="1" clrIdx="0">
    <p:extLst>
      <p:ext uri="{19B8F6BF-5375-455C-9EA6-DF929625EA0E}">
        <p15:presenceInfo xmlns:p15="http://schemas.microsoft.com/office/powerpoint/2012/main" userId="S-1-5-21-1409082233-1292428093-682003330-11747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97BDD5"/>
    <a:srgbClr val="996A1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9DEE8A5-7674-40ED-9AD7-874C18C21178}" v="5" dt="2020-10-19T04:40:25.95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notesViewPr>
    <p:cSldViewPr snapToGrid="0">
      <p:cViewPr varScale="1">
        <p:scale>
          <a:sx n="55" d="100"/>
          <a:sy n="55" d="100"/>
        </p:scale>
        <p:origin x="2880"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commentAuthors" Target="commentAuthors.xml"/><Relationship Id="rId18"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viewProps" Target="viewProps.xml"/><Relationship Id="rId10" Type="http://schemas.openxmlformats.org/officeDocument/2006/relationships/slide" Target="slides/slide5.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presProps" Target="presProps.xml"/></Relationships>
</file>

<file path=ppt/diagrams/_rels/data2.xml.rels><?xml version="1.0" encoding="UTF-8" standalone="yes"?>
<Relationships xmlns="http://schemas.openxmlformats.org/package/2006/relationships"><Relationship Id="rId1" Type="http://schemas.openxmlformats.org/officeDocument/2006/relationships/image" Target="../media/image14.png"/></Relationships>
</file>

<file path=ppt/diagrams/_rels/drawing2.xml.rels><?xml version="1.0" encoding="UTF-8" standalone="yes"?>
<Relationships xmlns="http://schemas.openxmlformats.org/package/2006/relationships"><Relationship Id="rId1" Type="http://schemas.openxmlformats.org/officeDocument/2006/relationships/image" Target="../media/image14.pn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612F72A-AB1C-482B-BA46-16808CB480A1}" type="doc">
      <dgm:prSet loTypeId="urn:microsoft.com/office/officeart/2005/8/layout/cycle8" loCatId="cycle" qsTypeId="urn:microsoft.com/office/officeart/2005/8/quickstyle/simple1" qsCatId="simple" csTypeId="urn:microsoft.com/office/officeart/2005/8/colors/colorful1" csCatId="colorful" phldr="1"/>
      <dgm:spPr/>
    </dgm:pt>
    <dgm:pt modelId="{65880A60-B030-4040-9946-6D06B15B2E4E}">
      <dgm:prSet phldrT="[Text]"/>
      <dgm:spPr/>
      <dgm:t>
        <a:bodyPr/>
        <a:lstStyle/>
        <a:p>
          <a:r>
            <a:rPr lang="en-US" dirty="0"/>
            <a:t>Predictive Analytics</a:t>
          </a:r>
        </a:p>
      </dgm:t>
    </dgm:pt>
    <dgm:pt modelId="{516C70A0-C276-4B08-BF37-1BDD83762CAC}" type="parTrans" cxnId="{7078D49F-1FA1-40CD-880A-97952C403DBE}">
      <dgm:prSet/>
      <dgm:spPr/>
      <dgm:t>
        <a:bodyPr/>
        <a:lstStyle/>
        <a:p>
          <a:endParaRPr lang="en-US"/>
        </a:p>
      </dgm:t>
    </dgm:pt>
    <dgm:pt modelId="{53308F14-A430-4249-85ED-2B79CA83739C}" type="sibTrans" cxnId="{7078D49F-1FA1-40CD-880A-97952C403DBE}">
      <dgm:prSet/>
      <dgm:spPr/>
      <dgm:t>
        <a:bodyPr/>
        <a:lstStyle/>
        <a:p>
          <a:endParaRPr lang="en-US"/>
        </a:p>
      </dgm:t>
    </dgm:pt>
    <dgm:pt modelId="{E834C4C0-CC7B-44D3-A1DB-7E0F1B5BF57A}">
      <dgm:prSet phldrT="[Text]"/>
      <dgm:spPr/>
      <dgm:t>
        <a:bodyPr/>
        <a:lstStyle/>
        <a:p>
          <a:r>
            <a:rPr lang="en-US" dirty="0"/>
            <a:t>Prescriptive Analytics</a:t>
          </a:r>
        </a:p>
      </dgm:t>
    </dgm:pt>
    <dgm:pt modelId="{E925A0B8-C2A9-4E01-8418-E19F2BDB7850}" type="parTrans" cxnId="{8C43D9B3-03C5-4D6D-9888-E235E0F04B42}">
      <dgm:prSet/>
      <dgm:spPr/>
      <dgm:t>
        <a:bodyPr/>
        <a:lstStyle/>
        <a:p>
          <a:endParaRPr lang="en-US"/>
        </a:p>
      </dgm:t>
    </dgm:pt>
    <dgm:pt modelId="{A02558C3-9C76-44E3-9CA4-99AA4A922C77}" type="sibTrans" cxnId="{8C43D9B3-03C5-4D6D-9888-E235E0F04B42}">
      <dgm:prSet/>
      <dgm:spPr/>
      <dgm:t>
        <a:bodyPr/>
        <a:lstStyle/>
        <a:p>
          <a:endParaRPr lang="en-US"/>
        </a:p>
      </dgm:t>
    </dgm:pt>
    <dgm:pt modelId="{02911043-9861-43EB-AEBE-ECFF52A4E9CE}">
      <dgm:prSet phldrT="[Text]"/>
      <dgm:spPr/>
      <dgm:t>
        <a:bodyPr/>
        <a:lstStyle/>
        <a:p>
          <a:r>
            <a:rPr lang="en-US" dirty="0"/>
            <a:t>Problem Statement</a:t>
          </a:r>
        </a:p>
      </dgm:t>
    </dgm:pt>
    <dgm:pt modelId="{FC603284-97A8-4745-B01E-E3864A26336E}" type="parTrans" cxnId="{53C5B398-7C80-4D73-B582-FAEC245F6D43}">
      <dgm:prSet/>
      <dgm:spPr/>
      <dgm:t>
        <a:bodyPr/>
        <a:lstStyle/>
        <a:p>
          <a:endParaRPr lang="en-US"/>
        </a:p>
      </dgm:t>
    </dgm:pt>
    <dgm:pt modelId="{A06013D7-7440-430B-8B3A-7166564176B0}" type="sibTrans" cxnId="{53C5B398-7C80-4D73-B582-FAEC245F6D43}">
      <dgm:prSet/>
      <dgm:spPr/>
      <dgm:t>
        <a:bodyPr/>
        <a:lstStyle/>
        <a:p>
          <a:endParaRPr lang="en-US"/>
        </a:p>
      </dgm:t>
    </dgm:pt>
    <dgm:pt modelId="{55874849-3711-47AB-BC4C-A53A3740385D}" type="pres">
      <dgm:prSet presAssocID="{6612F72A-AB1C-482B-BA46-16808CB480A1}" presName="compositeShape" presStyleCnt="0">
        <dgm:presLayoutVars>
          <dgm:chMax val="7"/>
          <dgm:dir/>
          <dgm:resizeHandles val="exact"/>
        </dgm:presLayoutVars>
      </dgm:prSet>
      <dgm:spPr/>
    </dgm:pt>
    <dgm:pt modelId="{DFEFE797-FCA4-4B20-95E6-8A55913BD6D7}" type="pres">
      <dgm:prSet presAssocID="{6612F72A-AB1C-482B-BA46-16808CB480A1}" presName="wedge1" presStyleLbl="node1" presStyleIdx="0" presStyleCnt="3"/>
      <dgm:spPr/>
    </dgm:pt>
    <dgm:pt modelId="{82A83F26-090E-4908-8AD5-72D2A9FD0183}" type="pres">
      <dgm:prSet presAssocID="{6612F72A-AB1C-482B-BA46-16808CB480A1}" presName="dummy1a" presStyleCnt="0"/>
      <dgm:spPr/>
    </dgm:pt>
    <dgm:pt modelId="{F67C3EA5-DCB3-4C6F-95E3-107B63ACCB63}" type="pres">
      <dgm:prSet presAssocID="{6612F72A-AB1C-482B-BA46-16808CB480A1}" presName="dummy1b" presStyleCnt="0"/>
      <dgm:spPr/>
    </dgm:pt>
    <dgm:pt modelId="{0A03E5F1-08C9-4AFC-B224-1C71C2BAFFDE}" type="pres">
      <dgm:prSet presAssocID="{6612F72A-AB1C-482B-BA46-16808CB480A1}" presName="wedge1Tx" presStyleLbl="node1" presStyleIdx="0" presStyleCnt="3">
        <dgm:presLayoutVars>
          <dgm:chMax val="0"/>
          <dgm:chPref val="0"/>
          <dgm:bulletEnabled val="1"/>
        </dgm:presLayoutVars>
      </dgm:prSet>
      <dgm:spPr/>
    </dgm:pt>
    <dgm:pt modelId="{8E36D89D-3F73-4410-A8D7-3CF3DA975D22}" type="pres">
      <dgm:prSet presAssocID="{6612F72A-AB1C-482B-BA46-16808CB480A1}" presName="wedge2" presStyleLbl="node1" presStyleIdx="1" presStyleCnt="3"/>
      <dgm:spPr/>
    </dgm:pt>
    <dgm:pt modelId="{99D9E6EE-7134-47E8-A678-7E5DF4233BA5}" type="pres">
      <dgm:prSet presAssocID="{6612F72A-AB1C-482B-BA46-16808CB480A1}" presName="dummy2a" presStyleCnt="0"/>
      <dgm:spPr/>
    </dgm:pt>
    <dgm:pt modelId="{897AE08E-C4BF-49ED-B086-D967DECBB2A9}" type="pres">
      <dgm:prSet presAssocID="{6612F72A-AB1C-482B-BA46-16808CB480A1}" presName="dummy2b" presStyleCnt="0"/>
      <dgm:spPr/>
    </dgm:pt>
    <dgm:pt modelId="{5DB61764-EB06-4F9F-8F0A-87164EF97B23}" type="pres">
      <dgm:prSet presAssocID="{6612F72A-AB1C-482B-BA46-16808CB480A1}" presName="wedge2Tx" presStyleLbl="node1" presStyleIdx="1" presStyleCnt="3">
        <dgm:presLayoutVars>
          <dgm:chMax val="0"/>
          <dgm:chPref val="0"/>
          <dgm:bulletEnabled val="1"/>
        </dgm:presLayoutVars>
      </dgm:prSet>
      <dgm:spPr/>
    </dgm:pt>
    <dgm:pt modelId="{6108A217-5A4F-4459-982F-85713030F0C7}" type="pres">
      <dgm:prSet presAssocID="{6612F72A-AB1C-482B-BA46-16808CB480A1}" presName="wedge3" presStyleLbl="node1" presStyleIdx="2" presStyleCnt="3" custScaleX="105497" custScaleY="102704"/>
      <dgm:spPr/>
    </dgm:pt>
    <dgm:pt modelId="{1EB6AEB8-2C87-4D61-84AB-7CAE393D7265}" type="pres">
      <dgm:prSet presAssocID="{6612F72A-AB1C-482B-BA46-16808CB480A1}" presName="dummy3a" presStyleCnt="0"/>
      <dgm:spPr/>
    </dgm:pt>
    <dgm:pt modelId="{C1FD2CAF-19D0-4D2B-B1B2-5F6BA6D2032F}" type="pres">
      <dgm:prSet presAssocID="{6612F72A-AB1C-482B-BA46-16808CB480A1}" presName="dummy3b" presStyleCnt="0"/>
      <dgm:spPr/>
    </dgm:pt>
    <dgm:pt modelId="{64D7BB00-6376-4243-B633-84FB4FE30483}" type="pres">
      <dgm:prSet presAssocID="{6612F72A-AB1C-482B-BA46-16808CB480A1}" presName="wedge3Tx" presStyleLbl="node1" presStyleIdx="2" presStyleCnt="3">
        <dgm:presLayoutVars>
          <dgm:chMax val="0"/>
          <dgm:chPref val="0"/>
          <dgm:bulletEnabled val="1"/>
        </dgm:presLayoutVars>
      </dgm:prSet>
      <dgm:spPr/>
    </dgm:pt>
    <dgm:pt modelId="{47E97FD8-AEFB-4CEC-AFC5-871DBB2A224C}" type="pres">
      <dgm:prSet presAssocID="{53308F14-A430-4249-85ED-2B79CA83739C}" presName="arrowWedge1" presStyleLbl="fgSibTrans2D1" presStyleIdx="0" presStyleCnt="3"/>
      <dgm:spPr/>
    </dgm:pt>
    <dgm:pt modelId="{0C8CF78A-0F3E-4041-A1C5-1190D580FC84}" type="pres">
      <dgm:prSet presAssocID="{A02558C3-9C76-44E3-9CA4-99AA4A922C77}" presName="arrowWedge2" presStyleLbl="fgSibTrans2D1" presStyleIdx="1" presStyleCnt="3"/>
      <dgm:spPr/>
    </dgm:pt>
    <dgm:pt modelId="{16795BEB-A90D-499A-9A86-EA81CF43AC8C}" type="pres">
      <dgm:prSet presAssocID="{A06013D7-7440-430B-8B3A-7166564176B0}" presName="arrowWedge3" presStyleLbl="fgSibTrans2D1" presStyleIdx="2" presStyleCnt="3"/>
      <dgm:spPr/>
    </dgm:pt>
  </dgm:ptLst>
  <dgm:cxnLst>
    <dgm:cxn modelId="{08039C2C-99EB-41FB-A253-3BEA92755F89}" type="presOf" srcId="{02911043-9861-43EB-AEBE-ECFF52A4E9CE}" destId="{64D7BB00-6376-4243-B633-84FB4FE30483}" srcOrd="1" destOrd="0" presId="urn:microsoft.com/office/officeart/2005/8/layout/cycle8"/>
    <dgm:cxn modelId="{6196655F-9B1F-431F-AD1B-993C88302A4F}" type="presOf" srcId="{6612F72A-AB1C-482B-BA46-16808CB480A1}" destId="{55874849-3711-47AB-BC4C-A53A3740385D}" srcOrd="0" destOrd="0" presId="urn:microsoft.com/office/officeart/2005/8/layout/cycle8"/>
    <dgm:cxn modelId="{9F424354-08FA-4D62-B06B-A07308F7FE3A}" type="presOf" srcId="{65880A60-B030-4040-9946-6D06B15B2E4E}" destId="{DFEFE797-FCA4-4B20-95E6-8A55913BD6D7}" srcOrd="0" destOrd="0" presId="urn:microsoft.com/office/officeart/2005/8/layout/cycle8"/>
    <dgm:cxn modelId="{66284F5A-587A-46C8-B422-1426EFC086FA}" type="presOf" srcId="{E834C4C0-CC7B-44D3-A1DB-7E0F1B5BF57A}" destId="{5DB61764-EB06-4F9F-8F0A-87164EF97B23}" srcOrd="1" destOrd="0" presId="urn:microsoft.com/office/officeart/2005/8/layout/cycle8"/>
    <dgm:cxn modelId="{1868538D-5ABA-488A-A70C-9588EA935202}" type="presOf" srcId="{E834C4C0-CC7B-44D3-A1DB-7E0F1B5BF57A}" destId="{8E36D89D-3F73-4410-A8D7-3CF3DA975D22}" srcOrd="0" destOrd="0" presId="urn:microsoft.com/office/officeart/2005/8/layout/cycle8"/>
    <dgm:cxn modelId="{53C5B398-7C80-4D73-B582-FAEC245F6D43}" srcId="{6612F72A-AB1C-482B-BA46-16808CB480A1}" destId="{02911043-9861-43EB-AEBE-ECFF52A4E9CE}" srcOrd="2" destOrd="0" parTransId="{FC603284-97A8-4745-B01E-E3864A26336E}" sibTransId="{A06013D7-7440-430B-8B3A-7166564176B0}"/>
    <dgm:cxn modelId="{7078D49F-1FA1-40CD-880A-97952C403DBE}" srcId="{6612F72A-AB1C-482B-BA46-16808CB480A1}" destId="{65880A60-B030-4040-9946-6D06B15B2E4E}" srcOrd="0" destOrd="0" parTransId="{516C70A0-C276-4B08-BF37-1BDD83762CAC}" sibTransId="{53308F14-A430-4249-85ED-2B79CA83739C}"/>
    <dgm:cxn modelId="{87AEFBA4-E8FB-4422-AD7E-EE8A3E0B6228}" type="presOf" srcId="{65880A60-B030-4040-9946-6D06B15B2E4E}" destId="{0A03E5F1-08C9-4AFC-B224-1C71C2BAFFDE}" srcOrd="1" destOrd="0" presId="urn:microsoft.com/office/officeart/2005/8/layout/cycle8"/>
    <dgm:cxn modelId="{8C43D9B3-03C5-4D6D-9888-E235E0F04B42}" srcId="{6612F72A-AB1C-482B-BA46-16808CB480A1}" destId="{E834C4C0-CC7B-44D3-A1DB-7E0F1B5BF57A}" srcOrd="1" destOrd="0" parTransId="{E925A0B8-C2A9-4E01-8418-E19F2BDB7850}" sibTransId="{A02558C3-9C76-44E3-9CA4-99AA4A922C77}"/>
    <dgm:cxn modelId="{7654C3DC-597E-4B40-AA52-A2052989A1BD}" type="presOf" srcId="{02911043-9861-43EB-AEBE-ECFF52A4E9CE}" destId="{6108A217-5A4F-4459-982F-85713030F0C7}" srcOrd="0" destOrd="0" presId="urn:microsoft.com/office/officeart/2005/8/layout/cycle8"/>
    <dgm:cxn modelId="{D8849FDF-AF95-44E4-8D7C-B2984207E437}" type="presParOf" srcId="{55874849-3711-47AB-BC4C-A53A3740385D}" destId="{DFEFE797-FCA4-4B20-95E6-8A55913BD6D7}" srcOrd="0" destOrd="0" presId="urn:microsoft.com/office/officeart/2005/8/layout/cycle8"/>
    <dgm:cxn modelId="{BEB06F38-6C2C-46B5-A30E-5BD7603A0841}" type="presParOf" srcId="{55874849-3711-47AB-BC4C-A53A3740385D}" destId="{82A83F26-090E-4908-8AD5-72D2A9FD0183}" srcOrd="1" destOrd="0" presId="urn:microsoft.com/office/officeart/2005/8/layout/cycle8"/>
    <dgm:cxn modelId="{F4C36C4C-0ED4-41E5-9D24-F70B3A101FAE}" type="presParOf" srcId="{55874849-3711-47AB-BC4C-A53A3740385D}" destId="{F67C3EA5-DCB3-4C6F-95E3-107B63ACCB63}" srcOrd="2" destOrd="0" presId="urn:microsoft.com/office/officeart/2005/8/layout/cycle8"/>
    <dgm:cxn modelId="{C702EBE3-2538-4309-A65B-FC487FE99AD3}" type="presParOf" srcId="{55874849-3711-47AB-BC4C-A53A3740385D}" destId="{0A03E5F1-08C9-4AFC-B224-1C71C2BAFFDE}" srcOrd="3" destOrd="0" presId="urn:microsoft.com/office/officeart/2005/8/layout/cycle8"/>
    <dgm:cxn modelId="{EEBA9640-B338-434F-9901-92A2A943068D}" type="presParOf" srcId="{55874849-3711-47AB-BC4C-A53A3740385D}" destId="{8E36D89D-3F73-4410-A8D7-3CF3DA975D22}" srcOrd="4" destOrd="0" presId="urn:microsoft.com/office/officeart/2005/8/layout/cycle8"/>
    <dgm:cxn modelId="{2C2F028C-552E-4462-A1E5-81827CFB4162}" type="presParOf" srcId="{55874849-3711-47AB-BC4C-A53A3740385D}" destId="{99D9E6EE-7134-47E8-A678-7E5DF4233BA5}" srcOrd="5" destOrd="0" presId="urn:microsoft.com/office/officeart/2005/8/layout/cycle8"/>
    <dgm:cxn modelId="{B3F70909-F48E-45E4-865E-9BC96404FFA2}" type="presParOf" srcId="{55874849-3711-47AB-BC4C-A53A3740385D}" destId="{897AE08E-C4BF-49ED-B086-D967DECBB2A9}" srcOrd="6" destOrd="0" presId="urn:microsoft.com/office/officeart/2005/8/layout/cycle8"/>
    <dgm:cxn modelId="{3DF86FF2-0544-444E-AE29-C0FAF1991141}" type="presParOf" srcId="{55874849-3711-47AB-BC4C-A53A3740385D}" destId="{5DB61764-EB06-4F9F-8F0A-87164EF97B23}" srcOrd="7" destOrd="0" presId="urn:microsoft.com/office/officeart/2005/8/layout/cycle8"/>
    <dgm:cxn modelId="{CFCE72C8-28C3-4E21-B196-47A6DD295EA6}" type="presParOf" srcId="{55874849-3711-47AB-BC4C-A53A3740385D}" destId="{6108A217-5A4F-4459-982F-85713030F0C7}" srcOrd="8" destOrd="0" presId="urn:microsoft.com/office/officeart/2005/8/layout/cycle8"/>
    <dgm:cxn modelId="{B4F6CD80-0836-4C0A-85DA-4876611FA73C}" type="presParOf" srcId="{55874849-3711-47AB-BC4C-A53A3740385D}" destId="{1EB6AEB8-2C87-4D61-84AB-7CAE393D7265}" srcOrd="9" destOrd="0" presId="urn:microsoft.com/office/officeart/2005/8/layout/cycle8"/>
    <dgm:cxn modelId="{91E8FB6B-4DF5-4277-8481-31AF3FBC60C2}" type="presParOf" srcId="{55874849-3711-47AB-BC4C-A53A3740385D}" destId="{C1FD2CAF-19D0-4D2B-B1B2-5F6BA6D2032F}" srcOrd="10" destOrd="0" presId="urn:microsoft.com/office/officeart/2005/8/layout/cycle8"/>
    <dgm:cxn modelId="{1AC5D876-E30C-49C8-B1DC-7058B293F5D3}" type="presParOf" srcId="{55874849-3711-47AB-BC4C-A53A3740385D}" destId="{64D7BB00-6376-4243-B633-84FB4FE30483}" srcOrd="11" destOrd="0" presId="urn:microsoft.com/office/officeart/2005/8/layout/cycle8"/>
    <dgm:cxn modelId="{CEBF5B0D-1022-4C14-95B3-1AE2DCA7683A}" type="presParOf" srcId="{55874849-3711-47AB-BC4C-A53A3740385D}" destId="{47E97FD8-AEFB-4CEC-AFC5-871DBB2A224C}" srcOrd="12" destOrd="0" presId="urn:microsoft.com/office/officeart/2005/8/layout/cycle8"/>
    <dgm:cxn modelId="{C2F8DD87-0708-4CEA-BAA1-05DA5A1A6FAC}" type="presParOf" srcId="{55874849-3711-47AB-BC4C-A53A3740385D}" destId="{0C8CF78A-0F3E-4041-A1C5-1190D580FC84}" srcOrd="13" destOrd="0" presId="urn:microsoft.com/office/officeart/2005/8/layout/cycle8"/>
    <dgm:cxn modelId="{CBD5152C-07D9-49C7-A699-ABD194A62351}" type="presParOf" srcId="{55874849-3711-47AB-BC4C-A53A3740385D}" destId="{16795BEB-A90D-499A-9A86-EA81CF43AC8C}" srcOrd="14" destOrd="0" presId="urn:microsoft.com/office/officeart/2005/8/layout/cycle8"/>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72B9843-A2AA-4140-BE90-D0E29F6ED3BD}" type="doc">
      <dgm:prSet loTypeId="urn:microsoft.com/office/officeart/2011/layout/RadialPictureList" loCatId="officeonline" qsTypeId="urn:microsoft.com/office/officeart/2005/8/quickstyle/simple1" qsCatId="simple" csTypeId="urn:microsoft.com/office/officeart/2005/8/colors/accent1_2" csCatId="accent1" phldr="1"/>
      <dgm:spPr/>
      <dgm:t>
        <a:bodyPr/>
        <a:lstStyle/>
        <a:p>
          <a:endParaRPr lang="en-US"/>
        </a:p>
      </dgm:t>
    </dgm:pt>
    <dgm:pt modelId="{6F45AA1C-AD22-4DCC-91D7-FD40DF7F34BC}">
      <dgm:prSet phldrT="[Text]"/>
      <dgm:spPr/>
      <dgm:t>
        <a:bodyPr/>
        <a:lstStyle/>
        <a:p>
          <a:r>
            <a:rPr lang="en-US"/>
            <a:t>KPI</a:t>
          </a:r>
        </a:p>
      </dgm:t>
    </dgm:pt>
    <dgm:pt modelId="{92D706A0-E241-4663-8F64-B69BF675F99D}" type="parTrans" cxnId="{182D0B1A-0C6F-4231-A43A-E2061D1A4B6C}">
      <dgm:prSet/>
      <dgm:spPr/>
      <dgm:t>
        <a:bodyPr/>
        <a:lstStyle/>
        <a:p>
          <a:endParaRPr lang="en-US"/>
        </a:p>
      </dgm:t>
    </dgm:pt>
    <dgm:pt modelId="{F12FE0EC-0C29-454D-BEED-A6CF0AF8EA86}" type="sibTrans" cxnId="{182D0B1A-0C6F-4231-A43A-E2061D1A4B6C}">
      <dgm:prSet/>
      <dgm:spPr/>
      <dgm:t>
        <a:bodyPr/>
        <a:lstStyle/>
        <a:p>
          <a:endParaRPr lang="en-US"/>
        </a:p>
      </dgm:t>
    </dgm:pt>
    <dgm:pt modelId="{650DFD0A-714F-43F5-BD60-FBD4FF5924D7}">
      <dgm:prSet phldrT="[Text]"/>
      <dgm:spPr/>
      <dgm:t>
        <a:bodyPr/>
        <a:lstStyle/>
        <a:p>
          <a:r>
            <a:rPr lang="en-US" dirty="0"/>
            <a:t>Transit Time</a:t>
          </a:r>
        </a:p>
      </dgm:t>
    </dgm:pt>
    <dgm:pt modelId="{F6162E2F-D09F-49A0-A11C-86D76334E589}" type="parTrans" cxnId="{3544F0C2-5950-4E8C-A56E-B8ED2BC85A27}">
      <dgm:prSet/>
      <dgm:spPr/>
      <dgm:t>
        <a:bodyPr/>
        <a:lstStyle/>
        <a:p>
          <a:endParaRPr lang="en-US"/>
        </a:p>
      </dgm:t>
    </dgm:pt>
    <dgm:pt modelId="{8CB4EF8C-DA9F-404D-A0B6-53C1D45BB043}" type="sibTrans" cxnId="{3544F0C2-5950-4E8C-A56E-B8ED2BC85A27}">
      <dgm:prSet/>
      <dgm:spPr/>
      <dgm:t>
        <a:bodyPr/>
        <a:lstStyle/>
        <a:p>
          <a:endParaRPr lang="en-US"/>
        </a:p>
      </dgm:t>
    </dgm:pt>
    <dgm:pt modelId="{250129E0-C57C-47D0-BFF6-4678FC7F9824}">
      <dgm:prSet phldrT="[Text]"/>
      <dgm:spPr/>
      <dgm:t>
        <a:bodyPr/>
        <a:lstStyle/>
        <a:p>
          <a:r>
            <a:rPr lang="en-US" dirty="0"/>
            <a:t>Vehicle Capacity  utilization</a:t>
          </a:r>
        </a:p>
      </dgm:t>
    </dgm:pt>
    <dgm:pt modelId="{136A144B-B668-40BB-BF2E-56B68F236BDF}" type="parTrans" cxnId="{8CE38364-4735-45CB-A94E-3A27D6738308}">
      <dgm:prSet/>
      <dgm:spPr/>
      <dgm:t>
        <a:bodyPr/>
        <a:lstStyle/>
        <a:p>
          <a:endParaRPr lang="en-US"/>
        </a:p>
      </dgm:t>
    </dgm:pt>
    <dgm:pt modelId="{D3B4DDB6-E6A7-49EA-9861-40CB78495937}" type="sibTrans" cxnId="{8CE38364-4735-45CB-A94E-3A27D6738308}">
      <dgm:prSet/>
      <dgm:spPr/>
      <dgm:t>
        <a:bodyPr/>
        <a:lstStyle/>
        <a:p>
          <a:endParaRPr lang="en-US"/>
        </a:p>
      </dgm:t>
    </dgm:pt>
    <dgm:pt modelId="{0026E649-1ED9-4DF0-BA2F-FC1540143E1A}">
      <dgm:prSet phldrT="[Text]"/>
      <dgm:spPr/>
      <dgm:t>
        <a:bodyPr/>
        <a:lstStyle/>
        <a:p>
          <a:r>
            <a:rPr lang="en-US" dirty="0"/>
            <a:t>Seat availability %</a:t>
          </a:r>
        </a:p>
      </dgm:t>
    </dgm:pt>
    <dgm:pt modelId="{FF2A7770-265B-45C0-8073-34C5ADFAE83C}" type="parTrans" cxnId="{6C807AAA-8F35-428A-A2BE-3EF2BEE40651}">
      <dgm:prSet/>
      <dgm:spPr/>
      <dgm:t>
        <a:bodyPr/>
        <a:lstStyle/>
        <a:p>
          <a:endParaRPr lang="en-US"/>
        </a:p>
      </dgm:t>
    </dgm:pt>
    <dgm:pt modelId="{01F269CD-ED5F-4C29-BF9D-74D2F82E077E}" type="sibTrans" cxnId="{6C807AAA-8F35-428A-A2BE-3EF2BEE40651}">
      <dgm:prSet/>
      <dgm:spPr/>
      <dgm:t>
        <a:bodyPr/>
        <a:lstStyle/>
        <a:p>
          <a:endParaRPr lang="en-US"/>
        </a:p>
      </dgm:t>
    </dgm:pt>
    <dgm:pt modelId="{A3CD7839-75B2-4DC4-B97D-F726173184CB}" type="pres">
      <dgm:prSet presAssocID="{672B9843-A2AA-4140-BE90-D0E29F6ED3BD}" presName="Name0" presStyleCnt="0">
        <dgm:presLayoutVars>
          <dgm:chMax val="1"/>
          <dgm:chPref val="1"/>
          <dgm:dir/>
          <dgm:resizeHandles/>
        </dgm:presLayoutVars>
      </dgm:prSet>
      <dgm:spPr/>
    </dgm:pt>
    <dgm:pt modelId="{00A3977F-9300-46E0-8AAE-9500562CA23A}" type="pres">
      <dgm:prSet presAssocID="{6F45AA1C-AD22-4DCC-91D7-FD40DF7F34BC}" presName="Parent" presStyleLbl="node1" presStyleIdx="0" presStyleCnt="2">
        <dgm:presLayoutVars>
          <dgm:chMax val="4"/>
          <dgm:chPref val="3"/>
        </dgm:presLayoutVars>
      </dgm:prSet>
      <dgm:spPr/>
    </dgm:pt>
    <dgm:pt modelId="{CDD041FF-5284-4C49-A5B5-F7A927E333D2}" type="pres">
      <dgm:prSet presAssocID="{650DFD0A-714F-43F5-BD60-FBD4FF5924D7}" presName="Accent" presStyleLbl="node1" presStyleIdx="1" presStyleCnt="2"/>
      <dgm:spPr/>
    </dgm:pt>
    <dgm:pt modelId="{D5E97FCF-2C39-4C21-8ECC-52E468D3542A}" type="pres">
      <dgm:prSet presAssocID="{650DFD0A-714F-43F5-BD60-FBD4FF5924D7}" presName="Image1" presStyleLbl="fgImgPlace1" presStyleIdx="0" presStyleCnt="3"/>
      <dgm:spPr>
        <a:blipFill>
          <a:blip xmlns:r="http://schemas.openxmlformats.org/officeDocument/2006/relationships" r:embed="rId1">
            <a:extLst>
              <a:ext uri="{28A0092B-C50C-407E-A947-70E740481C1C}">
                <a14:useLocalDpi xmlns:a14="http://schemas.microsoft.com/office/drawing/2010/main" val="0"/>
              </a:ext>
            </a:extLst>
          </a:blip>
          <a:srcRect/>
          <a:stretch>
            <a:fillRect l="-50000" r="-50000"/>
          </a:stretch>
        </a:blipFill>
      </dgm:spPr>
    </dgm:pt>
    <dgm:pt modelId="{1ACE27FF-BDBC-46DD-B611-9F49ACF2D3F8}" type="pres">
      <dgm:prSet presAssocID="{650DFD0A-714F-43F5-BD60-FBD4FF5924D7}" presName="Child1" presStyleLbl="revTx" presStyleIdx="0" presStyleCnt="3">
        <dgm:presLayoutVars>
          <dgm:chMax val="0"/>
          <dgm:chPref val="0"/>
          <dgm:bulletEnabled val="1"/>
        </dgm:presLayoutVars>
      </dgm:prSet>
      <dgm:spPr/>
    </dgm:pt>
    <dgm:pt modelId="{FF227FDF-96BD-4D6E-95D4-3CCAAC188B11}" type="pres">
      <dgm:prSet presAssocID="{250129E0-C57C-47D0-BFF6-4678FC7F9824}" presName="Image2" presStyleCnt="0"/>
      <dgm:spPr/>
    </dgm:pt>
    <dgm:pt modelId="{7458E91F-48E0-4338-B9E2-E42AE4F1AABF}" type="pres">
      <dgm:prSet presAssocID="{250129E0-C57C-47D0-BFF6-4678FC7F9824}" presName="Image" presStyleLbl="fgImgPlace1" presStyleIdx="1" presStyleCnt="3"/>
      <dgm:spPr>
        <a:blipFill>
          <a:blip xmlns:r="http://schemas.openxmlformats.org/officeDocument/2006/relationships" r:embed="rId1">
            <a:extLst>
              <a:ext uri="{28A0092B-C50C-407E-A947-70E740481C1C}">
                <a14:useLocalDpi xmlns:a14="http://schemas.microsoft.com/office/drawing/2010/main" val="0"/>
              </a:ext>
            </a:extLst>
          </a:blip>
          <a:srcRect/>
          <a:stretch>
            <a:fillRect l="-50000" r="-50000"/>
          </a:stretch>
        </a:blipFill>
      </dgm:spPr>
    </dgm:pt>
    <dgm:pt modelId="{AE6D2BA3-AD6A-4B6D-8483-A39F6860CB8C}" type="pres">
      <dgm:prSet presAssocID="{250129E0-C57C-47D0-BFF6-4678FC7F9824}" presName="Child2" presStyleLbl="revTx" presStyleIdx="1" presStyleCnt="3">
        <dgm:presLayoutVars>
          <dgm:chMax val="0"/>
          <dgm:chPref val="0"/>
          <dgm:bulletEnabled val="1"/>
        </dgm:presLayoutVars>
      </dgm:prSet>
      <dgm:spPr/>
    </dgm:pt>
    <dgm:pt modelId="{134D59E6-AA3F-4A06-B7D4-960E91C2B047}" type="pres">
      <dgm:prSet presAssocID="{0026E649-1ED9-4DF0-BA2F-FC1540143E1A}" presName="Image3" presStyleCnt="0"/>
      <dgm:spPr/>
    </dgm:pt>
    <dgm:pt modelId="{4B48865D-92C0-41DA-A1DB-62CCDF621AFB}" type="pres">
      <dgm:prSet presAssocID="{0026E649-1ED9-4DF0-BA2F-FC1540143E1A}" presName="Image" presStyleLbl="fgImgPlace1" presStyleIdx="2" presStyleCnt="3"/>
      <dgm:spPr>
        <a:blipFill>
          <a:blip xmlns:r="http://schemas.openxmlformats.org/officeDocument/2006/relationships" r:embed="rId1">
            <a:extLst>
              <a:ext uri="{28A0092B-C50C-407E-A947-70E740481C1C}">
                <a14:useLocalDpi xmlns:a14="http://schemas.microsoft.com/office/drawing/2010/main" val="0"/>
              </a:ext>
            </a:extLst>
          </a:blip>
          <a:srcRect/>
          <a:stretch>
            <a:fillRect l="-50000" r="-50000"/>
          </a:stretch>
        </a:blipFill>
      </dgm:spPr>
    </dgm:pt>
    <dgm:pt modelId="{AC794CD3-C9E6-4418-A6AF-6082EA0409B2}" type="pres">
      <dgm:prSet presAssocID="{0026E649-1ED9-4DF0-BA2F-FC1540143E1A}" presName="Child3" presStyleLbl="revTx" presStyleIdx="2" presStyleCnt="3">
        <dgm:presLayoutVars>
          <dgm:chMax val="0"/>
          <dgm:chPref val="0"/>
          <dgm:bulletEnabled val="1"/>
        </dgm:presLayoutVars>
      </dgm:prSet>
      <dgm:spPr/>
    </dgm:pt>
  </dgm:ptLst>
  <dgm:cxnLst>
    <dgm:cxn modelId="{182D0B1A-0C6F-4231-A43A-E2061D1A4B6C}" srcId="{672B9843-A2AA-4140-BE90-D0E29F6ED3BD}" destId="{6F45AA1C-AD22-4DCC-91D7-FD40DF7F34BC}" srcOrd="0" destOrd="0" parTransId="{92D706A0-E241-4663-8F64-B69BF675F99D}" sibTransId="{F12FE0EC-0C29-454D-BEED-A6CF0AF8EA86}"/>
    <dgm:cxn modelId="{C4429F38-85CB-47DF-A848-E87E561B195F}" type="presOf" srcId="{672B9843-A2AA-4140-BE90-D0E29F6ED3BD}" destId="{A3CD7839-75B2-4DC4-B97D-F726173184CB}" srcOrd="0" destOrd="0" presId="urn:microsoft.com/office/officeart/2011/layout/RadialPictureList"/>
    <dgm:cxn modelId="{8CE38364-4735-45CB-A94E-3A27D6738308}" srcId="{6F45AA1C-AD22-4DCC-91D7-FD40DF7F34BC}" destId="{250129E0-C57C-47D0-BFF6-4678FC7F9824}" srcOrd="1" destOrd="0" parTransId="{136A144B-B668-40BB-BF2E-56B68F236BDF}" sibTransId="{D3B4DDB6-E6A7-49EA-9861-40CB78495937}"/>
    <dgm:cxn modelId="{564A6B7B-63D4-4A3E-B7F8-E33A2BC13C4E}" type="presOf" srcId="{250129E0-C57C-47D0-BFF6-4678FC7F9824}" destId="{AE6D2BA3-AD6A-4B6D-8483-A39F6860CB8C}" srcOrd="0" destOrd="0" presId="urn:microsoft.com/office/officeart/2011/layout/RadialPictureList"/>
    <dgm:cxn modelId="{F3672283-CA35-47FA-889D-3354CD0FAB2E}" type="presOf" srcId="{6F45AA1C-AD22-4DCC-91D7-FD40DF7F34BC}" destId="{00A3977F-9300-46E0-8AAE-9500562CA23A}" srcOrd="0" destOrd="0" presId="urn:microsoft.com/office/officeart/2011/layout/RadialPictureList"/>
    <dgm:cxn modelId="{B111768C-563D-4B0D-8822-FBD2C6B9203E}" type="presOf" srcId="{0026E649-1ED9-4DF0-BA2F-FC1540143E1A}" destId="{AC794CD3-C9E6-4418-A6AF-6082EA0409B2}" srcOrd="0" destOrd="0" presId="urn:microsoft.com/office/officeart/2011/layout/RadialPictureList"/>
    <dgm:cxn modelId="{6C807AAA-8F35-428A-A2BE-3EF2BEE40651}" srcId="{6F45AA1C-AD22-4DCC-91D7-FD40DF7F34BC}" destId="{0026E649-1ED9-4DF0-BA2F-FC1540143E1A}" srcOrd="2" destOrd="0" parTransId="{FF2A7770-265B-45C0-8073-34C5ADFAE83C}" sibTransId="{01F269CD-ED5F-4C29-BF9D-74D2F82E077E}"/>
    <dgm:cxn modelId="{3544F0C2-5950-4E8C-A56E-B8ED2BC85A27}" srcId="{6F45AA1C-AD22-4DCC-91D7-FD40DF7F34BC}" destId="{650DFD0A-714F-43F5-BD60-FBD4FF5924D7}" srcOrd="0" destOrd="0" parTransId="{F6162E2F-D09F-49A0-A11C-86D76334E589}" sibTransId="{8CB4EF8C-DA9F-404D-A0B6-53C1D45BB043}"/>
    <dgm:cxn modelId="{0C82AAF5-7095-465E-ACA3-FC67BFE0ECCC}" type="presOf" srcId="{650DFD0A-714F-43F5-BD60-FBD4FF5924D7}" destId="{1ACE27FF-BDBC-46DD-B611-9F49ACF2D3F8}" srcOrd="0" destOrd="0" presId="urn:microsoft.com/office/officeart/2011/layout/RadialPictureList"/>
    <dgm:cxn modelId="{C045490F-23D0-4639-9249-600676FE9176}" type="presParOf" srcId="{A3CD7839-75B2-4DC4-B97D-F726173184CB}" destId="{00A3977F-9300-46E0-8AAE-9500562CA23A}" srcOrd="0" destOrd="0" presId="urn:microsoft.com/office/officeart/2011/layout/RadialPictureList"/>
    <dgm:cxn modelId="{676CB3CE-5011-44A3-B1CF-F3D51E2D9902}" type="presParOf" srcId="{A3CD7839-75B2-4DC4-B97D-F726173184CB}" destId="{CDD041FF-5284-4C49-A5B5-F7A927E333D2}" srcOrd="1" destOrd="0" presId="urn:microsoft.com/office/officeart/2011/layout/RadialPictureList"/>
    <dgm:cxn modelId="{344CE99D-CEA5-4F15-BF3E-C551314250C6}" type="presParOf" srcId="{A3CD7839-75B2-4DC4-B97D-F726173184CB}" destId="{D5E97FCF-2C39-4C21-8ECC-52E468D3542A}" srcOrd="2" destOrd="0" presId="urn:microsoft.com/office/officeart/2011/layout/RadialPictureList"/>
    <dgm:cxn modelId="{BBE7AAD2-E7AC-47A0-8F6C-634157EDB5F6}" type="presParOf" srcId="{A3CD7839-75B2-4DC4-B97D-F726173184CB}" destId="{1ACE27FF-BDBC-46DD-B611-9F49ACF2D3F8}" srcOrd="3" destOrd="0" presId="urn:microsoft.com/office/officeart/2011/layout/RadialPictureList"/>
    <dgm:cxn modelId="{D16A3F11-28B6-4DCD-AAD4-E64E93F0A51E}" type="presParOf" srcId="{A3CD7839-75B2-4DC4-B97D-F726173184CB}" destId="{FF227FDF-96BD-4D6E-95D4-3CCAAC188B11}" srcOrd="4" destOrd="0" presId="urn:microsoft.com/office/officeart/2011/layout/RadialPictureList"/>
    <dgm:cxn modelId="{083200D6-0082-4AB3-980F-4252C7B71E80}" type="presParOf" srcId="{FF227FDF-96BD-4D6E-95D4-3CCAAC188B11}" destId="{7458E91F-48E0-4338-B9E2-E42AE4F1AABF}" srcOrd="0" destOrd="0" presId="urn:microsoft.com/office/officeart/2011/layout/RadialPictureList"/>
    <dgm:cxn modelId="{40B8BB47-6BB6-4ECA-8E59-8138BD6FBE22}" type="presParOf" srcId="{A3CD7839-75B2-4DC4-B97D-F726173184CB}" destId="{AE6D2BA3-AD6A-4B6D-8483-A39F6860CB8C}" srcOrd="5" destOrd="0" presId="urn:microsoft.com/office/officeart/2011/layout/RadialPictureList"/>
    <dgm:cxn modelId="{21D5A99A-C8AB-49E9-BBA7-B931E18E13A5}" type="presParOf" srcId="{A3CD7839-75B2-4DC4-B97D-F726173184CB}" destId="{134D59E6-AA3F-4A06-B7D4-960E91C2B047}" srcOrd="6" destOrd="0" presId="urn:microsoft.com/office/officeart/2011/layout/RadialPictureList"/>
    <dgm:cxn modelId="{1820BB37-073D-44BB-A864-42ECA1E21F5E}" type="presParOf" srcId="{134D59E6-AA3F-4A06-B7D4-960E91C2B047}" destId="{4B48865D-92C0-41DA-A1DB-62CCDF621AFB}" srcOrd="0" destOrd="0" presId="urn:microsoft.com/office/officeart/2011/layout/RadialPictureList"/>
    <dgm:cxn modelId="{9C99DA41-89B9-4A5C-81E6-822A0C6A76AD}" type="presParOf" srcId="{A3CD7839-75B2-4DC4-B97D-F726173184CB}" destId="{AC794CD3-C9E6-4418-A6AF-6082EA0409B2}" srcOrd="7" destOrd="0" presId="urn:microsoft.com/office/officeart/2011/layout/RadialPictur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EFE797-FCA4-4B20-95E6-8A55913BD6D7}">
      <dsp:nvSpPr>
        <dsp:cNvPr id="0" name=""/>
        <dsp:cNvSpPr/>
      </dsp:nvSpPr>
      <dsp:spPr>
        <a:xfrm>
          <a:off x="1781372" y="207554"/>
          <a:ext cx="2466753" cy="2466753"/>
        </a:xfrm>
        <a:prstGeom prst="pie">
          <a:avLst>
            <a:gd name="adj1" fmla="val 16200000"/>
            <a:gd name="adj2" fmla="val 180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Predictive Analytics</a:t>
          </a:r>
        </a:p>
      </dsp:txBody>
      <dsp:txXfrm>
        <a:off x="3081409" y="730271"/>
        <a:ext cx="880983" cy="734152"/>
      </dsp:txXfrm>
    </dsp:sp>
    <dsp:sp modelId="{8E36D89D-3F73-4410-A8D7-3CF3DA975D22}">
      <dsp:nvSpPr>
        <dsp:cNvPr id="0" name=""/>
        <dsp:cNvSpPr/>
      </dsp:nvSpPr>
      <dsp:spPr>
        <a:xfrm>
          <a:off x="1730568" y="295653"/>
          <a:ext cx="2466753" cy="2466753"/>
        </a:xfrm>
        <a:prstGeom prst="pie">
          <a:avLst>
            <a:gd name="adj1" fmla="val 1800000"/>
            <a:gd name="adj2" fmla="val 900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Prescriptive Analytics</a:t>
          </a:r>
        </a:p>
      </dsp:txBody>
      <dsp:txXfrm>
        <a:off x="2317890" y="1896106"/>
        <a:ext cx="1321474" cy="646054"/>
      </dsp:txXfrm>
    </dsp:sp>
    <dsp:sp modelId="{6108A217-5A4F-4459-982F-85713030F0C7}">
      <dsp:nvSpPr>
        <dsp:cNvPr id="0" name=""/>
        <dsp:cNvSpPr/>
      </dsp:nvSpPr>
      <dsp:spPr>
        <a:xfrm>
          <a:off x="1611966" y="174204"/>
          <a:ext cx="2602350" cy="2533454"/>
        </a:xfrm>
        <a:prstGeom prst="pie">
          <a:avLst>
            <a:gd name="adj1" fmla="val 9000000"/>
            <a:gd name="adj2" fmla="val 1620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Problem Statement</a:t>
          </a:r>
        </a:p>
      </dsp:txBody>
      <dsp:txXfrm>
        <a:off x="1913405" y="711055"/>
        <a:ext cx="929410" cy="754004"/>
      </dsp:txXfrm>
    </dsp:sp>
    <dsp:sp modelId="{47E97FD8-AEFB-4CEC-AFC5-871DBB2A224C}">
      <dsp:nvSpPr>
        <dsp:cNvPr id="0" name=""/>
        <dsp:cNvSpPr/>
      </dsp:nvSpPr>
      <dsp:spPr>
        <a:xfrm>
          <a:off x="1628871" y="54851"/>
          <a:ext cx="2772160" cy="2772160"/>
        </a:xfrm>
        <a:prstGeom prst="circularArrow">
          <a:avLst>
            <a:gd name="adj1" fmla="val 5085"/>
            <a:gd name="adj2" fmla="val 327528"/>
            <a:gd name="adj3" fmla="val 1472472"/>
            <a:gd name="adj4" fmla="val 16199432"/>
            <a:gd name="adj5" fmla="val 5932"/>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C8CF78A-0F3E-4041-A1C5-1190D580FC84}">
      <dsp:nvSpPr>
        <dsp:cNvPr id="0" name=""/>
        <dsp:cNvSpPr/>
      </dsp:nvSpPr>
      <dsp:spPr>
        <a:xfrm>
          <a:off x="1577864" y="142793"/>
          <a:ext cx="2772160" cy="2772160"/>
        </a:xfrm>
        <a:prstGeom prst="circularArrow">
          <a:avLst>
            <a:gd name="adj1" fmla="val 5085"/>
            <a:gd name="adj2" fmla="val 327528"/>
            <a:gd name="adj3" fmla="val 8671970"/>
            <a:gd name="adj4" fmla="val 1800502"/>
            <a:gd name="adj5" fmla="val 5932"/>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6795BEB-A90D-499A-9A86-EA81CF43AC8C}">
      <dsp:nvSpPr>
        <dsp:cNvPr id="0" name=""/>
        <dsp:cNvSpPr/>
      </dsp:nvSpPr>
      <dsp:spPr>
        <a:xfrm>
          <a:off x="1525868" y="54364"/>
          <a:ext cx="2772160" cy="2772160"/>
        </a:xfrm>
        <a:prstGeom prst="circularArrow">
          <a:avLst>
            <a:gd name="adj1" fmla="val 5085"/>
            <a:gd name="adj2" fmla="val 327528"/>
            <a:gd name="adj3" fmla="val 15873039"/>
            <a:gd name="adj4" fmla="val 9000000"/>
            <a:gd name="adj5" fmla="val 5932"/>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A3977F-9300-46E0-8AAE-9500562CA23A}">
      <dsp:nvSpPr>
        <dsp:cNvPr id="0" name=""/>
        <dsp:cNvSpPr/>
      </dsp:nvSpPr>
      <dsp:spPr>
        <a:xfrm>
          <a:off x="1541625" y="1433779"/>
          <a:ext cx="2578616" cy="257874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0" tIns="82550" rIns="82550" bIns="82550" numCol="1" spcCol="1270" anchor="ctr" anchorCtr="0">
          <a:noAutofit/>
        </a:bodyPr>
        <a:lstStyle/>
        <a:p>
          <a:pPr marL="0" lvl="0" indent="0" algn="ctr" defTabSz="2889250">
            <a:lnSpc>
              <a:spcPct val="90000"/>
            </a:lnSpc>
            <a:spcBef>
              <a:spcPct val="0"/>
            </a:spcBef>
            <a:spcAft>
              <a:spcPct val="35000"/>
            </a:spcAft>
            <a:buNone/>
          </a:pPr>
          <a:r>
            <a:rPr lang="en-US" sz="6500" kern="1200"/>
            <a:t>KPI</a:t>
          </a:r>
        </a:p>
      </dsp:txBody>
      <dsp:txXfrm>
        <a:off x="1919255" y="1811427"/>
        <a:ext cx="1823356" cy="1823447"/>
      </dsp:txXfrm>
    </dsp:sp>
    <dsp:sp modelId="{CDD041FF-5284-4C49-A5B5-F7A927E333D2}">
      <dsp:nvSpPr>
        <dsp:cNvPr id="0" name=""/>
        <dsp:cNvSpPr/>
      </dsp:nvSpPr>
      <dsp:spPr>
        <a:xfrm>
          <a:off x="211869" y="0"/>
          <a:ext cx="5198064" cy="5418667"/>
        </a:xfrm>
        <a:prstGeom prst="blockArc">
          <a:avLst>
            <a:gd name="adj1" fmla="val 17527788"/>
            <a:gd name="adj2" fmla="val 4119114"/>
            <a:gd name="adj3" fmla="val 575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5E97FCF-2C39-4C21-8ECC-52E468D3542A}">
      <dsp:nvSpPr>
        <dsp:cNvPr id="0" name=""/>
        <dsp:cNvSpPr/>
      </dsp:nvSpPr>
      <dsp:spPr>
        <a:xfrm>
          <a:off x="4039346" y="456793"/>
          <a:ext cx="1381373" cy="138176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50000" r="-50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ACE27FF-BDBC-46DD-B611-9F49ACF2D3F8}">
      <dsp:nvSpPr>
        <dsp:cNvPr id="0" name=""/>
        <dsp:cNvSpPr/>
      </dsp:nvSpPr>
      <dsp:spPr>
        <a:xfrm>
          <a:off x="5525498" y="479010"/>
          <a:ext cx="1849022" cy="13373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l" defTabSz="1333500">
            <a:lnSpc>
              <a:spcPct val="90000"/>
            </a:lnSpc>
            <a:spcBef>
              <a:spcPct val="0"/>
            </a:spcBef>
            <a:spcAft>
              <a:spcPct val="10000"/>
            </a:spcAft>
            <a:buNone/>
          </a:pPr>
          <a:r>
            <a:rPr lang="en-US" sz="3000" kern="1200" dirty="0"/>
            <a:t>Transit Time</a:t>
          </a:r>
        </a:p>
      </dsp:txBody>
      <dsp:txXfrm>
        <a:off x="5525498" y="479010"/>
        <a:ext cx="1849022" cy="1337327"/>
      </dsp:txXfrm>
    </dsp:sp>
    <dsp:sp modelId="{7458E91F-48E0-4338-B9E2-E42AE4F1AABF}">
      <dsp:nvSpPr>
        <dsp:cNvPr id="0" name=""/>
        <dsp:cNvSpPr/>
      </dsp:nvSpPr>
      <dsp:spPr>
        <a:xfrm>
          <a:off x="4573251" y="2028748"/>
          <a:ext cx="1381373" cy="138176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50000" r="-50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E6D2BA3-AD6A-4B6D-8483-A39F6860CB8C}">
      <dsp:nvSpPr>
        <dsp:cNvPr id="0" name=""/>
        <dsp:cNvSpPr/>
      </dsp:nvSpPr>
      <dsp:spPr>
        <a:xfrm>
          <a:off x="6067107" y="2048256"/>
          <a:ext cx="1849022" cy="13373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l" defTabSz="1333500">
            <a:lnSpc>
              <a:spcPct val="90000"/>
            </a:lnSpc>
            <a:spcBef>
              <a:spcPct val="0"/>
            </a:spcBef>
            <a:spcAft>
              <a:spcPct val="10000"/>
            </a:spcAft>
            <a:buNone/>
          </a:pPr>
          <a:r>
            <a:rPr lang="en-US" sz="3000" kern="1200" dirty="0"/>
            <a:t>Vehicle Capacity  utilization</a:t>
          </a:r>
        </a:p>
      </dsp:txBody>
      <dsp:txXfrm>
        <a:off x="6067107" y="2048256"/>
        <a:ext cx="1849022" cy="1337327"/>
      </dsp:txXfrm>
    </dsp:sp>
    <dsp:sp modelId="{4B48865D-92C0-41DA-A1DB-62CCDF621AFB}">
      <dsp:nvSpPr>
        <dsp:cNvPr id="0" name=""/>
        <dsp:cNvSpPr/>
      </dsp:nvSpPr>
      <dsp:spPr>
        <a:xfrm>
          <a:off x="4039346" y="3622920"/>
          <a:ext cx="1381373" cy="138176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50000" r="-50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C794CD3-C9E6-4418-A6AF-6082EA0409B2}">
      <dsp:nvSpPr>
        <dsp:cNvPr id="0" name=""/>
        <dsp:cNvSpPr/>
      </dsp:nvSpPr>
      <dsp:spPr>
        <a:xfrm>
          <a:off x="5525498" y="3651097"/>
          <a:ext cx="1849022" cy="13373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l" defTabSz="1333500">
            <a:lnSpc>
              <a:spcPct val="90000"/>
            </a:lnSpc>
            <a:spcBef>
              <a:spcPct val="0"/>
            </a:spcBef>
            <a:spcAft>
              <a:spcPct val="10000"/>
            </a:spcAft>
            <a:buNone/>
          </a:pPr>
          <a:r>
            <a:rPr lang="en-US" sz="3000" kern="1200" dirty="0"/>
            <a:t>Seat availability %</a:t>
          </a:r>
        </a:p>
      </dsp:txBody>
      <dsp:txXfrm>
        <a:off x="5525498" y="3651097"/>
        <a:ext cx="1849022" cy="1337327"/>
      </dsp:txXfrm>
    </dsp:sp>
  </dsp:spTree>
</dsp:drawing>
</file>

<file path=ppt/diagrams/layout1.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11/layout/RadialPictureList">
  <dgm:title val="Radial Picture List"/>
  <dgm:desc val="Use to show relationships to a central idea. The Level 1 shape contains text and all Level 2 shapes contain a picture with corresponding text. Limited to four Level 2 pictures.  Unused pictures do not appear, but remain available if you switch layouts. Works best with a small amount of Level 2 text."/>
  <dgm:catLst>
    <dgm:cat type="picture" pri="2500"/>
    <dgm:cat type="officeonline" pri="2500"/>
  </dgm:catLst>
  <dgm:sampData>
    <dgm:dataModel>
      <dgm:ptLst>
        <dgm:pt modelId="0" type="doc"/>
        <dgm:pt modelId="10">
          <dgm:prSet phldr="1"/>
        </dgm:pt>
        <dgm:pt modelId="11">
          <dgm:prSet phldr="1"/>
        </dgm:pt>
        <dgm:pt modelId="12">
          <dgm:prSet phldr="1"/>
        </dgm:pt>
        <dgm:pt modelId="13">
          <dgm:prSet phldr="1"/>
        </dgm:pt>
      </dgm:ptLst>
      <dgm:cxnLst>
        <dgm:cxn modelId="1" srcId="0" destId="10" srcOrd="0" destOrd="0"/>
        <dgm:cxn modelId="2" srcId="10" destId="11" srcOrd="0" destOrd="0"/>
        <dgm:cxn modelId="3" srcId="10" destId="12" srcOrd="1" destOrd="0"/>
        <dgm:cxn modelId="4" srcId="10" destId="13" srcOrd="2" destOrd="0"/>
      </dgm:cxnLst>
      <dgm:bg/>
      <dgm:whole/>
    </dgm:dataModel>
  </dgm:sampData>
  <dgm:styleData>
    <dgm:dataModel>
      <dgm:ptLst>
        <dgm:pt modelId="0" type="doc"/>
        <dgm:pt modelId="10">
          <dgm:prSet phldr="1"/>
        </dgm:pt>
        <dgm:pt modelId="11">
          <dgm:prSet phldr="1"/>
        </dgm:pt>
        <dgm:pt modelId="12">
          <dgm:prSet phldr="1"/>
        </dgm:pt>
      </dgm:ptLst>
      <dgm:cxnLst>
        <dgm:cxn modelId="1" srcId="0" destId="10" srcOrd="0" destOrd="0"/>
        <dgm:cxn modelId="2" srcId="10" destId="11" srcOrd="0" destOrd="0"/>
        <dgm:cxn modelId="3" srcId="10" destId="12" srcOrd="1"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14">
          <dgm:prSet phldr="1"/>
        </dgm:pt>
      </dgm:ptLst>
      <dgm:cxnLst>
        <dgm:cxn modelId="1" srcId="0" destId="10" srcOrd="0" destOrd="0"/>
        <dgm:cxn modelId="2" srcId="10" destId="11" srcOrd="0" destOrd="0"/>
        <dgm:cxn modelId="3" srcId="10" destId="12" srcOrd="1" destOrd="0"/>
        <dgm:cxn modelId="4" srcId="10" destId="13" srcOrd="2" destOrd="0"/>
        <dgm:cxn modelId="5" srcId="10" destId="14" srcOrd="3" destOrd="0"/>
      </dgm:cxnLst>
      <dgm:bg/>
      <dgm:whole/>
    </dgm:dataModel>
  </dgm:clrData>
  <dgm:layoutNode name="Name0">
    <dgm:varLst>
      <dgm:chMax val="1"/>
      <dgm:chPref val="1"/>
      <dgm:dir/>
      <dgm:resizeHandles/>
    </dgm:varLst>
    <dgm:shape xmlns:r="http://schemas.openxmlformats.org/officeDocument/2006/relationships" r:blip="">
      <dgm:adjLst/>
    </dgm:shape>
    <dgm:choose name="Name1">
      <dgm:if name="Name2" func="var" arg="dir" op="equ" val="norm">
        <dgm:choose name="Name3">
          <dgm:if name="Name4" axis="ch ch" ptType="node node" st="1 1" cnt="1 0" func="cnt" op="equ" val="0">
            <dgm:alg type="composite">
              <dgm:param type="ar" val="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5" axis="ch ch" ptType="node node" st="1 1" cnt="1 0" func="cnt" op="equ" val="1">
            <dgm:alg type="composite">
              <dgm:param type="ar" val="1.4218"/>
            </dgm:alg>
            <dgm:constrLst>
              <dgm:constr type="primFontSz" for="des" forName="Child1" val="65"/>
              <dgm:constr type="primFontSz" for="des" forName="Parent" val="65"/>
              <dgm:constr type="primFontSz" for="des" forName="Child1" refType="primFontSz" refFor="des" refForName="Parent" op="lte"/>
              <dgm:constr type="l" for="ch" forName="Accent" refType="w" fact="0"/>
              <dgm:constr type="t" for="ch" forName="Accent" refType="h" fact="0"/>
              <dgm:constr type="w" for="ch" forName="Accent" refType="w" fact="0.6747"/>
              <dgm:constr type="h" for="ch" forName="Accent" refType="h"/>
              <dgm:constr type="l" for="ch" forName="Child1" refType="w" fact="0.76"/>
              <dgm:constr type="t" for="ch" forName="Child1" refType="h" fact="0.3739"/>
              <dgm:constr type="w" for="ch" forName="Child1" refType="w" fact="0.24"/>
              <dgm:constr type="h" for="ch" forName="Child1" refType="h" fact="0.255"/>
              <dgm:constr type="l" for="ch" forName="Parent" refType="w" fact="0.1726"/>
              <dgm:constr type="t" for="ch" forName="Parent" refType="h" fact="0.2646"/>
              <dgm:constr type="w" for="ch" forName="Parent" refType="w" fact="0.3347"/>
              <dgm:constr type="h" for="ch" forName="Parent" refType="h" fact="0.4759"/>
              <dgm:constr type="l" for="ch" forName="Image1" refType="w" fact="0.5661"/>
              <dgm:constr type="t" for="ch" forName="Image1" refType="h" fact="0.3744"/>
              <dgm:constr type="w" for="ch" forName="Image1" refType="w" fact="0.1793"/>
              <dgm:constr type="h" for="ch" forName="Image1" refType="h" fact="0.255"/>
            </dgm:constrLst>
          </dgm:if>
          <dgm:if name="Name6" axis="ch ch" ptType="node node" st="1 1" cnt="1 0" func="cnt" op="equ" val="2">
            <dgm:alg type="composite">
              <dgm:param type="ar" val="1.381"/>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l" for="ch" forName="Accent" refType="w" fact="0"/>
              <dgm:constr type="t" for="ch" forName="Accent" refType="h" fact="0"/>
              <dgm:constr type="w" for="ch" forName="Accent" refType="w" fact="0.6946"/>
              <dgm:constr type="h" for="ch" forName="Accent" refType="h"/>
              <dgm:constr type="l" for="ch" forName="Parent" refType="w" fact="0.1777"/>
              <dgm:constr type="t" for="ch" forName="Parent" refType="h" fact="0.2646"/>
              <dgm:constr type="w" for="ch" forName="Parent" refType="w" fact="0.3446"/>
              <dgm:constr type="h" for="ch" forName="Parent" refType="h" fact="0.4759"/>
              <dgm:constr type="l" for="ch" forName="Image1" refType="w" fact="0.5531"/>
              <dgm:constr type="t" for="ch" forName="Image1" refType="h" fact="0.1585"/>
              <dgm:constr type="w" for="ch" forName="Image1" refType="w" fact="0.1846"/>
              <dgm:constr type="h" for="ch" forName="Image1" refType="h" fact="0.255"/>
              <dgm:constr type="l" for="ch" forName="Image2" refType="w" fact="0.5531"/>
              <dgm:constr type="t" for="ch" forName="Image2" refType="h" fact="0.5624"/>
              <dgm:constr type="w" for="ch" forName="Image2" refType="w" fact="0.1846"/>
              <dgm:constr type="h" for="ch" forName="Image2" refType="h" fact="0.255"/>
              <dgm:constr type="l" for="ch" forName="Child1" refType="w" fact="0.7529"/>
              <dgm:constr type="t" for="ch" forName="Child1" refType="h" fact="0.1618"/>
              <dgm:constr type="w" for="ch" forName="Child1" refType="w" fact="0.2471"/>
              <dgm:constr type="h" for="ch" forName="Child1" refType="h" fact="0.2468"/>
              <dgm:constr type="l" for="ch" forName="Child2" refType="w" fact="0.7529"/>
              <dgm:constr type="t" for="ch" forName="Child2" refType="h" fact="0.5657"/>
              <dgm:constr type="w" for="ch" forName="Child2" refType="w" fact="0.2471"/>
              <dgm:constr type="h" for="ch" forName="Child2" refType="h" fact="0.2468"/>
            </dgm:constrLst>
          </dgm:if>
          <dgm:if name="Name7" axis="ch ch" ptType="node node" st="1 1" cnt="1 0" func="cnt" op="equ" val="3">
            <dgm:alg type="composite">
              <dgm:param type="ar" val="1.4218"/>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l" for="ch" forName="Accent" refType="w" fact="0"/>
              <dgm:constr type="t" for="ch" forName="Accent" refType="h" fact="0"/>
              <dgm:constr type="w" for="ch" forName="Accent" refType="w" fact="0.6747"/>
              <dgm:constr type="h" for="ch" forName="Accent" refType="h"/>
              <dgm:constr type="l" for="ch" forName="Parent" refType="w" fact="0.1726"/>
              <dgm:constr type="t" for="ch" forName="Parent" refType="h" fact="0.2646"/>
              <dgm:constr type="w" for="ch" forName="Parent" refType="w" fact="0.3347"/>
              <dgm:constr type="h" for="ch" forName="Parent" refType="h" fact="0.4759"/>
              <dgm:constr type="l" for="ch" forName="Image1" refType="w" fact="0.4968"/>
              <dgm:constr type="t" for="ch" forName="Image1" refType="h" fact="0.0843"/>
              <dgm:constr type="w" for="ch" forName="Image1" refType="w" fact="0.1793"/>
              <dgm:constr type="h" for="ch" forName="Image1" refType="h" fact="0.255"/>
              <dgm:constr type="l" for="ch" forName="Image2" refType="w" fact="0.5661"/>
              <dgm:constr type="t" for="ch" forName="Image2" refType="h" fact="0.3744"/>
              <dgm:constr type="w" for="ch" forName="Image2" refType="w" fact="0.1793"/>
              <dgm:constr type="h" for="ch" forName="Image2" refType="h" fact="0.255"/>
              <dgm:constr type="l" for="ch" forName="Image3" refType="w" fact="0.4968"/>
              <dgm:constr type="t" for="ch" forName="Image3" refType="h" fact="0.6686"/>
              <dgm:constr type="w" for="ch" forName="Image3" refType="w" fact="0.1793"/>
              <dgm:constr type="h" for="ch" forName="Image3" refType="h" fact="0.255"/>
              <dgm:constr type="l" for="ch" forName="Child1" refType="w" fact="0.6897"/>
              <dgm:constr type="t" for="ch" forName="Child1" refType="h" fact="0.0884"/>
              <dgm:constr type="w" for="ch" forName="Child1" refType="w" fact="0.24"/>
              <dgm:constr type="h" for="ch" forName="Child1" refType="h" fact="0.2468"/>
              <dgm:constr type="l" for="ch" forName="Child2" refType="w" fact="0.76"/>
              <dgm:constr type="t" for="ch" forName="Child2" refType="h" fact="0.378"/>
              <dgm:constr type="w" for="ch" forName="Child2" refType="w" fact="0.24"/>
              <dgm:constr type="h" for="ch" forName="Child2" refType="h" fact="0.2468"/>
              <dgm:constr type="l" for="ch" forName="Child3" refType="w" fact="0.6897"/>
              <dgm:constr type="t" for="ch" forName="Child3" refType="h" fact="0.6738"/>
              <dgm:constr type="w" for="ch" forName="Child3" refType="w" fact="0.24"/>
              <dgm:constr type="h" for="ch" forName="Child3" refType="h" fact="0.2468"/>
            </dgm:constrLst>
          </dgm:if>
          <dgm:else name="Name8">
            <dgm:alg type="composite">
              <dgm:param type="ar" val="1.2852"/>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 refType="w" fact="0"/>
              <dgm:constr type="t" for="ch" forName="Accent" refType="h" fact="0.0361"/>
              <dgm:constr type="w" for="ch" forName="Accent" refType="w" fact="0.6865"/>
              <dgm:constr type="h" for="ch" forName="Accent" refType="h" fact="0.9197"/>
              <dgm:constr type="l" for="ch" forName="Parent" refType="w" fact="0.1756"/>
              <dgm:constr type="t" for="ch" forName="Parent" refType="h" fact="0.2795"/>
              <dgm:constr type="w" for="ch" forName="Parent" refType="w" fact="0.3406"/>
              <dgm:constr type="h" for="ch" forName="Parent" refType="h" fact="0.4377"/>
              <dgm:constr type="l" for="ch" forName="Image1" refType="w" fact="0.425"/>
              <dgm:constr type="t" for="ch" forName="Image1" refType="h" fact="0"/>
              <dgm:constr type="w" for="ch" forName="Image1" refType="w" fact="0.1825"/>
              <dgm:constr type="h" for="ch" forName="Image1" refType="h" fact="0.2345"/>
              <dgm:constr type="l" for="ch" forName="Image2" refType="w" fact="0.5598"/>
              <dgm:constr type="t" for="ch" forName="Image2" refType="h" fact="0.2184"/>
              <dgm:constr type="w" for="ch" forName="Image2" refType="w" fact="0.1825"/>
              <dgm:constr type="h" for="ch" forName="Image2" refType="h" fact="0.2345"/>
              <dgm:constr type="l" for="ch" forName="Image3" refType="w" fact="0.5591"/>
              <dgm:constr type="t" for="ch" forName="Image3" refType="h" fact="0.5395"/>
              <dgm:constr type="w" for="ch" forName="Image3" refType="w" fact="0.1825"/>
              <dgm:constr type="h" for="ch" forName="Image3" refType="h" fact="0.2345"/>
              <dgm:constr type="l" for="ch" forName="Image4" refType="w" fact="0.425"/>
              <dgm:constr type="t" for="ch" forName="Image4" refType="h" fact="0.7655"/>
              <dgm:constr type="w" for="ch" forName="Image4" refType="w" fact="0.1825"/>
              <dgm:constr type="h" for="ch" forName="Image4" refType="h" fact="0.2345"/>
              <dgm:constr type="l" for="ch" forName="Child1" refType="w" fact="0.6214"/>
              <dgm:constr type="t" for="ch" forName="Child1" refType="h" fact="0.003"/>
              <dgm:constr type="w" for="ch" forName="Child1" refType="w" fact="0.2443"/>
              <dgm:constr type="h" for="ch" forName="Child1" refType="h" fact="0.227"/>
              <dgm:constr type="l" for="ch" forName="Child2" refType="w" fact="0.7557"/>
              <dgm:constr type="t" for="ch" forName="Child2" refType="h" fact="0.2225"/>
              <dgm:constr type="w" for="ch" forName="Child2" refType="w" fact="0.2443"/>
              <dgm:constr type="h" for="ch" forName="Child2" refType="h" fact="0.227"/>
              <dgm:constr type="l" for="ch" forName="Child3" refType="w" fact="0.7557"/>
              <dgm:constr type="t" for="ch" forName="Child3" refType="h" fact="0.5433"/>
              <dgm:constr type="w" for="ch" forName="Child3" refType="w" fact="0.2443"/>
              <dgm:constr type="h" for="ch" forName="Child3" refType="h" fact="0.227"/>
              <dgm:constr type="l" for="ch" forName="Child4" refType="w" fact="0.6214"/>
              <dgm:constr type="t" for="ch" forName="Child4" refType="h" fact="0.7703"/>
              <dgm:constr type="w" for="ch" forName="Child4" refType="w" fact="0.2443"/>
              <dgm:constr type="h" for="ch" forName="Child4" refType="h" fact="0.227"/>
            </dgm:constrLst>
          </dgm:else>
        </dgm:choose>
      </dgm:if>
      <dgm:else name="Name9">
        <dgm:choose name="Name10">
          <dgm:if name="Name11" axis="ch ch" ptType="node node" st="1 1" cnt="1 0" func="cnt" op="equ" val="0">
            <dgm:alg type="composite">
              <dgm:param type="ar" val="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12" axis="ch ch" ptType="node node" st="1 1" cnt="1 0" func="cnt" op="equ" val="1">
            <dgm:alg type="composite">
              <dgm:param type="ar" val="1.4218"/>
            </dgm:alg>
            <dgm:constrLst>
              <dgm:constr type="primFontSz" for="des" forName="Child1" val="65"/>
              <dgm:constr type="primFontSz" for="des" forName="Parent" val="65"/>
              <dgm:constr type="primFontSz" for="des" forName="Child1" refType="primFontSz" refFor="des" refForName="Parent" op="lte"/>
              <dgm:constr type="r" for="ch" forName="Accent" refType="w"/>
              <dgm:constr type="t" for="ch" forName="Accent" refType="h" fact="0"/>
              <dgm:constr type="w" for="ch" forName="Accent" refType="w" fact="0.6747"/>
              <dgm:constr type="h" for="ch" forName="Accent" refType="h"/>
              <dgm:constr type="r" for="ch" forName="Child1" refType="w" fact="0.24"/>
              <dgm:constr type="t" for="ch" forName="Child1" refType="h" fact="0.3739"/>
              <dgm:constr type="w" for="ch" forName="Child1" refType="w" fact="0.24"/>
              <dgm:constr type="h" for="ch" forName="Child1" refType="h" fact="0.255"/>
              <dgm:constr type="r" for="ch" forName="Parent" refType="w" fact="0.8274"/>
              <dgm:constr type="t" for="ch" forName="Parent" refType="h" fact="0.2646"/>
              <dgm:constr type="w" for="ch" forName="Parent" refType="w" fact="0.3347"/>
              <dgm:constr type="h" for="ch" forName="Parent" refType="h" fact="0.4759"/>
              <dgm:constr type="r" for="ch" forName="Image1" refType="w" fact="0.4339"/>
              <dgm:constr type="t" for="ch" forName="Image1" refType="h" fact="0.3744"/>
              <dgm:constr type="w" for="ch" forName="Image1" refType="w" fact="0.1793"/>
              <dgm:constr type="h" for="ch" forName="Image1" refType="h" fact="0.255"/>
            </dgm:constrLst>
          </dgm:if>
          <dgm:if name="Name13" axis="ch ch" ptType="node node" st="1 1" cnt="1 0" func="cnt" op="equ" val="2">
            <dgm:alg type="composite">
              <dgm:param type="ar" val="1.381"/>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Accent" refType="w"/>
              <dgm:constr type="t" for="ch" forName="Accent" refType="h" fact="0"/>
              <dgm:constr type="w" for="ch" forName="Accent" refType="w" fact="0.6946"/>
              <dgm:constr type="h" for="ch" forName="Accent" refType="h"/>
              <dgm:constr type="r" for="ch" forName="Parent" refType="w" fact="0.8223"/>
              <dgm:constr type="t" for="ch" forName="Parent" refType="h" fact="0.2646"/>
              <dgm:constr type="w" for="ch" forName="Parent" refType="w" fact="0.3446"/>
              <dgm:constr type="h" for="ch" forName="Parent" refType="h" fact="0.4759"/>
              <dgm:constr type="r" for="ch" forName="Image1" refType="w" fact="0.4469"/>
              <dgm:constr type="t" for="ch" forName="Image1" refType="h" fact="0.1585"/>
              <dgm:constr type="w" for="ch" forName="Image1" refType="w" fact="0.1846"/>
              <dgm:constr type="h" for="ch" forName="Image1" refType="h" fact="0.255"/>
              <dgm:constr type="r" for="ch" forName="Image2" refType="w" fact="0.4469"/>
              <dgm:constr type="t" for="ch" forName="Image2" refType="h" fact="0.5624"/>
              <dgm:constr type="w" for="ch" forName="Image2" refType="w" fact="0.1846"/>
              <dgm:constr type="h" for="ch" forName="Image2" refType="h" fact="0.255"/>
              <dgm:constr type="r" for="ch" forName="Child1" refType="w" fact="0.2471"/>
              <dgm:constr type="t" for="ch" forName="Child1" refType="h" fact="0.1618"/>
              <dgm:constr type="w" for="ch" forName="Child1" refType="w" fact="0.2471"/>
              <dgm:constr type="h" for="ch" forName="Child1" refType="h" fact="0.2468"/>
              <dgm:constr type="r" for="ch" forName="Child2" refType="w" fact="0.2471"/>
              <dgm:constr type="t" for="ch" forName="Child2" refType="h" fact="0.5657"/>
              <dgm:constr type="w" for="ch" forName="Child2" refType="w" fact="0.2471"/>
              <dgm:constr type="h" for="ch" forName="Child2" refType="h" fact="0.2468"/>
            </dgm:constrLst>
          </dgm:if>
          <dgm:if name="Name14" axis="ch ch" ptType="node node" st="1 1" cnt="1 0" func="cnt" op="equ" val="3">
            <dgm:alg type="composite">
              <dgm:param type="ar" val="1.4218"/>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Accent" refType="w"/>
              <dgm:constr type="t" for="ch" forName="Accent" refType="h" fact="0"/>
              <dgm:constr type="w" for="ch" forName="Accent" refType="w" fact="0.6747"/>
              <dgm:constr type="h" for="ch" forName="Accent" refType="h"/>
              <dgm:constr type="r" for="ch" forName="Parent" refType="w" fact="0.8274"/>
              <dgm:constr type="t" for="ch" forName="Parent" refType="h" fact="0.2646"/>
              <dgm:constr type="w" for="ch" forName="Parent" refType="w" fact="0.3347"/>
              <dgm:constr type="h" for="ch" forName="Parent" refType="h" fact="0.4759"/>
              <dgm:constr type="r" for="ch" forName="Image1" refType="w" fact="0.5032"/>
              <dgm:constr type="t" for="ch" forName="Image1" refType="h" fact="0.0843"/>
              <dgm:constr type="w" for="ch" forName="Image1" refType="w" fact="0.1793"/>
              <dgm:constr type="h" for="ch" forName="Image1" refType="h" fact="0.255"/>
              <dgm:constr type="r" for="ch" forName="Image2" refType="w" fact="0.4339"/>
              <dgm:constr type="t" for="ch" forName="Image2" refType="h" fact="0.3744"/>
              <dgm:constr type="w" for="ch" forName="Image2" refType="w" fact="0.1793"/>
              <dgm:constr type="h" for="ch" forName="Image2" refType="h" fact="0.255"/>
              <dgm:constr type="r" for="ch" forName="Image3" refType="w" fact="0.5032"/>
              <dgm:constr type="t" for="ch" forName="Image3" refType="h" fact="0.6686"/>
              <dgm:constr type="w" for="ch" forName="Image3" refType="w" fact="0.1793"/>
              <dgm:constr type="h" for="ch" forName="Image3" refType="h" fact="0.255"/>
              <dgm:constr type="r" for="ch" forName="Child1" refType="w" fact="0.3103"/>
              <dgm:constr type="t" for="ch" forName="Child1" refType="h" fact="0.0884"/>
              <dgm:constr type="w" for="ch" forName="Child1" refType="w" fact="0.24"/>
              <dgm:constr type="h" for="ch" forName="Child1" refType="h" fact="0.2468"/>
              <dgm:constr type="r" for="ch" forName="Child2" refType="w" fact="0.24"/>
              <dgm:constr type="t" for="ch" forName="Child2" refType="h" fact="0.378"/>
              <dgm:constr type="w" for="ch" forName="Child2" refType="w" fact="0.24"/>
              <dgm:constr type="h" for="ch" forName="Child2" refType="h" fact="0.2468"/>
              <dgm:constr type="r" for="ch" forName="Child3" refType="w" fact="0.3103"/>
              <dgm:constr type="t" for="ch" forName="Child3" refType="h" fact="0.6738"/>
              <dgm:constr type="w" for="ch" forName="Child3" refType="w" fact="0.24"/>
              <dgm:constr type="h" for="ch" forName="Child3" refType="h" fact="0.2468"/>
            </dgm:constrLst>
          </dgm:if>
          <dgm:else name="Name15">
            <dgm:alg type="composite">
              <dgm:param type="ar" val="1.2852"/>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Accent" refType="w"/>
              <dgm:constr type="t" for="ch" forName="Accent" refType="h" fact="0.0361"/>
              <dgm:constr type="w" for="ch" forName="Accent" refType="w" fact="0.6865"/>
              <dgm:constr type="h" for="ch" forName="Accent" refType="h" fact="0.9197"/>
              <dgm:constr type="r" for="ch" forName="Parent" refType="w" fact="0.8244"/>
              <dgm:constr type="t" for="ch" forName="Parent" refType="h" fact="0.2795"/>
              <dgm:constr type="w" for="ch" forName="Parent" refType="w" fact="0.3406"/>
              <dgm:constr type="h" for="ch" forName="Parent" refType="h" fact="0.4377"/>
              <dgm:constr type="r" for="ch" forName="Image1" refType="w" fact="0.575"/>
              <dgm:constr type="t" for="ch" forName="Image1" refType="h" fact="0"/>
              <dgm:constr type="w" for="ch" forName="Image1" refType="w" fact="0.1825"/>
              <dgm:constr type="h" for="ch" forName="Image1" refType="h" fact="0.2345"/>
              <dgm:constr type="r" for="ch" forName="Image2" refType="w" fact="0.4402"/>
              <dgm:constr type="t" for="ch" forName="Image2" refType="h" fact="0.2184"/>
              <dgm:constr type="w" for="ch" forName="Image2" refType="w" fact="0.1825"/>
              <dgm:constr type="h" for="ch" forName="Image2" refType="h" fact="0.2345"/>
              <dgm:constr type="r" for="ch" forName="Image3" refType="w" fact="0.4409"/>
              <dgm:constr type="t" for="ch" forName="Image3" refType="h" fact="0.5395"/>
              <dgm:constr type="w" for="ch" forName="Image3" refType="w" fact="0.1825"/>
              <dgm:constr type="h" for="ch" forName="Image3" refType="h" fact="0.2345"/>
              <dgm:constr type="r" for="ch" forName="Image4" refType="w" fact="0.575"/>
              <dgm:constr type="t" for="ch" forName="Image4" refType="h" fact="0.7655"/>
              <dgm:constr type="w" for="ch" forName="Image4" refType="w" fact="0.1825"/>
              <dgm:constr type="h" for="ch" forName="Image4" refType="h" fact="0.2345"/>
              <dgm:constr type="r" for="ch" forName="Child1" refType="w" fact="0.3786"/>
              <dgm:constr type="t" for="ch" forName="Child1" refType="h" fact="0.003"/>
              <dgm:constr type="w" for="ch" forName="Child1" refType="w" fact="0.2443"/>
              <dgm:constr type="h" for="ch" forName="Child1" refType="h" fact="0.227"/>
              <dgm:constr type="r" for="ch" forName="Child2" refType="w" fact="0.2443"/>
              <dgm:constr type="t" for="ch" forName="Child2" refType="h" fact="0.2225"/>
              <dgm:constr type="w" for="ch" forName="Child2" refType="w" fact="0.2443"/>
              <dgm:constr type="h" for="ch" forName="Child2" refType="h" fact="0.227"/>
              <dgm:constr type="r" for="ch" forName="Child3" refType="w" fact="0.2443"/>
              <dgm:constr type="t" for="ch" forName="Child3" refType="h" fact="0.5433"/>
              <dgm:constr type="w" for="ch" forName="Child3" refType="w" fact="0.2443"/>
              <dgm:constr type="h" for="ch" forName="Child3" refType="h" fact="0.227"/>
              <dgm:constr type="r" for="ch" forName="Child4" refType="w" fact="0.3786"/>
              <dgm:constr type="t" for="ch" forName="Child4" refType="h" fact="0.7703"/>
              <dgm:constr type="w" for="ch" forName="Child4" refType="w" fact="0.2443"/>
              <dgm:constr type="h" for="ch" forName="Child4" refType="h" fact="0.227"/>
            </dgm:constrLst>
          </dgm:else>
        </dgm:choose>
      </dgm:else>
    </dgm:choose>
    <dgm:forEach name="wrapper" axis="self" ptType="parTrans">
      <dgm:forEach name="ImageRepeat" axis="self">
        <dgm:layoutNode name="Image" styleLbl="fgImgPlace1">
          <dgm:alg type="sp"/>
          <dgm:shape xmlns:r="http://schemas.openxmlformats.org/officeDocument/2006/relationships" type="ellipse" r:blip="" blipPhldr="1">
            <dgm:adjLst/>
          </dgm:shape>
          <dgm:presOf/>
        </dgm:layoutNode>
      </dgm:forEach>
    </dgm:forEach>
    <dgm:forEach name="Name16" axis="ch" ptType="node" cnt="1">
      <dgm:layoutNode name="Parent" styleLbl="node1">
        <dgm:varLst>
          <dgm:chMax val="4"/>
          <dgm:chPref val="3"/>
        </dgm:varLst>
        <dgm:alg type="tx"/>
        <dgm:shape xmlns:r="http://schemas.openxmlformats.org/officeDocument/2006/relationships" type="ellipse"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17" axis="ch ch" ptType="node node" st="1 1" cnt="1 1">
      <dgm:layoutNode name="Accent" styleLbl="node1">
        <dgm:alg type="sp"/>
        <dgm:choose name="Name18">
          <dgm:if name="Name19" func="var" arg="dir" op="equ" val="norm">
            <dgm:choose name="Name20">
              <dgm:if name="Name21" axis="followSib" ptType="node" func="cnt" op="equ" val="0">
                <dgm:shape xmlns:r="http://schemas.openxmlformats.org/officeDocument/2006/relationships" type="blockArc" r:blip="">
                  <dgm:adjLst>
                    <dgm:adj idx="1" val="-49.0368"/>
                    <dgm:adj idx="2" val="49.4265"/>
                    <dgm:adj idx="3" val="0.0564"/>
                  </dgm:adjLst>
                </dgm:shape>
              </dgm:if>
              <dgm:if name="Name22" axis="followSib" ptType="node" func="cnt" op="equ" val="1">
                <dgm:shape xmlns:r="http://schemas.openxmlformats.org/officeDocument/2006/relationships" type="blockArc" r:blip="">
                  <dgm:adjLst>
                    <dgm:adj idx="1" val="-64.2028"/>
                    <dgm:adj idx="2" val="64.5456"/>
                    <dgm:adj idx="3" val="0.0558"/>
                  </dgm:adjLst>
                </dgm:shape>
              </dgm:if>
              <dgm:if name="Name23" axis="followSib" ptType="node" func="cnt" op="equ" val="2">
                <dgm:shape xmlns:r="http://schemas.openxmlformats.org/officeDocument/2006/relationships" type="blockArc" r:blip="">
                  <dgm:adjLst>
                    <dgm:adj idx="1" val="-67.8702"/>
                    <dgm:adj idx="2" val="68.6519"/>
                    <dgm:adj idx="3" val="0.0575"/>
                  </dgm:adjLst>
                </dgm:shape>
              </dgm:if>
              <dgm:else name="Name24">
                <dgm:shape xmlns:r="http://schemas.openxmlformats.org/officeDocument/2006/relationships" type="blockArc" r:blip="">
                  <dgm:adjLst>
                    <dgm:adj idx="1" val="-84.8426"/>
                    <dgm:adj idx="2" val="84.8009"/>
                    <dgm:adj idx="3" val="0.0524"/>
                  </dgm:adjLst>
                </dgm:shape>
              </dgm:else>
            </dgm:choose>
          </dgm:if>
          <dgm:else name="Name25">
            <dgm:choose name="Name26">
              <dgm:if name="Name27" axis="followSib" ptType="node" func="cnt" op="equ" val="0">
                <dgm:shape xmlns:r="http://schemas.openxmlformats.org/officeDocument/2006/relationships" rot="180" type="blockArc" r:blip="">
                  <dgm:adjLst>
                    <dgm:adj idx="1" val="-49.0368"/>
                    <dgm:adj idx="2" val="49.4265"/>
                    <dgm:adj idx="3" val="0.0564"/>
                  </dgm:adjLst>
                </dgm:shape>
              </dgm:if>
              <dgm:if name="Name28" axis="followSib" ptType="node" func="cnt" op="equ" val="1">
                <dgm:shape xmlns:r="http://schemas.openxmlformats.org/officeDocument/2006/relationships" rot="180" type="blockArc" r:blip="">
                  <dgm:adjLst>
                    <dgm:adj idx="1" val="-64.2028"/>
                    <dgm:adj idx="2" val="64.5456"/>
                    <dgm:adj idx="3" val="0.0558"/>
                  </dgm:adjLst>
                </dgm:shape>
              </dgm:if>
              <dgm:if name="Name29" axis="followSib" ptType="node" func="cnt" op="equ" val="2">
                <dgm:shape xmlns:r="http://schemas.openxmlformats.org/officeDocument/2006/relationships" rot="180" type="blockArc" r:blip="">
                  <dgm:adjLst>
                    <dgm:adj idx="1" val="-67.8702"/>
                    <dgm:adj idx="2" val="68.6519"/>
                    <dgm:adj idx="3" val="0.0575"/>
                  </dgm:adjLst>
                </dgm:shape>
              </dgm:if>
              <dgm:else name="Name30">
                <dgm:shape xmlns:r="http://schemas.openxmlformats.org/officeDocument/2006/relationships" rot="180" type="blockArc" r:blip="">
                  <dgm:adjLst>
                    <dgm:adj idx="1" val="-84.8426"/>
                    <dgm:adj idx="2" val="84.8009"/>
                    <dgm:adj idx="3" val="0.0524"/>
                  </dgm:adjLst>
                </dgm:shape>
              </dgm:else>
            </dgm:choose>
          </dgm:else>
        </dgm:choose>
        <dgm:presOf/>
      </dgm:layoutNode>
      <dgm:layoutNode name="Image1" styleLbl="fgImgPlace1">
        <dgm:alg type="sp"/>
        <dgm:shape xmlns:r="http://schemas.openxmlformats.org/officeDocument/2006/relationships" type="ellipse" r:blip="" blipPhldr="1">
          <dgm:adjLst/>
        </dgm:shape>
        <dgm:presOf/>
      </dgm:layoutNode>
      <dgm:layoutNode name="Child1" styleLbl="revTx">
        <dgm:varLst>
          <dgm:chMax val="0"/>
          <dgm:chPref val="0"/>
          <dgm:bulletEnabled val="1"/>
        </dgm:varLst>
        <dgm:choose name="Name31">
          <dgm:if name="Name32" func="var" arg="dir" op="equ" val="norm">
            <dgm:alg type="tx">
              <dgm:param type="parTxLTRAlign" val="l"/>
              <dgm:param type="shpTxLTRAlignCh" val="l"/>
              <dgm:param type="parTxRTLAlign" val="l"/>
              <dgm:param type="shpTxRTLAlignCh" val="l"/>
              <dgm:param type="lnSpAfParP" val="10"/>
            </dgm:alg>
          </dgm:if>
          <dgm:else name="Name33">
            <dgm:alg type="tx">
              <dgm:param type="parTxLTRAlign" val="r"/>
              <dgm:param type="shpTxLTRAlignCh" val="r"/>
              <dgm:param type="parTxRTLAlign" val="r"/>
              <dgm:param type="shpTxRTLAlignCh" val="r"/>
              <dgm:param type="lnSpAfParP" val="10"/>
            </dgm:alg>
          </dgm:else>
        </dgm:choose>
        <dgm:shape xmlns:r="http://schemas.openxmlformats.org/officeDocument/2006/relationships" type="rect" r:blip="">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4" axis="ch ch" ptType="node node" st="1 2" cnt="1 1">
      <dgm:layoutNode name="Image2">
        <dgm:alg type="sp"/>
        <dgm:shape xmlns:r="http://schemas.openxmlformats.org/officeDocument/2006/relationships" r:blip="">
          <dgm:adjLst/>
        </dgm:shape>
        <dgm:presOf/>
        <dgm:constrLst/>
        <dgm:forEach name="Name35" ref="ImageRepeat"/>
      </dgm:layoutNode>
      <dgm:layoutNode name="Child2" styleLbl="revTx">
        <dgm:varLst>
          <dgm:chMax val="0"/>
          <dgm:chPref val="0"/>
          <dgm:bulletEnabled val="1"/>
        </dgm:varLst>
        <dgm:choose name="Name36">
          <dgm:if name="Name37" func="var" arg="dir" op="equ" val="norm">
            <dgm:alg type="tx">
              <dgm:param type="parTxLTRAlign" val="l"/>
              <dgm:param type="shpTxLTRAlignCh" val="l"/>
              <dgm:param type="parTxRTLAlign" val="l"/>
              <dgm:param type="shpTxRTLAlignCh" val="l"/>
              <dgm:param type="lnSpAfParP" val="10"/>
            </dgm:alg>
          </dgm:if>
          <dgm:else name="Name38">
            <dgm:alg type="tx">
              <dgm:param type="parTxLTRAlign" val="r"/>
              <dgm:param type="shpTxLTRAlignCh" val="r"/>
              <dgm:param type="parTxRTLAlign" val="r"/>
              <dgm:param type="shpTxRTLAlignCh" val="r"/>
              <dgm:param type="lnSpAfParP" val="10"/>
            </dgm:alg>
          </dgm:else>
        </dgm:choose>
        <dgm:shape xmlns:r="http://schemas.openxmlformats.org/officeDocument/2006/relationships" type="rect" r:blip="">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9" axis="ch ch" ptType="node node" st="1 3" cnt="1 1">
      <dgm:layoutNode name="Image3">
        <dgm:alg type="sp"/>
        <dgm:shape xmlns:r="http://schemas.openxmlformats.org/officeDocument/2006/relationships" r:blip="">
          <dgm:adjLst/>
        </dgm:shape>
        <dgm:presOf/>
        <dgm:constrLst/>
        <dgm:forEach name="Name40" ref="ImageRepeat"/>
      </dgm:layoutNode>
      <dgm:layoutNode name="Child3" styleLbl="revTx">
        <dgm:varLst>
          <dgm:chMax val="0"/>
          <dgm:chPref val="0"/>
          <dgm:bulletEnabled val="1"/>
        </dgm:varLst>
        <dgm:choose name="Name41">
          <dgm:if name="Name42" func="var" arg="dir" op="equ" val="norm">
            <dgm:alg type="tx">
              <dgm:param type="parTxLTRAlign" val="l"/>
              <dgm:param type="shpTxLTRAlignCh" val="l"/>
              <dgm:param type="parTxRTLAlign" val="l"/>
              <dgm:param type="shpTxRTLAlignCh" val="l"/>
              <dgm:param type="lnSpAfParP" val="10"/>
            </dgm:alg>
          </dgm:if>
          <dgm:else name="Name43">
            <dgm:alg type="tx">
              <dgm:param type="parTxLTRAlign" val="r"/>
              <dgm:param type="shpTxLTRAlignCh" val="r"/>
              <dgm:param type="parTxRTLAlign" val="r"/>
              <dgm:param type="shpTxRTLAlignCh" val="r"/>
              <dgm:param type="lnSpAfParP" val="10"/>
            </dgm:alg>
          </dgm:else>
        </dgm:choose>
        <dgm:shape xmlns:r="http://schemas.openxmlformats.org/officeDocument/2006/relationships" type="rect" r:blip="">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4" axis="ch ch" ptType="node node" st="1 4" cnt="1 1">
      <dgm:layoutNode name="Image4">
        <dgm:alg type="sp"/>
        <dgm:shape xmlns:r="http://schemas.openxmlformats.org/officeDocument/2006/relationships" r:blip="">
          <dgm:adjLst/>
        </dgm:shape>
        <dgm:presOf/>
        <dgm:constrLst/>
        <dgm:forEach name="Name45" ref="ImageRepeat"/>
      </dgm:layoutNode>
      <dgm:layoutNode name="Child4" styleLbl="revTx">
        <dgm:varLst>
          <dgm:chMax val="0"/>
          <dgm:chPref val="0"/>
          <dgm:bulletEnabled val="1"/>
        </dgm:varLst>
        <dgm:choose name="Name46">
          <dgm:if name="Name47" func="var" arg="dir" op="equ" val="norm">
            <dgm:alg type="tx">
              <dgm:param type="parTxLTRAlign" val="l"/>
              <dgm:param type="shpTxLTRAlignCh" val="l"/>
              <dgm:param type="parTxRTLAlign" val="l"/>
              <dgm:param type="shpTxRTLAlignCh" val="l"/>
              <dgm:param type="lnSpAfParP" val="10"/>
            </dgm:alg>
          </dgm:if>
          <dgm:else name="Name48">
            <dgm:alg type="tx">
              <dgm:param type="parTxLTRAlign" val="r"/>
              <dgm:param type="shpTxLTRAlignCh" val="r"/>
              <dgm:param type="parTxRTLAlign" val="r"/>
              <dgm:param type="shpTxRTLAlignCh" val="r"/>
              <dgm:param type="lnSpAfParP" val="10"/>
            </dgm:alg>
          </dgm:else>
        </dgm:choose>
        <dgm:shape xmlns:r="http://schemas.openxmlformats.org/officeDocument/2006/relationships" type="rect" r:blip="">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D28837-3E39-4CB4-9582-D295FF6B6B3A}" type="datetimeFigureOut">
              <a:rPr lang="en-US" smtClean="0"/>
              <a:t>6/8/2021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976DA3-4681-460E-8C7B-FA5120AF2219}" type="slidenum">
              <a:rPr lang="en-US" smtClean="0"/>
              <a:t>‹#›</a:t>
            </a:fld>
            <a:endParaRPr lang="en-US"/>
          </a:p>
        </p:txBody>
      </p:sp>
    </p:spTree>
    <p:extLst>
      <p:ext uri="{BB962C8B-B14F-4D97-AF65-F5344CB8AC3E}">
        <p14:creationId xmlns:p14="http://schemas.microsoft.com/office/powerpoint/2010/main" val="10994608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750FB5A-393F-AA4E-864F-8EA8DB9A44A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ヒラギノ角ゴ Pro W3" pitchFamily="124"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ヒラギノ角ゴ Pro W3" pitchFamily="124" charset="-128"/>
              <a:cs typeface="+mn-cs"/>
            </a:endParaRPr>
          </a:p>
        </p:txBody>
      </p:sp>
    </p:spTree>
    <p:extLst>
      <p:ext uri="{BB962C8B-B14F-4D97-AF65-F5344CB8AC3E}">
        <p14:creationId xmlns:p14="http://schemas.microsoft.com/office/powerpoint/2010/main" val="11133788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889540" rtl="0" eaLnBrk="1" fontAlgn="base" latinLnBrk="0" hangingPunct="1">
              <a:lnSpc>
                <a:spcPct val="100000"/>
              </a:lnSpc>
              <a:spcBef>
                <a:spcPct val="0"/>
              </a:spcBef>
              <a:spcAft>
                <a:spcPct val="0"/>
              </a:spcAft>
              <a:buClrTx/>
              <a:buSzTx/>
              <a:buFontTx/>
              <a:buNone/>
              <a:tabLst/>
              <a:defRPr/>
            </a:pPr>
            <a:fld id="{C0C428FF-E08F-45DE-BAC9-258D4444EC10}" type="slidenum">
              <a:rPr kumimoji="0" lang="en-US" sz="1100" b="0" i="0" u="none" strike="noStrike" kern="1200" cap="none" spc="0" normalizeH="0" baseline="0" noProof="0" smtClean="0">
                <a:ln>
                  <a:noFill/>
                </a:ln>
                <a:solidFill>
                  <a:srgbClr val="000000"/>
                </a:solidFill>
                <a:effectLst/>
                <a:uLnTx/>
                <a:uFillTx/>
                <a:latin typeface="Arial" pitchFamily="34" charset="0"/>
                <a:ea typeface="ヒラギノ角ゴ Pro W3" pitchFamily="124" charset="-128"/>
                <a:cs typeface="+mn-cs"/>
              </a:rPr>
              <a:pPr marL="0" marR="0" lvl="0" indent="0" algn="r" defTabSz="889540" rtl="0" eaLnBrk="1" fontAlgn="base" latinLnBrk="0" hangingPunct="1">
                <a:lnSpc>
                  <a:spcPct val="100000"/>
                </a:lnSpc>
                <a:spcBef>
                  <a:spcPct val="0"/>
                </a:spcBef>
                <a:spcAft>
                  <a:spcPct val="0"/>
                </a:spcAft>
                <a:buClrTx/>
                <a:buSzTx/>
                <a:buFontTx/>
                <a:buNone/>
                <a:tabLst/>
                <a:defRPr/>
              </a:pPr>
              <a:t>4</a:t>
            </a:fld>
            <a:endParaRPr kumimoji="0" lang="en-US" sz="1100" b="0" i="0" u="none" strike="noStrike" kern="1200" cap="none" spc="0" normalizeH="0" baseline="0" noProof="0">
              <a:ln>
                <a:noFill/>
              </a:ln>
              <a:solidFill>
                <a:srgbClr val="000000"/>
              </a:solidFill>
              <a:effectLst/>
              <a:uLnTx/>
              <a:uFillTx/>
              <a:latin typeface="Arial" pitchFamily="34" charset="0"/>
              <a:ea typeface="ヒラギノ角ゴ Pro W3" pitchFamily="124" charset="-128"/>
              <a:cs typeface="+mn-cs"/>
            </a:endParaRPr>
          </a:p>
        </p:txBody>
      </p:sp>
    </p:spTree>
    <p:extLst>
      <p:ext uri="{BB962C8B-B14F-4D97-AF65-F5344CB8AC3E}">
        <p14:creationId xmlns:p14="http://schemas.microsoft.com/office/powerpoint/2010/main" val="37390971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0C428FF-E08F-45DE-BAC9-258D4444EC10}" type="slidenum">
              <a:rPr lang="en-US" smtClean="0"/>
              <a:pPr>
                <a:defRPr/>
              </a:pPr>
              <a:t>5</a:t>
            </a:fld>
            <a:endParaRPr lang="en-US" dirty="0"/>
          </a:p>
        </p:txBody>
      </p:sp>
    </p:spTree>
    <p:extLst>
      <p:ext uri="{BB962C8B-B14F-4D97-AF65-F5344CB8AC3E}">
        <p14:creationId xmlns:p14="http://schemas.microsoft.com/office/powerpoint/2010/main" val="13940514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889540" rtl="0" eaLnBrk="1" fontAlgn="base" latinLnBrk="0" hangingPunct="1">
              <a:lnSpc>
                <a:spcPct val="100000"/>
              </a:lnSpc>
              <a:spcBef>
                <a:spcPct val="0"/>
              </a:spcBef>
              <a:spcAft>
                <a:spcPct val="0"/>
              </a:spcAft>
              <a:buClrTx/>
              <a:buSzTx/>
              <a:buFontTx/>
              <a:buNone/>
              <a:tabLst/>
              <a:defRPr/>
            </a:pPr>
            <a:fld id="{C0C428FF-E08F-45DE-BAC9-258D4444EC10}" type="slidenum">
              <a:rPr kumimoji="0" lang="en-US" sz="1100" b="0" i="0" u="none" strike="noStrike" kern="1200" cap="none" spc="0" normalizeH="0" baseline="0" noProof="0" smtClean="0">
                <a:ln>
                  <a:noFill/>
                </a:ln>
                <a:solidFill>
                  <a:srgbClr val="000000"/>
                </a:solidFill>
                <a:effectLst/>
                <a:uLnTx/>
                <a:uFillTx/>
                <a:latin typeface="Arial" pitchFamily="34" charset="0"/>
                <a:ea typeface="ヒラギノ角ゴ Pro W3" pitchFamily="124" charset="-128"/>
                <a:cs typeface="+mn-cs"/>
              </a:rPr>
              <a:pPr marL="0" marR="0" lvl="0" indent="0" algn="r" defTabSz="889540" rtl="0" eaLnBrk="1" fontAlgn="base" latinLnBrk="0" hangingPunct="1">
                <a:lnSpc>
                  <a:spcPct val="100000"/>
                </a:lnSpc>
                <a:spcBef>
                  <a:spcPct val="0"/>
                </a:spcBef>
                <a:spcAft>
                  <a:spcPct val="0"/>
                </a:spcAft>
                <a:buClrTx/>
                <a:buSzTx/>
                <a:buFontTx/>
                <a:buNone/>
                <a:tabLst/>
                <a:defRPr/>
              </a:pPr>
              <a:t>6</a:t>
            </a:fld>
            <a:endParaRPr kumimoji="0" lang="en-US" sz="1100" b="0" i="0" u="none" strike="noStrike" kern="1200" cap="none" spc="0" normalizeH="0" baseline="0" noProof="0" dirty="0">
              <a:ln>
                <a:noFill/>
              </a:ln>
              <a:solidFill>
                <a:srgbClr val="000000"/>
              </a:solidFill>
              <a:effectLst/>
              <a:uLnTx/>
              <a:uFillTx/>
              <a:latin typeface="Arial" pitchFamily="34" charset="0"/>
              <a:ea typeface="ヒラギノ角ゴ Pro W3" pitchFamily="124" charset="-128"/>
              <a:cs typeface="+mn-cs"/>
            </a:endParaRPr>
          </a:p>
        </p:txBody>
      </p:sp>
    </p:spTree>
    <p:extLst>
      <p:ext uri="{BB962C8B-B14F-4D97-AF65-F5344CB8AC3E}">
        <p14:creationId xmlns:p14="http://schemas.microsoft.com/office/powerpoint/2010/main" val="193002705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862C71D-6C81-4BD6-8B94-CDD47F93CEDC}"/>
              </a:ext>
            </a:extLst>
          </p:cNvPr>
          <p:cNvSpPr txBox="1"/>
          <p:nvPr userDrawn="1"/>
        </p:nvSpPr>
        <p:spPr>
          <a:xfrm>
            <a:off x="4115006" y="6466165"/>
            <a:ext cx="3945465" cy="256545"/>
          </a:xfrm>
          <a:prstGeom prst="rect">
            <a:avLst/>
          </a:prstGeom>
          <a:noFill/>
        </p:spPr>
        <p:txBody>
          <a:bodyPr wrap="square" rtlCol="0">
            <a:spAutoFit/>
          </a:bodyPr>
          <a:lstStyle/>
          <a:p>
            <a:pPr algn="ctr"/>
            <a:r>
              <a:rPr lang="en-US" sz="1067">
                <a:solidFill>
                  <a:schemeClr val="bg1">
                    <a:lumMod val="65000"/>
                  </a:schemeClr>
                </a:solidFill>
                <a:latin typeface="Calibri Light"/>
                <a:cs typeface="Calibri Light"/>
              </a:rPr>
              <a:t>©Larsen &amp; Toubro Infotech Ltd. Privileged and Confidential</a:t>
            </a:r>
          </a:p>
        </p:txBody>
      </p:sp>
      <p:sp>
        <p:nvSpPr>
          <p:cNvPr id="7" name="Rectangle 6">
            <a:extLst>
              <a:ext uri="{FF2B5EF4-FFF2-40B4-BE49-F238E27FC236}">
                <a16:creationId xmlns:a16="http://schemas.microsoft.com/office/drawing/2014/main" id="{18AC8FD6-3259-4371-B00D-D0ACA464BE8A}"/>
              </a:ext>
            </a:extLst>
          </p:cNvPr>
          <p:cNvSpPr/>
          <p:nvPr userDrawn="1"/>
        </p:nvSpPr>
        <p:spPr>
          <a:xfrm>
            <a:off x="11343923" y="6432156"/>
            <a:ext cx="463588" cy="379656"/>
          </a:xfrm>
          <a:prstGeom prst="rect">
            <a:avLst/>
          </a:prstGeom>
        </p:spPr>
        <p:txBody>
          <a:bodyPr wrap="none">
            <a:spAutoFit/>
          </a:bodyPr>
          <a:lstStyle/>
          <a:p>
            <a:pPr marL="0" marR="0" lvl="0" indent="0" algn="ctr" defTabSz="609555" rtl="0" eaLnBrk="1" fontAlgn="base" latinLnBrk="0" hangingPunct="1">
              <a:lnSpc>
                <a:spcPct val="100000"/>
              </a:lnSpc>
              <a:spcBef>
                <a:spcPct val="0"/>
              </a:spcBef>
              <a:spcAft>
                <a:spcPct val="0"/>
              </a:spcAft>
              <a:buClrTx/>
              <a:buSzTx/>
              <a:buFontTx/>
              <a:buNone/>
              <a:tabLst/>
              <a:defRPr/>
            </a:pPr>
            <a:fld id="{9C5957C0-C9FD-924F-A662-3B71DAE40C56}" type="slidenum">
              <a:rPr kumimoji="0" lang="uk-UA" sz="1867" b="0" i="0" u="none" strike="noStrike" kern="1200" cap="none" spc="0" normalizeH="0" baseline="0" noProof="0" smtClean="0">
                <a:ln>
                  <a:noFill/>
                </a:ln>
                <a:solidFill>
                  <a:schemeClr val="bg1">
                    <a:lumMod val="65000"/>
                  </a:schemeClr>
                </a:solidFill>
                <a:effectLst/>
                <a:uLnTx/>
                <a:uFillTx/>
                <a:latin typeface="Calibri Light"/>
                <a:cs typeface="Calibri Light"/>
              </a:rPr>
              <a:pPr marL="0" marR="0" lvl="0" indent="0" algn="ctr" defTabSz="609555" rtl="0" eaLnBrk="1" fontAlgn="base" latinLnBrk="0" hangingPunct="1">
                <a:lnSpc>
                  <a:spcPct val="100000"/>
                </a:lnSpc>
                <a:spcBef>
                  <a:spcPct val="0"/>
                </a:spcBef>
                <a:spcAft>
                  <a:spcPct val="0"/>
                </a:spcAft>
                <a:buClrTx/>
                <a:buSzTx/>
                <a:buFontTx/>
                <a:buNone/>
                <a:tabLst/>
                <a:defRPr/>
              </a:pPr>
              <a:t>‹#›</a:t>
            </a:fld>
            <a:endParaRPr kumimoji="0" lang="uk-UA" sz="1400" b="0" i="0" u="none" strike="noStrike" kern="1200" cap="none" spc="0" normalizeH="0" baseline="0" noProof="0">
              <a:ln>
                <a:noFill/>
              </a:ln>
              <a:solidFill>
                <a:schemeClr val="bg1">
                  <a:lumMod val="65000"/>
                </a:schemeClr>
              </a:solidFill>
              <a:effectLst/>
              <a:uLnTx/>
              <a:uFillTx/>
              <a:latin typeface="Calibri Light"/>
              <a:cs typeface="Calibri Light"/>
            </a:endParaRPr>
          </a:p>
        </p:txBody>
      </p:sp>
      <p:pic>
        <p:nvPicPr>
          <p:cNvPr id="8" name="Picture 7">
            <a:extLst>
              <a:ext uri="{FF2B5EF4-FFF2-40B4-BE49-F238E27FC236}">
                <a16:creationId xmlns:a16="http://schemas.microsoft.com/office/drawing/2014/main" id="{B949CE9D-4723-4D91-A30D-2C8BD7BE4DEE}"/>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92389"/>
            <a:ext cx="991296" cy="1082989"/>
          </a:xfrm>
          <a:prstGeom prst="rect">
            <a:avLst/>
          </a:prstGeom>
        </p:spPr>
      </p:pic>
      <p:pic>
        <p:nvPicPr>
          <p:cNvPr id="9" name="Picture 8">
            <a:extLst>
              <a:ext uri="{FF2B5EF4-FFF2-40B4-BE49-F238E27FC236}">
                <a16:creationId xmlns:a16="http://schemas.microsoft.com/office/drawing/2014/main" id="{1CCC4B02-38D3-4416-8140-F0DFE3B27B14}"/>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44643" y="6314173"/>
            <a:ext cx="630215" cy="497641"/>
          </a:xfrm>
          <a:prstGeom prst="rect">
            <a:avLst/>
          </a:prstGeom>
        </p:spPr>
      </p:pic>
      <p:sp>
        <p:nvSpPr>
          <p:cNvPr id="13" name="Holder 2">
            <a:extLst>
              <a:ext uri="{FF2B5EF4-FFF2-40B4-BE49-F238E27FC236}">
                <a16:creationId xmlns:a16="http://schemas.microsoft.com/office/drawing/2014/main" id="{1193347F-EC6D-4136-951C-0CE01655B0D7}"/>
              </a:ext>
            </a:extLst>
          </p:cNvPr>
          <p:cNvSpPr>
            <a:spLocks noGrp="1"/>
          </p:cNvSpPr>
          <p:nvPr>
            <p:ph type="title"/>
          </p:nvPr>
        </p:nvSpPr>
        <p:spPr>
          <a:xfrm>
            <a:off x="640051" y="320794"/>
            <a:ext cx="11370520" cy="461665"/>
          </a:xfrm>
        </p:spPr>
        <p:txBody>
          <a:bodyPr lIns="0" tIns="0" rIns="0" bIns="0"/>
          <a:lstStyle>
            <a:lvl1pPr>
              <a:defRPr sz="3000" b="0" i="0">
                <a:solidFill>
                  <a:srgbClr val="2C2C8A"/>
                </a:solidFill>
                <a:latin typeface="Calibri Light" panose="020F0302020204030204" pitchFamily="34" charset="0"/>
                <a:cs typeface="Calibri Light" panose="020F0302020204030204" pitchFamily="34" charset="0"/>
              </a:defRPr>
            </a:lvl1pPr>
          </a:lstStyle>
          <a:p>
            <a:endParaRPr/>
          </a:p>
        </p:txBody>
      </p:sp>
    </p:spTree>
    <p:extLst>
      <p:ext uri="{BB962C8B-B14F-4D97-AF65-F5344CB8AC3E}">
        <p14:creationId xmlns:p14="http://schemas.microsoft.com/office/powerpoint/2010/main" val="37478060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Only">
  <p:cSld name="Title Only">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648332" y="5210329"/>
            <a:ext cx="1560576" cy="1666240"/>
          </a:xfrm>
          <a:prstGeom prst="rect">
            <a:avLst/>
          </a:prstGeom>
        </p:spPr>
      </p:pic>
      <p:sp>
        <p:nvSpPr>
          <p:cNvPr id="2" name="Title 1"/>
          <p:cNvSpPr>
            <a:spLocks noGrp="1"/>
          </p:cNvSpPr>
          <p:nvPr>
            <p:ph type="title" hasCustomPrompt="1"/>
          </p:nvPr>
        </p:nvSpPr>
        <p:spPr>
          <a:xfrm>
            <a:off x="359840" y="320573"/>
            <a:ext cx="11459013" cy="371897"/>
          </a:xfrm>
        </p:spPr>
        <p:txBody>
          <a:bodyPr vert="horz" lIns="0" tIns="0" rIns="0" bIns="0" rtlCol="0" anchor="t">
            <a:noAutofit/>
          </a:bodyPr>
          <a:lstStyle>
            <a:lvl1pPr>
              <a:defRPr lang="en-US" sz="2500" kern="1200" dirty="0">
                <a:solidFill>
                  <a:srgbClr val="002060"/>
                </a:solidFill>
                <a:latin typeface="Century Gothic" panose="020B0502020202020204" pitchFamily="34" charset="0"/>
                <a:cs typeface="Calibri Light" panose="020F0302020204030204" pitchFamily="34" charset="0"/>
              </a:defRPr>
            </a:lvl1pPr>
          </a:lstStyle>
          <a:p>
            <a:pPr marL="0" lvl="0" defTabSz="685766" latinLnBrk="0">
              <a:lnSpc>
                <a:spcPts val="2900"/>
              </a:lnSpc>
            </a:pPr>
            <a:r>
              <a:rPr lang="en-US"/>
              <a:t>Click to Edit Master Title Style</a:t>
            </a:r>
          </a:p>
        </p:txBody>
      </p:sp>
      <p:sp>
        <p:nvSpPr>
          <p:cNvPr id="6" name="Rectangle 5"/>
          <p:cNvSpPr/>
          <p:nvPr userDrawn="1"/>
        </p:nvSpPr>
        <p:spPr>
          <a:xfrm>
            <a:off x="11343923" y="6432156"/>
            <a:ext cx="463588" cy="379656"/>
          </a:xfrm>
          <a:prstGeom prst="rect">
            <a:avLst/>
          </a:prstGeom>
        </p:spPr>
        <p:txBody>
          <a:bodyPr wrap="none">
            <a:spAutoFit/>
          </a:bodyPr>
          <a:lstStyle/>
          <a:p>
            <a:pPr marL="0" marR="0" lvl="0" indent="0" algn="ctr" defTabSz="609555" rtl="0" eaLnBrk="1" fontAlgn="base" latinLnBrk="0" hangingPunct="1">
              <a:lnSpc>
                <a:spcPct val="100000"/>
              </a:lnSpc>
              <a:spcBef>
                <a:spcPct val="0"/>
              </a:spcBef>
              <a:spcAft>
                <a:spcPct val="0"/>
              </a:spcAft>
              <a:buClrTx/>
              <a:buSzTx/>
              <a:buFontTx/>
              <a:buNone/>
              <a:tabLst/>
              <a:defRPr/>
            </a:pPr>
            <a:fld id="{9C5957C0-C9FD-924F-A662-3B71DAE40C56}" type="slidenum">
              <a:rPr kumimoji="0" lang="uk-UA" sz="1867" b="0" i="0" u="none" strike="noStrike" kern="1200" cap="none" spc="0" normalizeH="0" baseline="0" noProof="0" smtClean="0">
                <a:ln>
                  <a:noFill/>
                </a:ln>
                <a:solidFill>
                  <a:prstClr val="white"/>
                </a:solidFill>
                <a:effectLst/>
                <a:uLnTx/>
                <a:uFillTx/>
                <a:latin typeface="Calibri Light"/>
                <a:ea typeface="+mn-ea"/>
                <a:cs typeface="Calibri Light"/>
              </a:rPr>
              <a:pPr marL="0" marR="0" lvl="0" indent="0" algn="ctr" defTabSz="609555" rtl="0" eaLnBrk="1" fontAlgn="base" latinLnBrk="0" hangingPunct="1">
                <a:lnSpc>
                  <a:spcPct val="100000"/>
                </a:lnSpc>
                <a:spcBef>
                  <a:spcPct val="0"/>
                </a:spcBef>
                <a:spcAft>
                  <a:spcPct val="0"/>
                </a:spcAft>
                <a:buClrTx/>
                <a:buSzTx/>
                <a:buFontTx/>
                <a:buNone/>
                <a:tabLst/>
                <a:defRPr/>
              </a:pPr>
              <a:t>‹#›</a:t>
            </a:fld>
            <a:endParaRPr kumimoji="0" lang="uk-UA" sz="1400" b="0" i="0" u="none" strike="noStrike" kern="1200" cap="none" spc="0" normalizeH="0" baseline="0" noProof="0">
              <a:ln>
                <a:noFill/>
              </a:ln>
              <a:solidFill>
                <a:prstClr val="white"/>
              </a:solidFill>
              <a:effectLst/>
              <a:uLnTx/>
              <a:uFillTx/>
              <a:latin typeface="Calibri Light"/>
              <a:ea typeface="+mn-ea"/>
              <a:cs typeface="Calibri Light"/>
            </a:endParaRPr>
          </a:p>
        </p:txBody>
      </p:sp>
      <p:sp>
        <p:nvSpPr>
          <p:cNvPr id="8" name="TextBox 7"/>
          <p:cNvSpPr txBox="1"/>
          <p:nvPr userDrawn="1"/>
        </p:nvSpPr>
        <p:spPr>
          <a:xfrm>
            <a:off x="4115006" y="6466165"/>
            <a:ext cx="3945465" cy="256545"/>
          </a:xfrm>
          <a:prstGeom prst="rect">
            <a:avLst/>
          </a:prstGeom>
          <a:noFill/>
        </p:spPr>
        <p:txBody>
          <a:bodyPr wrap="square" rtlCol="0">
            <a:spAutoFit/>
          </a:bodyPr>
          <a:lstStyle/>
          <a:p>
            <a:pPr marL="0" marR="0" lvl="0" indent="0" algn="ctr" defTabSz="914354" rtl="0" eaLnBrk="1" fontAlgn="auto" latinLnBrk="0" hangingPunct="1">
              <a:lnSpc>
                <a:spcPct val="100000"/>
              </a:lnSpc>
              <a:spcBef>
                <a:spcPts val="0"/>
              </a:spcBef>
              <a:spcAft>
                <a:spcPts val="0"/>
              </a:spcAft>
              <a:buClrTx/>
              <a:buSzTx/>
              <a:buFontTx/>
              <a:buNone/>
              <a:tabLst/>
              <a:defRPr/>
            </a:pPr>
            <a:r>
              <a:rPr kumimoji="0" lang="en-US" sz="1067" b="0" i="0" u="none" strike="noStrike" kern="1200" cap="none" spc="0" normalizeH="0" baseline="0" noProof="0">
                <a:ln>
                  <a:noFill/>
                </a:ln>
                <a:solidFill>
                  <a:srgbClr val="7C7C7C"/>
                </a:solidFill>
                <a:effectLst/>
                <a:uLnTx/>
                <a:uFillTx/>
                <a:latin typeface="Calibri Light"/>
                <a:ea typeface="+mn-ea"/>
                <a:cs typeface="Calibri Light"/>
              </a:rPr>
              <a:t>©Larsen &amp; Toubro Infotech Ltd. Privileged and Confidential</a:t>
            </a:r>
          </a:p>
        </p:txBody>
      </p:sp>
      <p:pic>
        <p:nvPicPr>
          <p:cNvPr id="11" name="Picture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86139" y="6385900"/>
            <a:ext cx="509788" cy="305949"/>
          </a:xfrm>
          <a:prstGeom prst="rect">
            <a:avLst/>
          </a:prstGeom>
        </p:spPr>
      </p:pic>
    </p:spTree>
    <p:extLst>
      <p:ext uri="{BB962C8B-B14F-4D97-AF65-F5344CB8AC3E}">
        <p14:creationId xmlns:p14="http://schemas.microsoft.com/office/powerpoint/2010/main" val="4202192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44253" y="1253630"/>
            <a:ext cx="11486969" cy="49667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hasCustomPrompt="1"/>
          </p:nvPr>
        </p:nvSpPr>
        <p:spPr>
          <a:xfrm>
            <a:off x="359838" y="320570"/>
            <a:ext cx="10699044" cy="512961"/>
          </a:xfrm>
          <a:noFill/>
          <a:ln>
            <a:noFill/>
          </a:ln>
        </p:spPr>
        <p:txBody>
          <a:bodyPr/>
          <a:lstStyle>
            <a:lvl1pPr>
              <a:defRPr b="0"/>
            </a:lvl1pPr>
          </a:lstStyle>
          <a:p>
            <a:r>
              <a:rPr lang="en-US"/>
              <a:t>Click to Edit Master Title Style</a:t>
            </a:r>
          </a:p>
        </p:txBody>
      </p:sp>
      <p:pic>
        <p:nvPicPr>
          <p:cNvPr id="6" name="Picture 3" descr="C:\Users\10630824\Desktop\Microot template\corners (3).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475170" y="5210329"/>
            <a:ext cx="1906901" cy="2198888"/>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userDrawn="1"/>
        </p:nvSpPr>
        <p:spPr>
          <a:xfrm>
            <a:off x="11363158" y="6432155"/>
            <a:ext cx="425116" cy="338554"/>
          </a:xfrm>
          <a:prstGeom prst="rect">
            <a:avLst/>
          </a:prstGeom>
        </p:spPr>
        <p:txBody>
          <a:bodyPr wrap="none">
            <a:spAutoFit/>
          </a:bodyPr>
          <a:lstStyle/>
          <a:p>
            <a:pPr marL="0" marR="0" lvl="0" indent="0" algn="ctr" defTabSz="609585" rtl="0" eaLnBrk="1" fontAlgn="base" latinLnBrk="0" hangingPunct="1">
              <a:lnSpc>
                <a:spcPct val="100000"/>
              </a:lnSpc>
              <a:spcBef>
                <a:spcPct val="0"/>
              </a:spcBef>
              <a:spcAft>
                <a:spcPct val="0"/>
              </a:spcAft>
              <a:buClrTx/>
              <a:buSzTx/>
              <a:buFontTx/>
              <a:buNone/>
              <a:tabLst/>
              <a:defRPr/>
            </a:pPr>
            <a:fld id="{9C5957C0-C9FD-924F-A662-3B71DAE40C56}" type="slidenum">
              <a:rPr kumimoji="0" lang="uk-UA" sz="1600" b="0" i="0" u="none" strike="noStrike" kern="1200" cap="none" spc="0" normalizeH="0" baseline="0" noProof="0" smtClean="0">
                <a:ln>
                  <a:noFill/>
                </a:ln>
                <a:solidFill>
                  <a:schemeClr val="bg1"/>
                </a:solidFill>
                <a:effectLst/>
                <a:uLnTx/>
                <a:uFillTx/>
                <a:latin typeface="Calibri Light"/>
                <a:cs typeface="Calibri Light"/>
              </a:rPr>
              <a:pPr marL="0" marR="0" lvl="0" indent="0" algn="ctr" defTabSz="609585" rtl="0" eaLnBrk="1" fontAlgn="base" latinLnBrk="0" hangingPunct="1">
                <a:lnSpc>
                  <a:spcPct val="100000"/>
                </a:lnSpc>
                <a:spcBef>
                  <a:spcPct val="0"/>
                </a:spcBef>
                <a:spcAft>
                  <a:spcPct val="0"/>
                </a:spcAft>
                <a:buClrTx/>
                <a:buSzTx/>
                <a:buFontTx/>
                <a:buNone/>
                <a:tabLst/>
                <a:defRPr/>
              </a:pPr>
              <a:t>‹#›</a:t>
            </a:fld>
            <a:endParaRPr kumimoji="0" lang="uk-UA" sz="1333" b="0" i="0" u="none" strike="noStrike" kern="1200" cap="none" spc="0" normalizeH="0" baseline="0" noProof="0">
              <a:ln>
                <a:noFill/>
              </a:ln>
              <a:solidFill>
                <a:schemeClr val="bg1"/>
              </a:solidFill>
              <a:effectLst/>
              <a:uLnTx/>
              <a:uFillTx/>
              <a:latin typeface="Calibri Light"/>
              <a:cs typeface="Calibri Light"/>
            </a:endParaRPr>
          </a:p>
        </p:txBody>
      </p:sp>
      <p:sp>
        <p:nvSpPr>
          <p:cNvPr id="12" name="Content Placeholder 11"/>
          <p:cNvSpPr>
            <a:spLocks noGrp="1"/>
          </p:cNvSpPr>
          <p:nvPr>
            <p:ph sz="quarter" idx="10" hasCustomPrompt="1"/>
          </p:nvPr>
        </p:nvSpPr>
        <p:spPr>
          <a:xfrm>
            <a:off x="457721" y="908007"/>
            <a:ext cx="10619203" cy="251364"/>
          </a:xfrm>
        </p:spPr>
        <p:txBody>
          <a:bodyPr/>
          <a:lstStyle>
            <a:lvl1pPr marL="0" indent="0">
              <a:buNone/>
              <a:defRPr sz="1600" b="0" baseline="0">
                <a:solidFill>
                  <a:srgbClr val="ED8B00"/>
                </a:solidFill>
              </a:defRPr>
            </a:lvl1pPr>
          </a:lstStyle>
          <a:p>
            <a:pPr lvl="0"/>
            <a:r>
              <a:rPr lang="en-US"/>
              <a:t>Secondary title place holder</a:t>
            </a:r>
          </a:p>
        </p:txBody>
      </p:sp>
      <p:sp>
        <p:nvSpPr>
          <p:cNvPr id="11" name="TextBox 10"/>
          <p:cNvSpPr txBox="1"/>
          <p:nvPr userDrawn="1"/>
        </p:nvSpPr>
        <p:spPr>
          <a:xfrm>
            <a:off x="4115004" y="6466165"/>
            <a:ext cx="3945465" cy="256545"/>
          </a:xfrm>
          <a:prstGeom prst="rect">
            <a:avLst/>
          </a:prstGeom>
          <a:noFill/>
        </p:spPr>
        <p:txBody>
          <a:bodyPr wrap="square" rtlCol="0">
            <a:spAutoFit/>
          </a:bodyPr>
          <a:lstStyle/>
          <a:p>
            <a:pPr algn="ctr"/>
            <a:r>
              <a:rPr lang="en-US" sz="1067">
                <a:solidFill>
                  <a:srgbClr val="7C7C7C"/>
                </a:solidFill>
                <a:latin typeface="Calibri Light"/>
                <a:cs typeface="Calibri Light"/>
              </a:rPr>
              <a:t>©Larsen &amp; Toubro Infotech Ltd. Privileged and Confidential</a:t>
            </a:r>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74487" y="6270980"/>
            <a:ext cx="688712" cy="543832"/>
          </a:xfrm>
          <a:prstGeom prst="rect">
            <a:avLst/>
          </a:prstGeom>
        </p:spPr>
      </p:pic>
      <p:sp>
        <p:nvSpPr>
          <p:cNvPr id="13" name="bg object 16">
            <a:extLst>
              <a:ext uri="{FF2B5EF4-FFF2-40B4-BE49-F238E27FC236}">
                <a16:creationId xmlns:a16="http://schemas.microsoft.com/office/drawing/2014/main" id="{80044F4C-A02F-4E9C-9B42-5355013AB93E}"/>
              </a:ext>
            </a:extLst>
          </p:cNvPr>
          <p:cNvSpPr/>
          <p:nvPr userDrawn="1"/>
        </p:nvSpPr>
        <p:spPr>
          <a:xfrm>
            <a:off x="2" y="0"/>
            <a:ext cx="991295" cy="990600"/>
          </a:xfrm>
          <a:prstGeom prst="rect">
            <a:avLst/>
          </a:prstGeom>
          <a:blipFill>
            <a:blip r:embed="rId4" cstate="print"/>
            <a:stretch>
              <a:fillRect/>
            </a:stretch>
          </a:blipFill>
        </p:spPr>
        <p:txBody>
          <a:bodyPr wrap="square" lIns="0" tIns="0" rIns="0" bIns="0" rtlCol="0"/>
          <a:lstStyle/>
          <a:p>
            <a:endParaRPr sz="1200"/>
          </a:p>
        </p:txBody>
      </p:sp>
    </p:spTree>
    <p:extLst>
      <p:ext uri="{BB962C8B-B14F-4D97-AF65-F5344CB8AC3E}">
        <p14:creationId xmlns:p14="http://schemas.microsoft.com/office/powerpoint/2010/main" val="42351068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1"/>
            <a:ext cx="2743200" cy="366183"/>
          </a:xfrm>
          <a:prstGeom prst="rect">
            <a:avLst/>
          </a:prstGeom>
        </p:spPr>
        <p:txBody>
          <a:bodyPr/>
          <a:lstStyle/>
          <a:p>
            <a:fld id="{14E39C5E-3938-484F-9F2C-43A53F2F2C23}" type="datetimeFigureOut">
              <a:rPr lang="en-US" smtClean="0"/>
              <a:t>6/8/2021</a:t>
            </a:fld>
            <a:endParaRPr lang="en-US"/>
          </a:p>
        </p:txBody>
      </p:sp>
      <p:sp>
        <p:nvSpPr>
          <p:cNvPr id="3" name="Footer Placeholder 2"/>
          <p:cNvSpPr>
            <a:spLocks noGrp="1"/>
          </p:cNvSpPr>
          <p:nvPr>
            <p:ph type="ftr" sz="quarter" idx="11"/>
          </p:nvPr>
        </p:nvSpPr>
        <p:spPr>
          <a:xfrm>
            <a:off x="4038600" y="6356351"/>
            <a:ext cx="4114800" cy="366183"/>
          </a:xfrm>
          <a:prstGeom prst="rect">
            <a:avLst/>
          </a:prstGeom>
        </p:spPr>
        <p:txBody>
          <a:bodyPr/>
          <a:lstStyle/>
          <a:p>
            <a:endParaRPr lang="en-US"/>
          </a:p>
        </p:txBody>
      </p:sp>
      <p:sp>
        <p:nvSpPr>
          <p:cNvPr id="4" name="Slide Number Placeholder 3"/>
          <p:cNvSpPr>
            <a:spLocks noGrp="1"/>
          </p:cNvSpPr>
          <p:nvPr>
            <p:ph type="sldNum" sz="quarter" idx="12"/>
          </p:nvPr>
        </p:nvSpPr>
        <p:spPr>
          <a:xfrm>
            <a:off x="8610600" y="6356351"/>
            <a:ext cx="2743200" cy="366183"/>
          </a:xfrm>
          <a:prstGeom prst="rect">
            <a:avLst/>
          </a:prstGeom>
        </p:spPr>
        <p:txBody>
          <a:bodyPr/>
          <a:lstStyle/>
          <a:p>
            <a:fld id="{2F87D1DA-C60F-764E-8590-C8E0B173BBAB}" type="slidenum">
              <a:rPr lang="en-US" smtClean="0"/>
              <a:t>‹#›</a:t>
            </a:fld>
            <a:endParaRPr lang="en-US"/>
          </a:p>
        </p:txBody>
      </p:sp>
    </p:spTree>
    <p:extLst>
      <p:ext uri="{BB962C8B-B14F-4D97-AF65-F5344CB8AC3E}">
        <p14:creationId xmlns:p14="http://schemas.microsoft.com/office/powerpoint/2010/main" val="64754518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theme" Target="../theme/theme2.xml"/><Relationship Id="rId1"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80716F7-C467-A645-83BC-B248EADB695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6D52192-A715-CA4E-AF0D-783D8DE4D41B}"/>
              </a:ext>
            </a:extLst>
          </p:cNvPr>
          <p:cNvSpPr>
            <a:spLocks noGrp="1"/>
          </p:cNvSpPr>
          <p:nvPr>
            <p:ph type="body" idx="1"/>
          </p:nvPr>
        </p:nvSpPr>
        <p:spPr>
          <a:xfrm>
            <a:off x="838200" y="1825625"/>
            <a:ext cx="10515600" cy="4351339"/>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2B65FF6B-2DEB-5348-BA5A-979F80665A21}"/>
              </a:ext>
            </a:extLst>
          </p:cNvPr>
          <p:cNvSpPr>
            <a:spLocks noGrp="1"/>
          </p:cNvSpPr>
          <p:nvPr>
            <p:ph type="sldNum" sz="quarter" idx="4"/>
          </p:nvPr>
        </p:nvSpPr>
        <p:spPr>
          <a:xfrm>
            <a:off x="9159240" y="6300703"/>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DE52E4-BD80-A044-97CC-22831BB2BB27}" type="slidenum">
              <a:rPr lang="en-US" smtClean="0"/>
              <a:t>‹#›</a:t>
            </a:fld>
            <a:endParaRPr lang="en-US"/>
          </a:p>
        </p:txBody>
      </p:sp>
    </p:spTree>
    <p:extLst>
      <p:ext uri="{BB962C8B-B14F-4D97-AF65-F5344CB8AC3E}">
        <p14:creationId xmlns:p14="http://schemas.microsoft.com/office/powerpoint/2010/main" val="1496673667"/>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Lst>
  <p:hf hdr="0" ftr="0" dt="0"/>
  <p:txStyles>
    <p:titleStyle>
      <a:lvl1pPr algn="l" defTabSz="914354"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770727" y="2186565"/>
            <a:ext cx="2708359" cy="2466239"/>
          </a:xfrm>
          <a:prstGeom prst="rect">
            <a:avLst/>
          </a:prstGeom>
        </p:spPr>
      </p:pic>
    </p:spTree>
    <p:extLst>
      <p:ext uri="{BB962C8B-B14F-4D97-AF65-F5344CB8AC3E}">
        <p14:creationId xmlns:p14="http://schemas.microsoft.com/office/powerpoint/2010/main" val="718996633"/>
      </p:ext>
    </p:extLst>
  </p:cSld>
  <p:clrMap bg1="lt1" tx1="dk1" bg2="lt2" tx2="dk2" accent1="accent1" accent2="accent2" accent3="accent3" accent4="accent4" accent5="accent5" accent6="accent6" hlink="hlink" folHlink="folHlink"/>
  <p:sldLayoutIdLst>
    <p:sldLayoutId id="2147483676" r:id="rId1"/>
  </p:sldLayoutIdLst>
  <p:txStyles>
    <p:titleStyle>
      <a:lvl1pPr algn="l" defTabSz="1219170" rtl="0" eaLnBrk="1" latinLnBrk="0" hangingPunct="1">
        <a:lnSpc>
          <a:spcPct val="90000"/>
        </a:lnSpc>
        <a:spcBef>
          <a:spcPct val="0"/>
        </a:spcBef>
        <a:buNone/>
        <a:defRPr sz="5867" kern="1200">
          <a:solidFill>
            <a:schemeClr val="tx1"/>
          </a:solidFill>
          <a:latin typeface="+mj-lt"/>
          <a:ea typeface="+mj-ea"/>
          <a:cs typeface="+mj-cs"/>
        </a:defRPr>
      </a:lvl1pPr>
    </p:titleStyle>
    <p:bodyStyle>
      <a:lvl1pPr marL="304792" indent="-304792" algn="l" defTabSz="1219170" rtl="0" eaLnBrk="1" latinLnBrk="0" hangingPunct="1">
        <a:lnSpc>
          <a:spcPct val="90000"/>
        </a:lnSpc>
        <a:spcBef>
          <a:spcPts val="1333"/>
        </a:spcBef>
        <a:buFont typeface="Arial"/>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hyperlink" Target="https://data.gov.sg/"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hyperlink" Target="https://datamall.lta.gov.sg/" TargetMode="Externa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423A33E-227C-4BB2-964F-FC030A6DF462}"/>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58148" y="344974"/>
            <a:ext cx="914400" cy="723013"/>
          </a:xfrm>
          <a:prstGeom prst="rect">
            <a:avLst/>
          </a:prstGeom>
        </p:spPr>
      </p:pic>
      <p:pic>
        <p:nvPicPr>
          <p:cNvPr id="8" name="Picture 7">
            <a:extLst>
              <a:ext uri="{FF2B5EF4-FFF2-40B4-BE49-F238E27FC236}">
                <a16:creationId xmlns:a16="http://schemas.microsoft.com/office/drawing/2014/main" id="{BE3CB5D2-54C5-4B6A-A1D2-309B5583C53A}"/>
              </a:ext>
            </a:extLst>
          </p:cNvPr>
          <p:cNvPicPr>
            <a:picLocks noChangeAspect="1"/>
          </p:cNvPicPr>
          <p:nvPr/>
        </p:nvPicPr>
        <p:blipFill>
          <a:blip r:embed="rId4"/>
          <a:stretch>
            <a:fillRect/>
          </a:stretch>
        </p:blipFill>
        <p:spPr>
          <a:xfrm>
            <a:off x="10213431" y="6275030"/>
            <a:ext cx="1645920" cy="310655"/>
          </a:xfrm>
          <a:prstGeom prst="rect">
            <a:avLst/>
          </a:prstGeom>
        </p:spPr>
      </p:pic>
      <p:pic>
        <p:nvPicPr>
          <p:cNvPr id="16" name="Picture 15">
            <a:extLst>
              <a:ext uri="{FF2B5EF4-FFF2-40B4-BE49-F238E27FC236}">
                <a16:creationId xmlns:a16="http://schemas.microsoft.com/office/drawing/2014/main" id="{A2C5FCE5-257D-4442-ABFA-5E71B8AFF408}"/>
              </a:ext>
            </a:extLst>
          </p:cNvPr>
          <p:cNvPicPr>
            <a:picLocks noChangeAspect="1"/>
          </p:cNvPicPr>
          <p:nvPr/>
        </p:nvPicPr>
        <p:blipFill>
          <a:blip r:embed="rId5"/>
          <a:stretch>
            <a:fillRect/>
          </a:stretch>
        </p:blipFill>
        <p:spPr>
          <a:xfrm>
            <a:off x="1" y="-1"/>
            <a:ext cx="12191999" cy="6858001"/>
          </a:xfrm>
          <a:prstGeom prst="rect">
            <a:avLst/>
          </a:prstGeom>
        </p:spPr>
      </p:pic>
      <p:sp>
        <p:nvSpPr>
          <p:cNvPr id="17" name="Isosceles Triangle 16">
            <a:extLst>
              <a:ext uri="{FF2B5EF4-FFF2-40B4-BE49-F238E27FC236}">
                <a16:creationId xmlns:a16="http://schemas.microsoft.com/office/drawing/2014/main" id="{84D94298-D61E-4B97-AA17-A2CD276B32EB}"/>
              </a:ext>
            </a:extLst>
          </p:cNvPr>
          <p:cNvSpPr/>
          <p:nvPr/>
        </p:nvSpPr>
        <p:spPr bwMode="auto">
          <a:xfrm rot="6432681">
            <a:off x="1841040" y="4259563"/>
            <a:ext cx="678817" cy="585188"/>
          </a:xfrm>
          <a:prstGeom prst="triangle">
            <a:avLst/>
          </a:prstGeom>
          <a:solidFill>
            <a:srgbClr val="D32027"/>
          </a:solidFill>
          <a:ln w="6350" cap="flat" cmpd="sng" algn="ctr">
            <a:noFill/>
            <a:prstDash val="solid"/>
            <a:round/>
            <a:headEnd type="none" w="med" len="med"/>
            <a:tailEnd type="none" w="med" len="med"/>
          </a:ln>
          <a:effectLst/>
        </p:spPr>
        <p:txBody>
          <a:bodyPr vert="horz" wrap="none" lIns="121920" tIns="60960" rIns="121920" bIns="60960" numCol="1" rtlCol="0" anchor="ctr" anchorCtr="0" compatLnSpc="1">
            <a:prstTxWarp prst="textNoShape">
              <a:avLst/>
            </a:prstTxWarp>
          </a:bodyPr>
          <a:lstStyle/>
          <a:p>
            <a:pPr marL="0" marR="0" lvl="0" indent="0" algn="ctr" defTabSz="1219160" rtl="0" eaLnBrk="1" fontAlgn="base" latinLnBrk="0" hangingPunct="1">
              <a:lnSpc>
                <a:spcPct val="100000"/>
              </a:lnSpc>
              <a:spcBef>
                <a:spcPct val="0"/>
              </a:spcBef>
              <a:spcAft>
                <a:spcPct val="0"/>
              </a:spcAft>
              <a:buClrTx/>
              <a:buSzTx/>
              <a:buFontTx/>
              <a:buNone/>
              <a:tabLst/>
              <a:defRPr/>
            </a:pPr>
            <a:r>
              <a:rPr kumimoji="0" lang="en-US" sz="1867" b="0" i="0" u="none" strike="noStrike" kern="1200" cap="none" spc="0" normalizeH="0" baseline="0" noProof="0" dirty="0">
                <a:ln>
                  <a:noFill/>
                </a:ln>
                <a:solidFill>
                  <a:srgbClr val="7C7C7C"/>
                </a:solidFill>
                <a:effectLst/>
                <a:uLnTx/>
                <a:uFillTx/>
                <a:latin typeface="Arial" pitchFamily="34" charset="0"/>
                <a:ea typeface="STKaiti"/>
                <a:cs typeface="+mn-cs"/>
              </a:rPr>
              <a:t>`</a:t>
            </a:r>
          </a:p>
        </p:txBody>
      </p:sp>
      <p:sp>
        <p:nvSpPr>
          <p:cNvPr id="18" name="Freeform 23">
            <a:extLst>
              <a:ext uri="{FF2B5EF4-FFF2-40B4-BE49-F238E27FC236}">
                <a16:creationId xmlns:a16="http://schemas.microsoft.com/office/drawing/2014/main" id="{84CC8C36-8A46-4BA1-924F-4B0792B4BE10}"/>
              </a:ext>
            </a:extLst>
          </p:cNvPr>
          <p:cNvSpPr/>
          <p:nvPr/>
        </p:nvSpPr>
        <p:spPr bwMode="auto">
          <a:xfrm>
            <a:off x="1021080" y="4348750"/>
            <a:ext cx="11170920" cy="2509255"/>
          </a:xfrm>
          <a:custGeom>
            <a:avLst/>
            <a:gdLst>
              <a:gd name="connsiteX0" fmla="*/ 580684 w 8378190"/>
              <a:gd name="connsiteY0" fmla="*/ 0 h 1881941"/>
              <a:gd name="connsiteX1" fmla="*/ 8378190 w 8378190"/>
              <a:gd name="connsiteY1" fmla="*/ 653954 h 1881941"/>
              <a:gd name="connsiteX2" fmla="*/ 8378190 w 8378190"/>
              <a:gd name="connsiteY2" fmla="*/ 1881941 h 1881941"/>
              <a:gd name="connsiteX3" fmla="*/ 0 w 8378190"/>
              <a:gd name="connsiteY3" fmla="*/ 1881941 h 1881941"/>
              <a:gd name="connsiteX4" fmla="*/ 0 w 8378190"/>
              <a:gd name="connsiteY4" fmla="*/ 407560 h 18819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78190" h="1881941">
                <a:moveTo>
                  <a:pt x="580684" y="0"/>
                </a:moveTo>
                <a:lnTo>
                  <a:pt x="8378190" y="653954"/>
                </a:lnTo>
                <a:lnTo>
                  <a:pt x="8378190" y="1881941"/>
                </a:lnTo>
                <a:lnTo>
                  <a:pt x="0" y="1881941"/>
                </a:lnTo>
                <a:lnTo>
                  <a:pt x="0" y="407560"/>
                </a:lnTo>
                <a:close/>
              </a:path>
            </a:pathLst>
          </a:custGeom>
          <a:solidFill>
            <a:srgbClr val="2C3177"/>
          </a:solidFill>
          <a:ln w="6350" cap="flat" cmpd="sng" algn="ctr">
            <a:noFill/>
            <a:prstDash val="solid"/>
            <a:round/>
            <a:headEnd type="none" w="med" len="med"/>
            <a:tailEnd type="none" w="med" len="med"/>
          </a:ln>
          <a:effectLst/>
        </p:spPr>
        <p:txBody>
          <a:bodyPr vert="horz" wrap="square" lIns="121920" tIns="60960" rIns="121920" bIns="60960" numCol="1" spcCol="0" rtlCol="0" fromWordArt="0" anchor="ctr" anchorCtr="0" forceAA="0" compatLnSpc="1">
            <a:prstTxWarp prst="textNoShape">
              <a:avLst/>
            </a:prstTxWarp>
          </a:bodyPr>
          <a:lstStyle/>
          <a:p>
            <a:pPr marL="0" marR="0" lvl="0" indent="0" algn="ctr" defTabSz="1219160" rtl="0" eaLnBrk="1" fontAlgn="base" latinLnBrk="0" hangingPunct="1">
              <a:lnSpc>
                <a:spcPct val="100000"/>
              </a:lnSpc>
              <a:spcBef>
                <a:spcPct val="0"/>
              </a:spcBef>
              <a:spcAft>
                <a:spcPct val="0"/>
              </a:spcAft>
              <a:buClrTx/>
              <a:buSzTx/>
              <a:buFontTx/>
              <a:buNone/>
              <a:tabLst/>
              <a:defRPr/>
            </a:pPr>
            <a:endParaRPr kumimoji="0" lang="en-US" sz="1867" b="0" i="0" u="none" strike="noStrike" kern="1200" cap="none" spc="0" normalizeH="0" baseline="0" noProof="0" dirty="0">
              <a:ln>
                <a:noFill/>
              </a:ln>
              <a:solidFill>
                <a:srgbClr val="7C7C7C"/>
              </a:solidFill>
              <a:effectLst/>
              <a:uLnTx/>
              <a:uFillTx/>
              <a:latin typeface="Arial" pitchFamily="34" charset="0"/>
              <a:ea typeface="STKaiti"/>
              <a:cs typeface="+mn-cs"/>
            </a:endParaRPr>
          </a:p>
        </p:txBody>
      </p:sp>
      <p:sp>
        <p:nvSpPr>
          <p:cNvPr id="19" name="Freeform 19">
            <a:extLst>
              <a:ext uri="{FF2B5EF4-FFF2-40B4-BE49-F238E27FC236}">
                <a16:creationId xmlns:a16="http://schemas.microsoft.com/office/drawing/2014/main" id="{49EB534B-937C-4A92-A02B-F0C61987F307}"/>
              </a:ext>
            </a:extLst>
          </p:cNvPr>
          <p:cNvSpPr/>
          <p:nvPr/>
        </p:nvSpPr>
        <p:spPr bwMode="auto">
          <a:xfrm>
            <a:off x="0" y="4151791"/>
            <a:ext cx="2018029" cy="2706212"/>
          </a:xfrm>
          <a:custGeom>
            <a:avLst/>
            <a:gdLst>
              <a:gd name="connsiteX0" fmla="*/ 1513522 w 1513522"/>
              <a:gd name="connsiteY0" fmla="*/ 0 h 2029659"/>
              <a:gd name="connsiteX1" fmla="*/ 891586 w 1513522"/>
              <a:gd name="connsiteY1" fmla="*/ 2029659 h 2029659"/>
              <a:gd name="connsiteX2" fmla="*/ 0 w 1513522"/>
              <a:gd name="connsiteY2" fmla="*/ 2029659 h 2029659"/>
              <a:gd name="connsiteX3" fmla="*/ 0 w 1513522"/>
              <a:gd name="connsiteY3" fmla="*/ 395159 h 2029659"/>
            </a:gdLst>
            <a:ahLst/>
            <a:cxnLst>
              <a:cxn ang="0">
                <a:pos x="connsiteX0" y="connsiteY0"/>
              </a:cxn>
              <a:cxn ang="0">
                <a:pos x="connsiteX1" y="connsiteY1"/>
              </a:cxn>
              <a:cxn ang="0">
                <a:pos x="connsiteX2" y="connsiteY2"/>
              </a:cxn>
              <a:cxn ang="0">
                <a:pos x="connsiteX3" y="connsiteY3"/>
              </a:cxn>
            </a:cxnLst>
            <a:rect l="l" t="t" r="r" b="b"/>
            <a:pathLst>
              <a:path w="1513522" h="2029659">
                <a:moveTo>
                  <a:pt x="1513522" y="0"/>
                </a:moveTo>
                <a:lnTo>
                  <a:pt x="891586" y="2029659"/>
                </a:lnTo>
                <a:lnTo>
                  <a:pt x="0" y="2029659"/>
                </a:lnTo>
                <a:lnTo>
                  <a:pt x="0" y="395159"/>
                </a:lnTo>
                <a:close/>
              </a:path>
            </a:pathLst>
          </a:custGeom>
          <a:solidFill>
            <a:srgbClr val="EE6725"/>
          </a:solidFill>
          <a:ln w="6350" cap="flat" cmpd="sng" algn="ctr">
            <a:noFill/>
            <a:prstDash val="solid"/>
            <a:round/>
            <a:headEnd type="none" w="med" len="med"/>
            <a:tailEnd type="none" w="med" len="med"/>
          </a:ln>
          <a:effectLst/>
        </p:spPr>
        <p:txBody>
          <a:bodyPr vert="horz" wrap="square" lIns="121920" tIns="60960" rIns="121920" bIns="60960" numCol="1" spcCol="0" rtlCol="0" fromWordArt="0" anchor="ctr" anchorCtr="0" forceAA="0" compatLnSpc="1">
            <a:prstTxWarp prst="textNoShape">
              <a:avLst/>
            </a:prstTxWarp>
          </a:bodyPr>
          <a:lstStyle/>
          <a:p>
            <a:pPr marL="0" marR="0" lvl="0" indent="0" algn="ctr" defTabSz="1219160" rtl="0" eaLnBrk="1" fontAlgn="base" latinLnBrk="0" hangingPunct="1">
              <a:lnSpc>
                <a:spcPct val="100000"/>
              </a:lnSpc>
              <a:spcBef>
                <a:spcPct val="0"/>
              </a:spcBef>
              <a:spcAft>
                <a:spcPct val="0"/>
              </a:spcAft>
              <a:buClrTx/>
              <a:buSzTx/>
              <a:buFontTx/>
              <a:buNone/>
              <a:tabLst/>
              <a:defRPr/>
            </a:pPr>
            <a:endParaRPr kumimoji="0" lang="en-US" sz="1867" b="0" i="0" u="none" strike="noStrike" kern="1200" cap="none" spc="0" normalizeH="0" baseline="0" noProof="0" dirty="0">
              <a:ln>
                <a:noFill/>
              </a:ln>
              <a:solidFill>
                <a:srgbClr val="7C7C7C"/>
              </a:solidFill>
              <a:effectLst/>
              <a:uLnTx/>
              <a:uFillTx/>
              <a:latin typeface="Arial" pitchFamily="34" charset="0"/>
              <a:ea typeface="STKaiti"/>
              <a:cs typeface="+mn-cs"/>
            </a:endParaRPr>
          </a:p>
        </p:txBody>
      </p:sp>
      <p:sp>
        <p:nvSpPr>
          <p:cNvPr id="20" name="Right Triangle 19">
            <a:extLst>
              <a:ext uri="{FF2B5EF4-FFF2-40B4-BE49-F238E27FC236}">
                <a16:creationId xmlns:a16="http://schemas.microsoft.com/office/drawing/2014/main" id="{0D3ADA71-1E28-43DD-93C9-E0FF2A5853D9}"/>
              </a:ext>
            </a:extLst>
          </p:cNvPr>
          <p:cNvSpPr/>
          <p:nvPr/>
        </p:nvSpPr>
        <p:spPr bwMode="auto">
          <a:xfrm rot="5400000">
            <a:off x="119118" y="-119117"/>
            <a:ext cx="1242223" cy="1480457"/>
          </a:xfrm>
          <a:prstGeom prst="rtTriangle">
            <a:avLst/>
          </a:prstGeom>
          <a:solidFill>
            <a:srgbClr val="0070C0">
              <a:alpha val="40000"/>
            </a:srgbClr>
          </a:solidFill>
          <a:ln w="6350" cap="flat" cmpd="sng" algn="ctr">
            <a:noFill/>
            <a:prstDash val="solid"/>
            <a:round/>
            <a:headEnd type="none" w="med" len="med"/>
            <a:tailEnd type="none" w="med" len="med"/>
          </a:ln>
          <a:effectLst/>
        </p:spPr>
        <p:txBody>
          <a:bodyPr vert="horz" wrap="none" lIns="121920" tIns="60960" rIns="121920" bIns="60960" numCol="1" rtlCol="0" anchor="ctr" anchorCtr="0" compatLnSpc="1">
            <a:prstTxWarp prst="textNoShape">
              <a:avLst/>
            </a:prstTxWarp>
          </a:bodyPr>
          <a:lstStyle/>
          <a:p>
            <a:pPr marL="0" marR="0" lvl="0" indent="0" algn="ctr" defTabSz="1219160" rtl="0" eaLnBrk="1" fontAlgn="base" latinLnBrk="0" hangingPunct="1">
              <a:lnSpc>
                <a:spcPct val="100000"/>
              </a:lnSpc>
              <a:spcBef>
                <a:spcPct val="0"/>
              </a:spcBef>
              <a:spcAft>
                <a:spcPct val="0"/>
              </a:spcAft>
              <a:buClrTx/>
              <a:buSzTx/>
              <a:buFontTx/>
              <a:buNone/>
              <a:tabLst/>
              <a:defRPr/>
            </a:pPr>
            <a:endParaRPr kumimoji="0" lang="en-US" sz="1867" b="0" i="0" u="none" strike="noStrike" kern="1200" cap="none" spc="0" normalizeH="0" baseline="0" noProof="0" dirty="0">
              <a:ln>
                <a:noFill/>
              </a:ln>
              <a:solidFill>
                <a:srgbClr val="7C7C7C"/>
              </a:solidFill>
              <a:effectLst/>
              <a:uLnTx/>
              <a:uFillTx/>
              <a:latin typeface="Arial" pitchFamily="34" charset="0"/>
              <a:ea typeface="STKaiti"/>
              <a:cs typeface="+mn-cs"/>
            </a:endParaRPr>
          </a:p>
        </p:txBody>
      </p:sp>
      <p:sp>
        <p:nvSpPr>
          <p:cNvPr id="21" name="Right Triangle 20">
            <a:extLst>
              <a:ext uri="{FF2B5EF4-FFF2-40B4-BE49-F238E27FC236}">
                <a16:creationId xmlns:a16="http://schemas.microsoft.com/office/drawing/2014/main" id="{6FBD25F1-9F27-4D02-8FFA-FD977397D53F}"/>
              </a:ext>
            </a:extLst>
          </p:cNvPr>
          <p:cNvSpPr/>
          <p:nvPr/>
        </p:nvSpPr>
        <p:spPr bwMode="auto">
          <a:xfrm rot="5400000">
            <a:off x="101601" y="-101600"/>
            <a:ext cx="1059543" cy="1262743"/>
          </a:xfrm>
          <a:prstGeom prst="rtTriangle">
            <a:avLst/>
          </a:prstGeom>
          <a:solidFill>
            <a:srgbClr val="2C3177"/>
          </a:solidFill>
          <a:ln w="6350" cap="flat" cmpd="sng" algn="ctr">
            <a:noFill/>
            <a:prstDash val="solid"/>
            <a:round/>
            <a:headEnd type="none" w="med" len="med"/>
            <a:tailEnd type="none" w="med" len="med"/>
          </a:ln>
          <a:effectLst/>
        </p:spPr>
        <p:txBody>
          <a:bodyPr vert="horz" wrap="none" lIns="121920" tIns="60960" rIns="121920" bIns="60960" numCol="1" rtlCol="0" anchor="ctr" anchorCtr="0" compatLnSpc="1">
            <a:prstTxWarp prst="textNoShape">
              <a:avLst/>
            </a:prstTxWarp>
          </a:bodyPr>
          <a:lstStyle/>
          <a:p>
            <a:pPr marL="0" marR="0" lvl="0" indent="0" algn="ctr" defTabSz="1219160" rtl="0" eaLnBrk="1" fontAlgn="base" latinLnBrk="0" hangingPunct="1">
              <a:lnSpc>
                <a:spcPct val="100000"/>
              </a:lnSpc>
              <a:spcBef>
                <a:spcPct val="0"/>
              </a:spcBef>
              <a:spcAft>
                <a:spcPct val="0"/>
              </a:spcAft>
              <a:buClrTx/>
              <a:buSzTx/>
              <a:buFontTx/>
              <a:buNone/>
              <a:tabLst/>
              <a:defRPr/>
            </a:pPr>
            <a:endParaRPr kumimoji="0" lang="en-US" sz="1867" b="0" i="0" u="none" strike="noStrike" kern="1200" cap="none" spc="0" normalizeH="0" baseline="0" noProof="0" dirty="0">
              <a:ln>
                <a:noFill/>
              </a:ln>
              <a:solidFill>
                <a:srgbClr val="7C7C7C"/>
              </a:solidFill>
              <a:effectLst/>
              <a:uLnTx/>
              <a:uFillTx/>
              <a:latin typeface="Arial" pitchFamily="34" charset="0"/>
              <a:ea typeface="STKaiti"/>
              <a:cs typeface="+mn-cs"/>
            </a:endParaRPr>
          </a:p>
        </p:txBody>
      </p:sp>
      <p:pic>
        <p:nvPicPr>
          <p:cNvPr id="22" name="Picture 21">
            <a:extLst>
              <a:ext uri="{FF2B5EF4-FFF2-40B4-BE49-F238E27FC236}">
                <a16:creationId xmlns:a16="http://schemas.microsoft.com/office/drawing/2014/main" id="{FEFC3B17-BD42-498D-9F35-83C8D79C317F}"/>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72974" y="4770782"/>
            <a:ext cx="1264136" cy="1067799"/>
          </a:xfrm>
          <a:prstGeom prst="rect">
            <a:avLst/>
          </a:prstGeom>
        </p:spPr>
      </p:pic>
      <p:sp>
        <p:nvSpPr>
          <p:cNvPr id="23" name="Freeform 12">
            <a:extLst>
              <a:ext uri="{FF2B5EF4-FFF2-40B4-BE49-F238E27FC236}">
                <a16:creationId xmlns:a16="http://schemas.microsoft.com/office/drawing/2014/main" id="{228EB855-1F61-44B1-B61B-50E460A7EBB3}"/>
              </a:ext>
            </a:extLst>
          </p:cNvPr>
          <p:cNvSpPr/>
          <p:nvPr/>
        </p:nvSpPr>
        <p:spPr bwMode="auto">
          <a:xfrm flipH="1">
            <a:off x="8676231" y="5838581"/>
            <a:ext cx="3515765" cy="1019419"/>
          </a:xfrm>
          <a:custGeom>
            <a:avLst/>
            <a:gdLst>
              <a:gd name="connsiteX0" fmla="*/ 497205 w 1428750"/>
              <a:gd name="connsiteY0" fmla="*/ 0 h 388620"/>
              <a:gd name="connsiteX1" fmla="*/ 1428750 w 1428750"/>
              <a:gd name="connsiteY1" fmla="*/ 388620 h 388620"/>
              <a:gd name="connsiteX2" fmla="*/ 0 w 1428750"/>
              <a:gd name="connsiteY2" fmla="*/ 388620 h 388620"/>
              <a:gd name="connsiteX3" fmla="*/ 0 w 1428750"/>
              <a:gd name="connsiteY3" fmla="*/ 207423 h 388620"/>
            </a:gdLst>
            <a:ahLst/>
            <a:cxnLst>
              <a:cxn ang="0">
                <a:pos x="connsiteX0" y="connsiteY0"/>
              </a:cxn>
              <a:cxn ang="0">
                <a:pos x="connsiteX1" y="connsiteY1"/>
              </a:cxn>
              <a:cxn ang="0">
                <a:pos x="connsiteX2" y="connsiteY2"/>
              </a:cxn>
              <a:cxn ang="0">
                <a:pos x="connsiteX3" y="connsiteY3"/>
              </a:cxn>
            </a:cxnLst>
            <a:rect l="l" t="t" r="r" b="b"/>
            <a:pathLst>
              <a:path w="1428750" h="388620">
                <a:moveTo>
                  <a:pt x="497205" y="0"/>
                </a:moveTo>
                <a:lnTo>
                  <a:pt x="1428750" y="388620"/>
                </a:lnTo>
                <a:lnTo>
                  <a:pt x="0" y="388620"/>
                </a:lnTo>
                <a:lnTo>
                  <a:pt x="0" y="207423"/>
                </a:lnTo>
                <a:close/>
              </a:path>
            </a:pathLst>
          </a:custGeom>
          <a:solidFill>
            <a:srgbClr val="0070C0">
              <a:alpha val="60000"/>
            </a:srgbClr>
          </a:solidFill>
          <a:ln w="6350" cap="flat" cmpd="sng" algn="ctr">
            <a:noFill/>
            <a:prstDash val="solid"/>
            <a:round/>
            <a:headEnd type="none" w="med" len="med"/>
            <a:tailEnd type="none" w="med" len="med"/>
          </a:ln>
          <a:effectLst/>
        </p:spPr>
        <p:txBody>
          <a:bodyPr vert="horz" wrap="square" lIns="121920" tIns="60960" rIns="121920" bIns="60960" numCol="1" spcCol="0" rtlCol="0" fromWordArt="0" anchor="ctr" anchorCtr="0" forceAA="0" compatLnSpc="1">
            <a:prstTxWarp prst="textNoShape">
              <a:avLst/>
            </a:prstTxWarp>
          </a:bodyPr>
          <a:lstStyle/>
          <a:p>
            <a:pPr marL="0" marR="0" lvl="0" indent="0" algn="ctr" defTabSz="1219160" rtl="0" eaLnBrk="1" fontAlgn="base" latinLnBrk="0" hangingPunct="1">
              <a:lnSpc>
                <a:spcPct val="100000"/>
              </a:lnSpc>
              <a:spcBef>
                <a:spcPct val="0"/>
              </a:spcBef>
              <a:spcAft>
                <a:spcPct val="0"/>
              </a:spcAft>
              <a:buClrTx/>
              <a:buSzTx/>
              <a:buFontTx/>
              <a:buNone/>
              <a:tabLst/>
              <a:defRPr/>
            </a:pPr>
            <a:endParaRPr kumimoji="0" lang="en-US" sz="1867" b="0" i="0" u="none" strike="noStrike" kern="1200" cap="none" spc="0" normalizeH="0" baseline="0" noProof="0" dirty="0">
              <a:ln>
                <a:noFill/>
              </a:ln>
              <a:solidFill>
                <a:srgbClr val="7C7C7C"/>
              </a:solidFill>
              <a:effectLst/>
              <a:uLnTx/>
              <a:uFillTx/>
              <a:latin typeface="Arial" pitchFamily="34" charset="0"/>
              <a:ea typeface="STKaiti"/>
              <a:cs typeface="+mn-cs"/>
            </a:endParaRPr>
          </a:p>
        </p:txBody>
      </p:sp>
      <p:sp>
        <p:nvSpPr>
          <p:cNvPr id="24" name="Freeform 13">
            <a:extLst>
              <a:ext uri="{FF2B5EF4-FFF2-40B4-BE49-F238E27FC236}">
                <a16:creationId xmlns:a16="http://schemas.microsoft.com/office/drawing/2014/main" id="{EB66076A-A41A-46B9-A905-5A223C0B91C7}"/>
              </a:ext>
            </a:extLst>
          </p:cNvPr>
          <p:cNvSpPr/>
          <p:nvPr/>
        </p:nvSpPr>
        <p:spPr bwMode="auto">
          <a:xfrm flipH="1">
            <a:off x="8835779" y="5944952"/>
            <a:ext cx="3356223" cy="913048"/>
          </a:xfrm>
          <a:custGeom>
            <a:avLst/>
            <a:gdLst>
              <a:gd name="connsiteX0" fmla="*/ 497205 w 1428750"/>
              <a:gd name="connsiteY0" fmla="*/ 0 h 388620"/>
              <a:gd name="connsiteX1" fmla="*/ 1428750 w 1428750"/>
              <a:gd name="connsiteY1" fmla="*/ 388620 h 388620"/>
              <a:gd name="connsiteX2" fmla="*/ 0 w 1428750"/>
              <a:gd name="connsiteY2" fmla="*/ 388620 h 388620"/>
              <a:gd name="connsiteX3" fmla="*/ 0 w 1428750"/>
              <a:gd name="connsiteY3" fmla="*/ 207423 h 388620"/>
            </a:gdLst>
            <a:ahLst/>
            <a:cxnLst>
              <a:cxn ang="0">
                <a:pos x="connsiteX0" y="connsiteY0"/>
              </a:cxn>
              <a:cxn ang="0">
                <a:pos x="connsiteX1" y="connsiteY1"/>
              </a:cxn>
              <a:cxn ang="0">
                <a:pos x="connsiteX2" y="connsiteY2"/>
              </a:cxn>
              <a:cxn ang="0">
                <a:pos x="connsiteX3" y="connsiteY3"/>
              </a:cxn>
            </a:cxnLst>
            <a:rect l="l" t="t" r="r" b="b"/>
            <a:pathLst>
              <a:path w="1428750" h="388620">
                <a:moveTo>
                  <a:pt x="497205" y="0"/>
                </a:moveTo>
                <a:lnTo>
                  <a:pt x="1428750" y="388620"/>
                </a:lnTo>
                <a:lnTo>
                  <a:pt x="0" y="388620"/>
                </a:lnTo>
                <a:lnTo>
                  <a:pt x="0" y="207423"/>
                </a:lnTo>
                <a:close/>
              </a:path>
            </a:pathLst>
          </a:custGeom>
          <a:solidFill>
            <a:srgbClr val="0070C0"/>
          </a:solidFill>
          <a:ln w="6350" cap="flat" cmpd="sng" algn="ctr">
            <a:noFill/>
            <a:prstDash val="solid"/>
            <a:round/>
            <a:headEnd type="none" w="med" len="med"/>
            <a:tailEnd type="none" w="med" len="med"/>
          </a:ln>
          <a:effectLst/>
        </p:spPr>
        <p:txBody>
          <a:bodyPr vert="horz" wrap="square" lIns="121920" tIns="60960" rIns="121920" bIns="60960" numCol="1" spcCol="0" rtlCol="0" fromWordArt="0" anchor="ctr" anchorCtr="0" forceAA="0" compatLnSpc="1">
            <a:prstTxWarp prst="textNoShape">
              <a:avLst/>
            </a:prstTxWarp>
          </a:bodyPr>
          <a:lstStyle/>
          <a:p>
            <a:pPr marL="0" marR="0" lvl="0" indent="0" algn="ctr" defTabSz="1219160" rtl="0" eaLnBrk="1" fontAlgn="base" latinLnBrk="0" hangingPunct="1">
              <a:lnSpc>
                <a:spcPct val="100000"/>
              </a:lnSpc>
              <a:spcBef>
                <a:spcPct val="0"/>
              </a:spcBef>
              <a:spcAft>
                <a:spcPct val="0"/>
              </a:spcAft>
              <a:buClrTx/>
              <a:buSzTx/>
              <a:buFontTx/>
              <a:buNone/>
              <a:tabLst/>
              <a:defRPr/>
            </a:pPr>
            <a:endParaRPr kumimoji="0" lang="en-US" sz="1867" b="0" i="0" u="none" strike="noStrike" kern="1200" cap="none" spc="0" normalizeH="0" baseline="0" noProof="0" dirty="0">
              <a:ln>
                <a:noFill/>
              </a:ln>
              <a:solidFill>
                <a:srgbClr val="7C7C7C"/>
              </a:solidFill>
              <a:effectLst/>
              <a:uLnTx/>
              <a:uFillTx/>
              <a:latin typeface="Arial" pitchFamily="34" charset="0"/>
              <a:ea typeface="STKaiti"/>
              <a:cs typeface="+mn-cs"/>
            </a:endParaRPr>
          </a:p>
        </p:txBody>
      </p:sp>
      <p:pic>
        <p:nvPicPr>
          <p:cNvPr id="25" name="Picture 24">
            <a:extLst>
              <a:ext uri="{FF2B5EF4-FFF2-40B4-BE49-F238E27FC236}">
                <a16:creationId xmlns:a16="http://schemas.microsoft.com/office/drawing/2014/main" id="{FC45FFF1-B977-4B2B-BE45-B152E5C6F97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322157" y="6386653"/>
            <a:ext cx="1505417" cy="274320"/>
          </a:xfrm>
          <a:prstGeom prst="rect">
            <a:avLst/>
          </a:prstGeom>
        </p:spPr>
      </p:pic>
      <p:sp>
        <p:nvSpPr>
          <p:cNvPr id="26" name="Title 8">
            <a:extLst>
              <a:ext uri="{FF2B5EF4-FFF2-40B4-BE49-F238E27FC236}">
                <a16:creationId xmlns:a16="http://schemas.microsoft.com/office/drawing/2014/main" id="{95881510-64F6-476E-9128-B6C05C859A47}"/>
              </a:ext>
            </a:extLst>
          </p:cNvPr>
          <p:cNvSpPr>
            <a:spLocks noGrp="1"/>
          </p:cNvSpPr>
          <p:nvPr>
            <p:ph type="title"/>
          </p:nvPr>
        </p:nvSpPr>
        <p:spPr>
          <a:xfrm>
            <a:off x="1800525" y="5271956"/>
            <a:ext cx="10391471" cy="943785"/>
          </a:xfrm>
        </p:spPr>
        <p:txBody>
          <a:bodyPr/>
          <a:lstStyle/>
          <a:p>
            <a:r>
              <a:rPr lang="en-US" sz="4400" b="1" dirty="0">
                <a:solidFill>
                  <a:srgbClr val="996A11"/>
                </a:solidFill>
              </a:rPr>
              <a:t>#SmartTransportation </a:t>
            </a:r>
            <a:r>
              <a:rPr lang="en-US" sz="4400" b="1" dirty="0">
                <a:solidFill>
                  <a:srgbClr val="97BDD5"/>
                </a:solidFill>
              </a:rPr>
              <a:t>Hackathon #2</a:t>
            </a:r>
            <a:endParaRPr lang="en-US" sz="4400" b="1" i="1" dirty="0">
              <a:solidFill>
                <a:srgbClr val="97BDD5"/>
              </a:solidFill>
              <a:latin typeface="+mj-lt"/>
            </a:endParaRPr>
          </a:p>
        </p:txBody>
      </p:sp>
    </p:spTree>
    <p:extLst>
      <p:ext uri="{BB962C8B-B14F-4D97-AF65-F5344CB8AC3E}">
        <p14:creationId xmlns:p14="http://schemas.microsoft.com/office/powerpoint/2010/main" val="12389807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F423E-065C-41CB-894E-1AE62D98A256}"/>
              </a:ext>
            </a:extLst>
          </p:cNvPr>
          <p:cNvSpPr>
            <a:spLocks noGrp="1"/>
          </p:cNvSpPr>
          <p:nvPr>
            <p:ph type="title"/>
          </p:nvPr>
        </p:nvSpPr>
        <p:spPr>
          <a:xfrm>
            <a:off x="1653363" y="365760"/>
            <a:ext cx="9367203" cy="1188720"/>
          </a:xfrm>
        </p:spPr>
        <p:txBody>
          <a:bodyPr vert="horz" lIns="91440" tIns="45720" rIns="91440" bIns="45720" rtlCol="0" anchor="ctr">
            <a:normAutofit/>
          </a:bodyPr>
          <a:lstStyle/>
          <a:p>
            <a:pPr defTabSz="914400"/>
            <a:r>
              <a:rPr lang="en-US" sz="4400" b="1" kern="1200">
                <a:solidFill>
                  <a:schemeClr val="tx1"/>
                </a:solidFill>
                <a:latin typeface="+mj-lt"/>
                <a:ea typeface="+mj-ea"/>
                <a:cs typeface="+mj-cs"/>
              </a:rPr>
              <a:t>LTI Data Squad</a:t>
            </a:r>
          </a:p>
        </p:txBody>
      </p:sp>
      <p:sp>
        <p:nvSpPr>
          <p:cNvPr id="34" name="Freeform: Shape 33">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6" name="Freeform: Shape 35">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8" name="Freeform: Shape 37">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TextBox 7">
            <a:extLst>
              <a:ext uri="{FF2B5EF4-FFF2-40B4-BE49-F238E27FC236}">
                <a16:creationId xmlns:a16="http://schemas.microsoft.com/office/drawing/2014/main" id="{737CCC2A-467E-4004-A259-07E029A70CEA}"/>
              </a:ext>
            </a:extLst>
          </p:cNvPr>
          <p:cNvSpPr txBox="1"/>
          <p:nvPr/>
        </p:nvSpPr>
        <p:spPr>
          <a:xfrm>
            <a:off x="1653363" y="1695372"/>
            <a:ext cx="7926735" cy="4663225"/>
          </a:xfrm>
          <a:prstGeom prst="rect">
            <a:avLst/>
          </a:prstGeom>
        </p:spPr>
        <p:txBody>
          <a:bodyPr vert="horz" lIns="91440" tIns="45720" rIns="91440" bIns="45720" rtlCol="0" anchor="t">
            <a:noAutofit/>
          </a:bodyPr>
          <a:lstStyle/>
          <a:p>
            <a:pPr>
              <a:lnSpc>
                <a:spcPct val="90000"/>
              </a:lnSpc>
              <a:spcAft>
                <a:spcPts val="600"/>
              </a:spcAft>
            </a:pPr>
            <a:r>
              <a:rPr lang="en-US" b="1" dirty="0"/>
              <a:t>Mentors</a:t>
            </a:r>
          </a:p>
          <a:p>
            <a:pPr marL="342900" indent="-285750">
              <a:lnSpc>
                <a:spcPct val="90000"/>
              </a:lnSpc>
              <a:spcAft>
                <a:spcPts val="600"/>
              </a:spcAft>
              <a:buFont typeface="Wingdings" panose="05000000000000000000" pitchFamily="2" charset="2"/>
              <a:buChar char="§"/>
            </a:pPr>
            <a:r>
              <a:rPr lang="en-US" b="1" dirty="0">
                <a:solidFill>
                  <a:srgbClr val="C00000"/>
                </a:solidFill>
              </a:rPr>
              <a:t>Saikat Banerjee</a:t>
            </a:r>
          </a:p>
          <a:p>
            <a:pPr marL="342900" indent="-285750">
              <a:lnSpc>
                <a:spcPct val="90000"/>
              </a:lnSpc>
              <a:spcAft>
                <a:spcPts val="600"/>
              </a:spcAft>
              <a:buFont typeface="Wingdings" panose="05000000000000000000" pitchFamily="2" charset="2"/>
              <a:buChar char="§"/>
            </a:pPr>
            <a:r>
              <a:rPr lang="en-US" b="1" dirty="0">
                <a:solidFill>
                  <a:srgbClr val="C00000"/>
                </a:solidFill>
              </a:rPr>
              <a:t>Bikash Pattnaik</a:t>
            </a:r>
          </a:p>
          <a:p>
            <a:pPr marL="342900" indent="-285750">
              <a:lnSpc>
                <a:spcPct val="90000"/>
              </a:lnSpc>
              <a:spcAft>
                <a:spcPts val="600"/>
              </a:spcAft>
              <a:buFont typeface="Wingdings" panose="05000000000000000000" pitchFamily="2" charset="2"/>
              <a:buChar char="§"/>
            </a:pPr>
            <a:r>
              <a:rPr lang="en-US" b="1" dirty="0">
                <a:solidFill>
                  <a:srgbClr val="C00000"/>
                </a:solidFill>
              </a:rPr>
              <a:t>Ankit Gupta</a:t>
            </a:r>
          </a:p>
          <a:p>
            <a:pPr marL="285750" indent="-228600">
              <a:lnSpc>
                <a:spcPct val="90000"/>
              </a:lnSpc>
              <a:spcAft>
                <a:spcPts val="600"/>
              </a:spcAft>
              <a:buFont typeface="Arial" panose="020B0604020202020204" pitchFamily="34" charset="0"/>
              <a:buChar char="•"/>
            </a:pPr>
            <a:endParaRPr lang="en-US" dirty="0"/>
          </a:p>
          <a:p>
            <a:pPr>
              <a:lnSpc>
                <a:spcPct val="90000"/>
              </a:lnSpc>
              <a:spcAft>
                <a:spcPts val="600"/>
              </a:spcAft>
            </a:pPr>
            <a:r>
              <a:rPr lang="en-US" b="1" dirty="0"/>
              <a:t>Captain</a:t>
            </a:r>
            <a:endParaRPr lang="en-US" dirty="0"/>
          </a:p>
          <a:p>
            <a:pPr marL="342900" indent="-285750">
              <a:lnSpc>
                <a:spcPct val="90000"/>
              </a:lnSpc>
              <a:spcAft>
                <a:spcPts val="600"/>
              </a:spcAft>
              <a:buFont typeface="Wingdings" panose="05000000000000000000" pitchFamily="2" charset="2"/>
              <a:buChar char="§"/>
            </a:pPr>
            <a:r>
              <a:rPr lang="en-US" b="1" dirty="0">
                <a:solidFill>
                  <a:schemeClr val="accent1">
                    <a:lumMod val="75000"/>
                  </a:schemeClr>
                </a:solidFill>
              </a:rPr>
              <a:t>Rohit Lalwani</a:t>
            </a:r>
          </a:p>
          <a:p>
            <a:pPr marL="285750" indent="-228600">
              <a:lnSpc>
                <a:spcPct val="90000"/>
              </a:lnSpc>
              <a:spcAft>
                <a:spcPts val="600"/>
              </a:spcAft>
              <a:buFont typeface="Arial" panose="020B0604020202020204" pitchFamily="34" charset="0"/>
              <a:buChar char="•"/>
            </a:pPr>
            <a:endParaRPr lang="en-US" dirty="0"/>
          </a:p>
          <a:p>
            <a:pPr>
              <a:lnSpc>
                <a:spcPct val="90000"/>
              </a:lnSpc>
              <a:spcAft>
                <a:spcPts val="600"/>
              </a:spcAft>
            </a:pPr>
            <a:r>
              <a:rPr lang="en-US" b="1" dirty="0"/>
              <a:t>Members</a:t>
            </a:r>
          </a:p>
          <a:p>
            <a:pPr marL="342900" indent="-285750">
              <a:lnSpc>
                <a:spcPct val="90000"/>
              </a:lnSpc>
              <a:spcAft>
                <a:spcPts val="600"/>
              </a:spcAft>
              <a:buFont typeface="Wingdings" panose="05000000000000000000" pitchFamily="2" charset="2"/>
              <a:buChar char="§"/>
            </a:pPr>
            <a:r>
              <a:rPr lang="en-US" b="1" dirty="0">
                <a:solidFill>
                  <a:schemeClr val="accent6">
                    <a:lumMod val="50000"/>
                  </a:schemeClr>
                </a:solidFill>
              </a:rPr>
              <a:t>Darshit Jhaveri</a:t>
            </a:r>
          </a:p>
          <a:p>
            <a:pPr marL="342900" indent="-285750">
              <a:lnSpc>
                <a:spcPct val="90000"/>
              </a:lnSpc>
              <a:spcAft>
                <a:spcPts val="600"/>
              </a:spcAft>
              <a:buFont typeface="Wingdings" panose="05000000000000000000" pitchFamily="2" charset="2"/>
              <a:buChar char="§"/>
            </a:pPr>
            <a:r>
              <a:rPr lang="en-US" b="1" dirty="0">
                <a:solidFill>
                  <a:schemeClr val="accent6">
                    <a:lumMod val="50000"/>
                  </a:schemeClr>
                </a:solidFill>
              </a:rPr>
              <a:t>Siddharth Adhikari</a:t>
            </a:r>
          </a:p>
          <a:p>
            <a:pPr marL="342900" indent="-285750">
              <a:lnSpc>
                <a:spcPct val="90000"/>
              </a:lnSpc>
              <a:spcAft>
                <a:spcPts val="600"/>
              </a:spcAft>
              <a:buFont typeface="Wingdings" panose="05000000000000000000" pitchFamily="2" charset="2"/>
              <a:buChar char="§"/>
            </a:pPr>
            <a:r>
              <a:rPr lang="en-US" b="1" dirty="0">
                <a:solidFill>
                  <a:schemeClr val="accent6">
                    <a:lumMod val="50000"/>
                  </a:schemeClr>
                </a:solidFill>
              </a:rPr>
              <a:t>VivekS Yadav</a:t>
            </a:r>
          </a:p>
          <a:p>
            <a:pPr marL="342900" indent="-285750">
              <a:lnSpc>
                <a:spcPct val="90000"/>
              </a:lnSpc>
              <a:spcAft>
                <a:spcPts val="600"/>
              </a:spcAft>
              <a:buFont typeface="Wingdings" panose="05000000000000000000" pitchFamily="2" charset="2"/>
              <a:buChar char="§"/>
            </a:pPr>
            <a:r>
              <a:rPr lang="en-US" b="1" dirty="0">
                <a:solidFill>
                  <a:schemeClr val="accent6">
                    <a:lumMod val="50000"/>
                  </a:schemeClr>
                </a:solidFill>
              </a:rPr>
              <a:t>Rajesh Ganesh</a:t>
            </a:r>
          </a:p>
          <a:p>
            <a:pPr marL="342900" indent="-285750">
              <a:lnSpc>
                <a:spcPct val="90000"/>
              </a:lnSpc>
              <a:spcAft>
                <a:spcPts val="600"/>
              </a:spcAft>
              <a:buFont typeface="Wingdings" panose="05000000000000000000" pitchFamily="2" charset="2"/>
              <a:buChar char="§"/>
            </a:pPr>
            <a:r>
              <a:rPr lang="en-US" b="1" dirty="0">
                <a:solidFill>
                  <a:schemeClr val="accent6">
                    <a:lumMod val="50000"/>
                  </a:schemeClr>
                </a:solidFill>
              </a:rPr>
              <a:t>Kannan Asokan</a:t>
            </a:r>
          </a:p>
          <a:p>
            <a:pPr marL="285750"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endParaRPr lang="en-US" dirty="0"/>
          </a:p>
        </p:txBody>
      </p:sp>
    </p:spTree>
    <p:extLst>
      <p:ext uri="{BB962C8B-B14F-4D97-AF65-F5344CB8AC3E}">
        <p14:creationId xmlns:p14="http://schemas.microsoft.com/office/powerpoint/2010/main" val="3257787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CEDF4EA-83A6-4A57-8775-675C77B9273B}"/>
              </a:ext>
            </a:extLst>
          </p:cNvPr>
          <p:cNvSpPr>
            <a:spLocks noGrp="1"/>
          </p:cNvSpPr>
          <p:nvPr>
            <p:ph idx="1"/>
          </p:nvPr>
        </p:nvSpPr>
        <p:spPr>
          <a:xfrm>
            <a:off x="507532" y="1198036"/>
            <a:ext cx="4313382" cy="2572106"/>
          </a:xfrm>
        </p:spPr>
        <p:txBody>
          <a:bodyPr>
            <a:normAutofit/>
          </a:bodyPr>
          <a:lstStyle/>
          <a:p>
            <a:pPr>
              <a:buFont typeface="Wingdings" panose="05000000000000000000" pitchFamily="2" charset="2"/>
              <a:buChar char="§"/>
            </a:pPr>
            <a:r>
              <a:rPr lang="en-US" sz="1500" dirty="0"/>
              <a:t>Inefficient utilization of bus capacity in certain routes in Singapore leads to increase in traffic congestion, increase in air pollution in the environment and bring loss to the bus transportation department</a:t>
            </a:r>
          </a:p>
          <a:p>
            <a:pPr>
              <a:buFont typeface="Wingdings" panose="05000000000000000000" pitchFamily="2" charset="2"/>
              <a:buChar char="§"/>
            </a:pPr>
            <a:endParaRPr lang="en-US" dirty="0"/>
          </a:p>
        </p:txBody>
      </p:sp>
      <p:sp>
        <p:nvSpPr>
          <p:cNvPr id="3" name="Title 2">
            <a:extLst>
              <a:ext uri="{FF2B5EF4-FFF2-40B4-BE49-F238E27FC236}">
                <a16:creationId xmlns:a16="http://schemas.microsoft.com/office/drawing/2014/main" id="{251925FF-2AA7-443B-A7F4-59DBE010F20B}"/>
              </a:ext>
            </a:extLst>
          </p:cNvPr>
          <p:cNvSpPr>
            <a:spLocks noGrp="1"/>
          </p:cNvSpPr>
          <p:nvPr>
            <p:ph type="title"/>
          </p:nvPr>
        </p:nvSpPr>
        <p:spPr/>
        <p:txBody>
          <a:bodyPr>
            <a:normAutofit fontScale="90000"/>
          </a:bodyPr>
          <a:lstStyle/>
          <a:p>
            <a:r>
              <a:rPr lang="en-US" dirty="0"/>
              <a:t>Overview</a:t>
            </a:r>
          </a:p>
        </p:txBody>
      </p:sp>
      <p:graphicFrame>
        <p:nvGraphicFramePr>
          <p:cNvPr id="8" name="Diagram 7">
            <a:extLst>
              <a:ext uri="{FF2B5EF4-FFF2-40B4-BE49-F238E27FC236}">
                <a16:creationId xmlns:a16="http://schemas.microsoft.com/office/drawing/2014/main" id="{DEF665DB-E724-4CAB-887C-011A4A5AB562}"/>
              </a:ext>
            </a:extLst>
          </p:cNvPr>
          <p:cNvGraphicFramePr/>
          <p:nvPr>
            <p:extLst>
              <p:ext uri="{D42A27DB-BD31-4B8C-83A1-F6EECF244321}">
                <p14:modId xmlns:p14="http://schemas.microsoft.com/office/powerpoint/2010/main" val="2635599958"/>
              </p:ext>
            </p:extLst>
          </p:nvPr>
        </p:nvGraphicFramePr>
        <p:xfrm>
          <a:off x="3415335" y="1624348"/>
          <a:ext cx="5860092" cy="293661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Content Placeholder 1">
            <a:extLst>
              <a:ext uri="{FF2B5EF4-FFF2-40B4-BE49-F238E27FC236}">
                <a16:creationId xmlns:a16="http://schemas.microsoft.com/office/drawing/2014/main" id="{6C66860D-6B6A-47BD-980F-930B41C906FB}"/>
              </a:ext>
            </a:extLst>
          </p:cNvPr>
          <p:cNvSpPr txBox="1">
            <a:spLocks/>
          </p:cNvSpPr>
          <p:nvPr/>
        </p:nvSpPr>
        <p:spPr>
          <a:xfrm>
            <a:off x="7691333" y="1146234"/>
            <a:ext cx="4087471" cy="3031873"/>
          </a:xfrm>
          <a:prstGeom prst="rect">
            <a:avLst/>
          </a:prstGeom>
        </p:spPr>
        <p:txBody>
          <a:bodyPr vert="horz" lIns="91440" tIns="45720" rIns="91440" bIns="45720" rtlCol="0">
            <a:normAutofit/>
          </a:bodyPr>
          <a:lstStyle>
            <a:lvl1pPr marL="228589" indent="-228589" algn="l" defTabSz="914354"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
            </a:pPr>
            <a:r>
              <a:rPr lang="en-US" sz="1500" dirty="0"/>
              <a:t>Build a viable predictive Machine Learning model trained with available real-time data in Singapore government data repository site and bring out some useful pattern from the data analysis.</a:t>
            </a:r>
          </a:p>
          <a:p>
            <a:pPr>
              <a:buFont typeface="Wingdings" panose="05000000000000000000" pitchFamily="2" charset="2"/>
              <a:buChar char="§"/>
            </a:pPr>
            <a:r>
              <a:rPr lang="en-US" sz="1500" dirty="0"/>
              <a:t>The model should be capable enough to predict for future data and give us an ability to forecast on public bus transportation utilization </a:t>
            </a:r>
          </a:p>
          <a:p>
            <a:pPr>
              <a:buFont typeface="Wingdings" panose="05000000000000000000" pitchFamily="2" charset="2"/>
              <a:buChar char="§"/>
            </a:pPr>
            <a:endParaRPr lang="en-US" sz="1500" dirty="0"/>
          </a:p>
          <a:p>
            <a:pPr>
              <a:buFont typeface="Wingdings" panose="05000000000000000000" pitchFamily="2" charset="2"/>
              <a:buChar char="§"/>
            </a:pPr>
            <a:endParaRPr lang="en-US" sz="1500" dirty="0"/>
          </a:p>
        </p:txBody>
      </p:sp>
      <p:sp>
        <p:nvSpPr>
          <p:cNvPr id="10" name="Content Placeholder 1">
            <a:extLst>
              <a:ext uri="{FF2B5EF4-FFF2-40B4-BE49-F238E27FC236}">
                <a16:creationId xmlns:a16="http://schemas.microsoft.com/office/drawing/2014/main" id="{135F6047-E5E7-406F-AE27-2DA3FCD36766}"/>
              </a:ext>
            </a:extLst>
          </p:cNvPr>
          <p:cNvSpPr txBox="1">
            <a:spLocks/>
          </p:cNvSpPr>
          <p:nvPr/>
        </p:nvSpPr>
        <p:spPr>
          <a:xfrm>
            <a:off x="3415335" y="4560959"/>
            <a:ext cx="5860093" cy="1853909"/>
          </a:xfrm>
          <a:prstGeom prst="rect">
            <a:avLst/>
          </a:prstGeom>
        </p:spPr>
        <p:txBody>
          <a:bodyPr vert="horz" lIns="91440" tIns="45720" rIns="91440" bIns="45720" rtlCol="0">
            <a:normAutofit/>
          </a:bodyPr>
          <a:lstStyle>
            <a:lvl1pPr marL="228589" indent="-228589" algn="l" defTabSz="914354"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
            </a:pPr>
            <a:r>
              <a:rPr lang="en-US" sz="1500" dirty="0"/>
              <a:t>Build KPI’s to plot the forecasted data received from Machine Learning model in the form of Visualization in Oracle Analytics Cloud technology</a:t>
            </a:r>
          </a:p>
          <a:p>
            <a:pPr>
              <a:buFont typeface="Wingdings" panose="05000000000000000000" pitchFamily="2" charset="2"/>
              <a:buChar char="§"/>
            </a:pPr>
            <a:r>
              <a:rPr lang="en-US" sz="1500" dirty="0"/>
              <a:t>This will prescribe actionable insight to the decision makers on how to handle Singapore public transport system efficiently to eliminate all present problems faced by them</a:t>
            </a:r>
          </a:p>
          <a:p>
            <a:pPr>
              <a:buFont typeface="Wingdings" panose="05000000000000000000" pitchFamily="2" charset="2"/>
              <a:buChar char="§"/>
            </a:pPr>
            <a:endParaRPr lang="en-US" dirty="0"/>
          </a:p>
        </p:txBody>
      </p:sp>
    </p:spTree>
    <p:extLst>
      <p:ext uri="{BB962C8B-B14F-4D97-AF65-F5344CB8AC3E}">
        <p14:creationId xmlns:p14="http://schemas.microsoft.com/office/powerpoint/2010/main" val="32811446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Rectangle: Rounded Corners 52">
            <a:extLst>
              <a:ext uri="{FF2B5EF4-FFF2-40B4-BE49-F238E27FC236}">
                <a16:creationId xmlns:a16="http://schemas.microsoft.com/office/drawing/2014/main" id="{248869D3-5327-4267-BF34-7C03FD057D51}"/>
              </a:ext>
            </a:extLst>
          </p:cNvPr>
          <p:cNvSpPr/>
          <p:nvPr/>
        </p:nvSpPr>
        <p:spPr>
          <a:xfrm>
            <a:off x="166745" y="3298435"/>
            <a:ext cx="2265383" cy="2874975"/>
          </a:xfrm>
          <a:prstGeom prst="roundRect">
            <a:avLst>
              <a:gd name="adj" fmla="val 4930"/>
            </a:avLst>
          </a:prstGeom>
          <a:solidFill>
            <a:srgbClr val="FDFDFD"/>
          </a:solidFill>
          <a:ln w="12700" cap="flat" cmpd="sng" algn="ctr">
            <a:solidFill>
              <a:srgbClr val="D8E9F4"/>
            </a:solidFill>
            <a:prstDash val="solid"/>
            <a:miter lim="800000"/>
          </a:ln>
          <a:effectLst>
            <a:outerShdw blurRad="63500" algn="ctr" rotWithShape="0">
              <a:srgbClr val="5B9BD5">
                <a:lumMod val="60000"/>
                <a:lumOff val="40000"/>
                <a:alpha val="47000"/>
              </a:srgbClr>
            </a:outerShdw>
          </a:effectLst>
        </p:spPr>
        <p:txBody>
          <a:bodyPr rtlCol="0" anchor="t"/>
          <a:lstStyle/>
          <a:p>
            <a:pPr marL="285750" indent="-285750" defTabSz="1219140">
              <a:lnSpc>
                <a:spcPts val="1867"/>
              </a:lnSpc>
              <a:spcAft>
                <a:spcPts val="800"/>
              </a:spcAft>
              <a:buFont typeface="Arial" panose="020B0604020202020204" pitchFamily="34" charset="0"/>
              <a:buChar char="•"/>
            </a:pPr>
            <a:r>
              <a:rPr lang="en-US" sz="1333" dirty="0">
                <a:solidFill>
                  <a:prstClr val="black"/>
                </a:solidFill>
                <a:latin typeface="Calibri Light" panose="020F0302020204030204" pitchFamily="34" charset="0"/>
                <a:ea typeface="Lato regular" panose="020F0502020204030203" pitchFamily="34" charset="0"/>
                <a:cs typeface="Calibri Light" panose="020F0302020204030204" pitchFamily="34" charset="0"/>
              </a:rPr>
              <a:t>Explored Singapore data repository(</a:t>
            </a:r>
            <a:r>
              <a:rPr lang="en-US" sz="1333" dirty="0">
                <a:solidFill>
                  <a:prstClr val="black"/>
                </a:solidFill>
                <a:latin typeface="Calibri Light" panose="020F0302020204030204" pitchFamily="34" charset="0"/>
                <a:ea typeface="Lato regular" panose="020F0502020204030203" pitchFamily="34" charset="0"/>
                <a:cs typeface="Calibri Light" panose="020F0302020204030204" pitchFamily="34" charset="0"/>
                <a:hlinkClick r:id="rId3"/>
              </a:rPr>
              <a:t>https://data.gov.sg/</a:t>
            </a:r>
            <a:r>
              <a:rPr lang="en-US" sz="1333" dirty="0">
                <a:solidFill>
                  <a:prstClr val="black"/>
                </a:solidFill>
                <a:latin typeface="Calibri Light" panose="020F0302020204030204" pitchFamily="34" charset="0"/>
                <a:ea typeface="Lato regular" panose="020F0502020204030203" pitchFamily="34" charset="0"/>
                <a:cs typeface="Calibri Light" panose="020F0302020204030204" pitchFamily="34" charset="0"/>
              </a:rPr>
              <a:t>) for Smart Transportation challenge and collected data from </a:t>
            </a:r>
            <a:r>
              <a:rPr lang="en-US" sz="1333" dirty="0">
                <a:solidFill>
                  <a:prstClr val="black"/>
                </a:solidFill>
                <a:latin typeface="Calibri Light" panose="020F0302020204030204" pitchFamily="34" charset="0"/>
                <a:ea typeface="Lato regular" panose="020F0502020204030203" pitchFamily="34" charset="0"/>
                <a:cs typeface="Calibri Light" panose="020F0302020204030204" pitchFamily="34" charset="0"/>
                <a:hlinkClick r:id="rId4"/>
              </a:rPr>
              <a:t>https://datamall.lta.gov.sg</a:t>
            </a:r>
            <a:r>
              <a:rPr lang="en-US" sz="1333" dirty="0">
                <a:solidFill>
                  <a:prstClr val="black"/>
                </a:solidFill>
                <a:latin typeface="Calibri Light" panose="020F0302020204030204" pitchFamily="34" charset="0"/>
                <a:ea typeface="Lato regular" panose="020F0502020204030203" pitchFamily="34" charset="0"/>
                <a:cs typeface="Calibri Light" panose="020F0302020204030204" pitchFamily="34" charset="0"/>
              </a:rPr>
              <a:t> for our efficient bus transportation model use case referring to (</a:t>
            </a:r>
            <a:r>
              <a:rPr lang="en-US" sz="1333" dirty="0">
                <a:solidFill>
                  <a:prstClr val="black"/>
                </a:solidFill>
                <a:latin typeface="Calibri Light" panose="020F0302020204030204" pitchFamily="34" charset="0"/>
                <a:ea typeface="Lato regular" panose="020F0502020204030203" pitchFamily="34" charset="0"/>
                <a:cs typeface="Calibri Light" panose="020F0302020204030204" pitchFamily="34" charset="0"/>
                <a:hlinkClick r:id="rId3"/>
              </a:rPr>
              <a:t>https://data.gov.sg/</a:t>
            </a:r>
            <a:r>
              <a:rPr lang="en-US" sz="1333" dirty="0">
                <a:solidFill>
                  <a:prstClr val="black"/>
                </a:solidFill>
                <a:latin typeface="Calibri Light" panose="020F0302020204030204" pitchFamily="34" charset="0"/>
                <a:ea typeface="Lato regular" panose="020F0502020204030203" pitchFamily="34" charset="0"/>
                <a:cs typeface="Calibri Light" panose="020F0302020204030204" pitchFamily="34" charset="0"/>
              </a:rPr>
              <a:t>)</a:t>
            </a:r>
          </a:p>
          <a:p>
            <a:pPr defTabSz="1219140">
              <a:lnSpc>
                <a:spcPts val="1867"/>
              </a:lnSpc>
              <a:spcAft>
                <a:spcPts val="800"/>
              </a:spcAft>
            </a:pPr>
            <a:endParaRPr lang="en-US" sz="1333" dirty="0">
              <a:solidFill>
                <a:prstClr val="black"/>
              </a:solidFill>
              <a:latin typeface="Calibri Light" panose="020F0302020204030204" pitchFamily="34" charset="0"/>
              <a:ea typeface="Lato regular" panose="020F0502020204030203" pitchFamily="34" charset="0"/>
              <a:cs typeface="Calibri Light" panose="020F0302020204030204" pitchFamily="34" charset="0"/>
            </a:endParaRPr>
          </a:p>
          <a:p>
            <a:pPr defTabSz="1219170">
              <a:defRPr/>
            </a:pPr>
            <a:endParaRPr lang="en-IN" sz="2133" b="1" dirty="0">
              <a:solidFill>
                <a:srgbClr val="0070C0"/>
              </a:solidFill>
              <a:latin typeface="Calibri Light" panose="020F0302020204030204"/>
              <a:ea typeface="ヒラギノ角ゴ Pro W3" pitchFamily="124" charset="-128"/>
              <a:cs typeface="Calibri Light" panose="020F0302020204030204" pitchFamily="34" charset="0"/>
            </a:endParaRPr>
          </a:p>
        </p:txBody>
      </p:sp>
      <p:sp>
        <p:nvSpPr>
          <p:cNvPr id="5" name="Title 4"/>
          <p:cNvSpPr>
            <a:spLocks noGrp="1"/>
          </p:cNvSpPr>
          <p:nvPr>
            <p:ph type="title"/>
          </p:nvPr>
        </p:nvSpPr>
        <p:spPr>
          <a:xfrm>
            <a:off x="359838" y="320570"/>
            <a:ext cx="10699044" cy="443198"/>
          </a:xfrm>
          <a:noFill/>
          <a:ln w="12700">
            <a:noFill/>
            <a:miter lim="800000"/>
            <a:headEnd/>
            <a:tailEnd/>
          </a:ln>
        </p:spPr>
        <p:txBody>
          <a:bodyPr vert="horz" wrap="square" lIns="0" tIns="0" rIns="0" bIns="0" numCol="1" rtlCol="0" anchor="t" anchorCtr="0" compatLnSpc="1">
            <a:prstTxWarp prst="textNoShape">
              <a:avLst/>
            </a:prstTxWarp>
            <a:spAutoFit/>
          </a:bodyPr>
          <a:lstStyle/>
          <a:p>
            <a:pPr fontAlgn="base">
              <a:spcAft>
                <a:spcPct val="0"/>
              </a:spcAft>
            </a:pPr>
            <a:r>
              <a:rPr lang="en-US" sz="3200" dirty="0">
                <a:solidFill>
                  <a:srgbClr val="3C306E"/>
                </a:solidFill>
                <a:latin typeface="Calibri" panose="020F0502020204030204" pitchFamily="34" charset="0"/>
                <a:cs typeface="Calibri" panose="020F0502020204030204" pitchFamily="34" charset="0"/>
              </a:rPr>
              <a:t>Stages in Transportation Predictive Model Building</a:t>
            </a:r>
          </a:p>
        </p:txBody>
      </p:sp>
      <p:sp>
        <p:nvSpPr>
          <p:cNvPr id="37" name="Rectangle 36">
            <a:extLst>
              <a:ext uri="{FF2B5EF4-FFF2-40B4-BE49-F238E27FC236}">
                <a16:creationId xmlns:a16="http://schemas.microsoft.com/office/drawing/2014/main" id="{50B26D5A-7ADC-43B2-A4E0-1402F62C964A}"/>
              </a:ext>
            </a:extLst>
          </p:cNvPr>
          <p:cNvSpPr/>
          <p:nvPr/>
        </p:nvSpPr>
        <p:spPr bwMode="auto">
          <a:xfrm>
            <a:off x="2" y="1281419"/>
            <a:ext cx="12191988" cy="1950879"/>
          </a:xfrm>
          <a:prstGeom prst="rect">
            <a:avLst/>
          </a:prstGeom>
          <a:solidFill>
            <a:srgbClr val="B2B2B2">
              <a:lumMod val="20000"/>
              <a:lumOff val="80000"/>
            </a:srgbClr>
          </a:solidFill>
          <a:ln w="6350" cap="flat" cmpd="sng" algn="ctr">
            <a:noFill/>
            <a:prstDash val="solid"/>
            <a:round/>
            <a:headEnd type="none" w="med" len="med"/>
            <a:tailEnd type="none" w="med" len="med"/>
          </a:ln>
          <a:effectLst/>
        </p:spPr>
        <p:txBody>
          <a:bodyPr vert="horz" wrap="none" lIns="121920" tIns="60960" rIns="121920" bIns="60960" numCol="1" rtlCol="0" anchor="ctr" anchorCtr="0" compatLnSpc="1">
            <a:prstTxWarp prst="textNoShape">
              <a:avLst/>
            </a:prstTxWarp>
          </a:bodyPr>
          <a:lstStyle/>
          <a:p>
            <a:pPr algn="ctr" defTabSz="1219140">
              <a:defRPr/>
            </a:pPr>
            <a:endParaRPr lang="en-IN" sz="1867" kern="0">
              <a:solidFill>
                <a:srgbClr val="7C7C7C"/>
              </a:solidFill>
              <a:latin typeface="Calibri Light" panose="020F0302020204030204" pitchFamily="34" charset="0"/>
              <a:ea typeface="STKaiti"/>
              <a:cs typeface="Calibri Light" panose="020F0302020204030204" pitchFamily="34" charset="0"/>
            </a:endParaRPr>
          </a:p>
        </p:txBody>
      </p:sp>
      <p:sp>
        <p:nvSpPr>
          <p:cNvPr id="38" name="Oval 37">
            <a:extLst>
              <a:ext uri="{FF2B5EF4-FFF2-40B4-BE49-F238E27FC236}">
                <a16:creationId xmlns:a16="http://schemas.microsoft.com/office/drawing/2014/main" id="{E16C3675-A206-466B-BC01-C9AB4DA4D811}"/>
              </a:ext>
            </a:extLst>
          </p:cNvPr>
          <p:cNvSpPr/>
          <p:nvPr/>
        </p:nvSpPr>
        <p:spPr>
          <a:xfrm>
            <a:off x="943230" y="1442890"/>
            <a:ext cx="889767" cy="889767"/>
          </a:xfrm>
          <a:prstGeom prst="ellipse">
            <a:avLst/>
          </a:prstGeom>
          <a:solidFill>
            <a:srgbClr val="002060"/>
          </a:solidFill>
          <a:ln w="28575" cap="flat" cmpd="sng" algn="ctr">
            <a:solidFill>
              <a:srgbClr val="B2B2B2">
                <a:lumMod val="60000"/>
                <a:lumOff val="40000"/>
              </a:srgbClr>
            </a:solidFill>
            <a:prstDash val="solid"/>
          </a:ln>
          <a:effectLst>
            <a:outerShdw blurRad="50800" dist="38100" dir="2700000" algn="tl" rotWithShape="0">
              <a:prstClr val="black">
                <a:alpha val="40000"/>
              </a:prstClr>
            </a:outerShdw>
          </a:effectLst>
        </p:spPr>
        <p:txBody>
          <a:bodyPr rtlCol="0" anchor="ctr"/>
          <a:lstStyle/>
          <a:p>
            <a:pPr algn="ctr" defTabSz="914354">
              <a:defRPr/>
            </a:pPr>
            <a:r>
              <a:rPr lang="en-US" b="1" kern="0">
                <a:solidFill>
                  <a:prstClr val="white"/>
                </a:solidFill>
                <a:latin typeface="Calibri Light" panose="020F0302020204030204" pitchFamily="34" charset="0"/>
                <a:ea typeface="STKaiti"/>
                <a:cs typeface="Calibri Light" panose="020F0302020204030204" pitchFamily="34" charset="0"/>
              </a:rPr>
              <a:t>01</a:t>
            </a:r>
          </a:p>
        </p:txBody>
      </p:sp>
      <p:sp>
        <p:nvSpPr>
          <p:cNvPr id="39" name="Oval 38">
            <a:extLst>
              <a:ext uri="{FF2B5EF4-FFF2-40B4-BE49-F238E27FC236}">
                <a16:creationId xmlns:a16="http://schemas.microsoft.com/office/drawing/2014/main" id="{E4BC3C95-CFB5-4218-BE54-C37EC68C9782}"/>
              </a:ext>
            </a:extLst>
          </p:cNvPr>
          <p:cNvSpPr/>
          <p:nvPr/>
        </p:nvSpPr>
        <p:spPr>
          <a:xfrm>
            <a:off x="10287263" y="1442890"/>
            <a:ext cx="889767" cy="889767"/>
          </a:xfrm>
          <a:prstGeom prst="ellipse">
            <a:avLst/>
          </a:prstGeom>
          <a:solidFill>
            <a:srgbClr val="002060"/>
          </a:solidFill>
          <a:ln w="28575" cap="flat" cmpd="sng" algn="ctr">
            <a:solidFill>
              <a:srgbClr val="B2B2B2">
                <a:lumMod val="60000"/>
                <a:lumOff val="40000"/>
              </a:srgbClr>
            </a:solidFill>
            <a:prstDash val="solid"/>
          </a:ln>
          <a:effectLst>
            <a:outerShdw blurRad="50800" dist="38100" dir="2700000" algn="tl" rotWithShape="0">
              <a:prstClr val="black">
                <a:alpha val="40000"/>
              </a:prstClr>
            </a:outerShdw>
          </a:effectLst>
        </p:spPr>
        <p:txBody>
          <a:bodyPr rtlCol="0" anchor="ctr"/>
          <a:lstStyle/>
          <a:p>
            <a:pPr algn="ctr" defTabSz="914354">
              <a:defRPr/>
            </a:pPr>
            <a:r>
              <a:rPr lang="en-US" b="1" kern="0">
                <a:solidFill>
                  <a:prstClr val="white"/>
                </a:solidFill>
                <a:latin typeface="Calibri Light" panose="020F0302020204030204" pitchFamily="34" charset="0"/>
                <a:ea typeface="STKaiti"/>
                <a:cs typeface="Calibri Light" panose="020F0302020204030204" pitchFamily="34" charset="0"/>
              </a:rPr>
              <a:t>05</a:t>
            </a:r>
          </a:p>
        </p:txBody>
      </p:sp>
      <p:sp>
        <p:nvSpPr>
          <p:cNvPr id="40" name="Oval 39">
            <a:extLst>
              <a:ext uri="{FF2B5EF4-FFF2-40B4-BE49-F238E27FC236}">
                <a16:creationId xmlns:a16="http://schemas.microsoft.com/office/drawing/2014/main" id="{A02FDC16-1C96-42BC-A26D-CBA37972CECB}"/>
              </a:ext>
            </a:extLst>
          </p:cNvPr>
          <p:cNvSpPr/>
          <p:nvPr/>
        </p:nvSpPr>
        <p:spPr>
          <a:xfrm>
            <a:off x="7867994" y="1442890"/>
            <a:ext cx="889767" cy="889767"/>
          </a:xfrm>
          <a:prstGeom prst="ellipse">
            <a:avLst/>
          </a:prstGeom>
          <a:solidFill>
            <a:srgbClr val="002060"/>
          </a:solidFill>
          <a:ln w="28575" cap="flat" cmpd="sng" algn="ctr">
            <a:solidFill>
              <a:srgbClr val="B2B2B2">
                <a:lumMod val="60000"/>
                <a:lumOff val="40000"/>
              </a:srgbClr>
            </a:solidFill>
            <a:prstDash val="solid"/>
          </a:ln>
          <a:effectLst>
            <a:outerShdw blurRad="50800" dist="38100" dir="2700000" algn="tl" rotWithShape="0">
              <a:prstClr val="black">
                <a:alpha val="40000"/>
              </a:prstClr>
            </a:outerShdw>
          </a:effectLst>
        </p:spPr>
        <p:txBody>
          <a:bodyPr rtlCol="0" anchor="ctr"/>
          <a:lstStyle/>
          <a:p>
            <a:pPr algn="ctr" defTabSz="914354">
              <a:defRPr/>
            </a:pPr>
            <a:r>
              <a:rPr lang="en-US" b="1" kern="0">
                <a:solidFill>
                  <a:prstClr val="white"/>
                </a:solidFill>
                <a:latin typeface="Calibri Light" panose="020F0302020204030204" pitchFamily="34" charset="0"/>
                <a:ea typeface="STKaiti"/>
                <a:cs typeface="Calibri Light" panose="020F0302020204030204" pitchFamily="34" charset="0"/>
              </a:rPr>
              <a:t>04</a:t>
            </a:r>
          </a:p>
        </p:txBody>
      </p:sp>
      <p:sp>
        <p:nvSpPr>
          <p:cNvPr id="41" name="Oval 40">
            <a:extLst>
              <a:ext uri="{FF2B5EF4-FFF2-40B4-BE49-F238E27FC236}">
                <a16:creationId xmlns:a16="http://schemas.microsoft.com/office/drawing/2014/main" id="{D88576D9-0E22-43EC-AB18-429011E52B6D}"/>
              </a:ext>
            </a:extLst>
          </p:cNvPr>
          <p:cNvSpPr/>
          <p:nvPr/>
        </p:nvSpPr>
        <p:spPr>
          <a:xfrm>
            <a:off x="5559739" y="1442890"/>
            <a:ext cx="889767" cy="889767"/>
          </a:xfrm>
          <a:prstGeom prst="ellipse">
            <a:avLst/>
          </a:prstGeom>
          <a:solidFill>
            <a:srgbClr val="002060"/>
          </a:solidFill>
          <a:ln w="28575" cap="flat" cmpd="sng" algn="ctr">
            <a:solidFill>
              <a:srgbClr val="B2B2B2">
                <a:lumMod val="60000"/>
                <a:lumOff val="40000"/>
              </a:srgbClr>
            </a:solidFill>
            <a:prstDash val="solid"/>
          </a:ln>
          <a:effectLst>
            <a:outerShdw blurRad="50800" dist="38100" dir="2700000" algn="tl" rotWithShape="0">
              <a:prstClr val="black">
                <a:alpha val="40000"/>
              </a:prstClr>
            </a:outerShdw>
          </a:effectLst>
        </p:spPr>
        <p:txBody>
          <a:bodyPr rtlCol="0" anchor="ctr"/>
          <a:lstStyle/>
          <a:p>
            <a:pPr algn="ctr" defTabSz="914354">
              <a:defRPr/>
            </a:pPr>
            <a:r>
              <a:rPr lang="en-US" b="1" kern="0">
                <a:solidFill>
                  <a:prstClr val="white"/>
                </a:solidFill>
                <a:latin typeface="Calibri Light" panose="020F0302020204030204" pitchFamily="34" charset="0"/>
                <a:ea typeface="STKaiti"/>
                <a:cs typeface="Calibri Light" panose="020F0302020204030204" pitchFamily="34" charset="0"/>
              </a:rPr>
              <a:t>03</a:t>
            </a:r>
          </a:p>
        </p:txBody>
      </p:sp>
      <p:sp>
        <p:nvSpPr>
          <p:cNvPr id="42" name="Oval 41">
            <a:extLst>
              <a:ext uri="{FF2B5EF4-FFF2-40B4-BE49-F238E27FC236}">
                <a16:creationId xmlns:a16="http://schemas.microsoft.com/office/drawing/2014/main" id="{33853C44-946B-4DF7-B050-C947D260927E}"/>
              </a:ext>
            </a:extLst>
          </p:cNvPr>
          <p:cNvSpPr/>
          <p:nvPr/>
        </p:nvSpPr>
        <p:spPr>
          <a:xfrm>
            <a:off x="3251485" y="1442890"/>
            <a:ext cx="889767" cy="889767"/>
          </a:xfrm>
          <a:prstGeom prst="ellipse">
            <a:avLst/>
          </a:prstGeom>
          <a:solidFill>
            <a:srgbClr val="002060"/>
          </a:solidFill>
          <a:ln w="28575" cap="flat" cmpd="sng" algn="ctr">
            <a:solidFill>
              <a:srgbClr val="B2B2B2">
                <a:lumMod val="60000"/>
                <a:lumOff val="40000"/>
              </a:srgbClr>
            </a:solidFill>
            <a:prstDash val="solid"/>
          </a:ln>
          <a:effectLst>
            <a:outerShdw blurRad="50800" dist="38100" dir="2700000" algn="tl" rotWithShape="0">
              <a:prstClr val="black">
                <a:alpha val="40000"/>
              </a:prstClr>
            </a:outerShdw>
          </a:effectLst>
        </p:spPr>
        <p:txBody>
          <a:bodyPr rtlCol="0" anchor="ctr"/>
          <a:lstStyle/>
          <a:p>
            <a:pPr algn="ctr" defTabSz="914354">
              <a:defRPr/>
            </a:pPr>
            <a:r>
              <a:rPr lang="en-US" b="1" kern="0">
                <a:solidFill>
                  <a:prstClr val="white"/>
                </a:solidFill>
                <a:latin typeface="Calibri Light" panose="020F0302020204030204" pitchFamily="34" charset="0"/>
                <a:ea typeface="STKaiti"/>
                <a:cs typeface="Calibri Light" panose="020F0302020204030204" pitchFamily="34" charset="0"/>
              </a:rPr>
              <a:t>02</a:t>
            </a:r>
          </a:p>
        </p:txBody>
      </p:sp>
      <p:sp>
        <p:nvSpPr>
          <p:cNvPr id="43" name="Lorem ipsum dolor sit elit, consect loreretur adipiscing nisi aute.">
            <a:extLst>
              <a:ext uri="{FF2B5EF4-FFF2-40B4-BE49-F238E27FC236}">
                <a16:creationId xmlns:a16="http://schemas.microsoft.com/office/drawing/2014/main" id="{0D099E17-252B-4B48-8EED-5522A83B6D96}"/>
              </a:ext>
            </a:extLst>
          </p:cNvPr>
          <p:cNvSpPr txBox="1"/>
          <p:nvPr/>
        </p:nvSpPr>
        <p:spPr>
          <a:xfrm>
            <a:off x="557826" y="2356202"/>
            <a:ext cx="1574207" cy="58832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67733" tIns="67733" rIns="67733" bIns="67733" anchor="ctr">
            <a:spAutoFit/>
          </a:bodyPr>
          <a:lstStyle/>
          <a:p>
            <a:pPr algn="ctr" defTabSz="1219140"/>
            <a:r>
              <a:rPr lang="en-US" sz="1467" b="1" dirty="0">
                <a:solidFill>
                  <a:srgbClr val="000000"/>
                </a:solidFill>
                <a:latin typeface="Calibri Light" panose="020F0302020204030204" pitchFamily="34" charset="0"/>
                <a:ea typeface="STKaiti"/>
                <a:cs typeface="Calibri Light" panose="020F0302020204030204" pitchFamily="34" charset="0"/>
              </a:rPr>
              <a:t>Data Exploration &amp; Preparation</a:t>
            </a:r>
          </a:p>
        </p:txBody>
      </p:sp>
      <p:sp>
        <p:nvSpPr>
          <p:cNvPr id="44" name="Lorem ipsum dolor sit elit, consect loreretur adipiscing nisi aute.">
            <a:extLst>
              <a:ext uri="{FF2B5EF4-FFF2-40B4-BE49-F238E27FC236}">
                <a16:creationId xmlns:a16="http://schemas.microsoft.com/office/drawing/2014/main" id="{17DE2522-60BB-4703-BA06-776F15DC29BA}"/>
              </a:ext>
            </a:extLst>
          </p:cNvPr>
          <p:cNvSpPr txBox="1"/>
          <p:nvPr/>
        </p:nvSpPr>
        <p:spPr>
          <a:xfrm>
            <a:off x="2655625" y="2463922"/>
            <a:ext cx="2101448" cy="58832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67733" tIns="67733" rIns="67733" bIns="67733" anchor="ctr">
            <a:spAutoFit/>
          </a:bodyPr>
          <a:lstStyle/>
          <a:p>
            <a:pPr algn="ctr" defTabSz="1219140"/>
            <a:r>
              <a:rPr lang="en-US" sz="1467" b="1" dirty="0">
                <a:solidFill>
                  <a:srgbClr val="000000"/>
                </a:solidFill>
                <a:latin typeface="Calibri Light" panose="020F0302020204030204" pitchFamily="34" charset="0"/>
                <a:ea typeface="STKaiti"/>
                <a:cs typeface="Calibri Light" panose="020F0302020204030204" pitchFamily="34" charset="0"/>
              </a:rPr>
              <a:t>Exploratory Data Analysis	</a:t>
            </a:r>
          </a:p>
        </p:txBody>
      </p:sp>
      <p:sp>
        <p:nvSpPr>
          <p:cNvPr id="45" name="Lorem ipsum dolor sit elit, consect loreretur adipiscing nisi aute.">
            <a:extLst>
              <a:ext uri="{FF2B5EF4-FFF2-40B4-BE49-F238E27FC236}">
                <a16:creationId xmlns:a16="http://schemas.microsoft.com/office/drawing/2014/main" id="{931456E3-F659-4C02-8EE7-5672B0322D1A}"/>
              </a:ext>
            </a:extLst>
          </p:cNvPr>
          <p:cNvSpPr txBox="1"/>
          <p:nvPr/>
        </p:nvSpPr>
        <p:spPr>
          <a:xfrm>
            <a:off x="5104889" y="2356201"/>
            <a:ext cx="1882751" cy="58832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67733" tIns="67733" rIns="67733" bIns="67733" anchor="ctr">
            <a:spAutoFit/>
          </a:bodyPr>
          <a:lstStyle/>
          <a:p>
            <a:pPr algn="ctr" defTabSz="1219140"/>
            <a:r>
              <a:rPr lang="en-US" sz="1467" b="1" dirty="0">
                <a:solidFill>
                  <a:srgbClr val="000000"/>
                </a:solidFill>
                <a:latin typeface="Calibri Light" panose="020F0302020204030204" pitchFamily="34" charset="0"/>
                <a:ea typeface="STKaiti"/>
                <a:cs typeface="Calibri Light" panose="020F0302020204030204" pitchFamily="34" charset="0"/>
              </a:rPr>
              <a:t>Model Selection &amp; Training</a:t>
            </a:r>
          </a:p>
        </p:txBody>
      </p:sp>
      <p:sp>
        <p:nvSpPr>
          <p:cNvPr id="46" name="Lorem ipsum dolor sit elit, consect loreretur adipiscing nisi aute.">
            <a:extLst>
              <a:ext uri="{FF2B5EF4-FFF2-40B4-BE49-F238E27FC236}">
                <a16:creationId xmlns:a16="http://schemas.microsoft.com/office/drawing/2014/main" id="{040737C8-F44C-42DA-BB56-C58C575F3A91}"/>
              </a:ext>
            </a:extLst>
          </p:cNvPr>
          <p:cNvSpPr txBox="1"/>
          <p:nvPr/>
        </p:nvSpPr>
        <p:spPr>
          <a:xfrm>
            <a:off x="7525773" y="2361362"/>
            <a:ext cx="1574207" cy="3625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67733" tIns="67733" rIns="67733" bIns="67733" anchor="ctr">
            <a:spAutoFit/>
          </a:bodyPr>
          <a:lstStyle/>
          <a:p>
            <a:pPr algn="ctr" defTabSz="1219140" fontAlgn="base">
              <a:spcBef>
                <a:spcPct val="0"/>
              </a:spcBef>
              <a:spcAft>
                <a:spcPct val="0"/>
              </a:spcAft>
            </a:pPr>
            <a:r>
              <a:rPr lang="en-US" sz="1467" b="1" dirty="0">
                <a:solidFill>
                  <a:srgbClr val="000000"/>
                </a:solidFill>
                <a:latin typeface="Calibri Light" panose="020F0302020204030204" pitchFamily="34" charset="0"/>
                <a:ea typeface="ヒラギノ角ゴ Pro W3" pitchFamily="124" charset="-128"/>
                <a:cs typeface="Calibri Light" panose="020F0302020204030204" pitchFamily="34" charset="0"/>
              </a:rPr>
              <a:t>Hyper tuning</a:t>
            </a:r>
          </a:p>
        </p:txBody>
      </p:sp>
      <p:sp>
        <p:nvSpPr>
          <p:cNvPr id="47" name="Lorem ipsum dolor sit elit, consect loreretur adipiscing nisi aute.">
            <a:extLst>
              <a:ext uri="{FF2B5EF4-FFF2-40B4-BE49-F238E27FC236}">
                <a16:creationId xmlns:a16="http://schemas.microsoft.com/office/drawing/2014/main" id="{D0C5E0C5-F2E5-4367-9C62-CD8BD4265D63}"/>
              </a:ext>
            </a:extLst>
          </p:cNvPr>
          <p:cNvSpPr txBox="1"/>
          <p:nvPr/>
        </p:nvSpPr>
        <p:spPr>
          <a:xfrm>
            <a:off x="9945042" y="2356201"/>
            <a:ext cx="1800151" cy="58832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67733" tIns="67733" rIns="67733" bIns="67733" anchor="ctr">
            <a:spAutoFit/>
          </a:bodyPr>
          <a:lstStyle/>
          <a:p>
            <a:pPr algn="ctr" defTabSz="1219140" fontAlgn="base">
              <a:spcBef>
                <a:spcPct val="0"/>
              </a:spcBef>
              <a:spcAft>
                <a:spcPct val="0"/>
              </a:spcAft>
            </a:pPr>
            <a:r>
              <a:rPr lang="en-US" sz="1467" b="1" dirty="0">
                <a:solidFill>
                  <a:srgbClr val="000000"/>
                </a:solidFill>
                <a:latin typeface="Calibri Light" panose="020F0302020204030204" pitchFamily="34" charset="0"/>
                <a:ea typeface="ヒラギノ角ゴ Pro W3" pitchFamily="124" charset="-128"/>
                <a:cs typeface="Calibri Light" panose="020F0302020204030204" pitchFamily="34" charset="0"/>
              </a:rPr>
              <a:t>Production Ready Model</a:t>
            </a:r>
          </a:p>
        </p:txBody>
      </p:sp>
      <p:sp>
        <p:nvSpPr>
          <p:cNvPr id="48" name="Lorem ipsum dolor sit elit, consect loreretur adipiscing nisi aute.">
            <a:extLst>
              <a:ext uri="{FF2B5EF4-FFF2-40B4-BE49-F238E27FC236}">
                <a16:creationId xmlns:a16="http://schemas.microsoft.com/office/drawing/2014/main" id="{7A91B135-FAA1-4D74-8B5C-037CB8CD921F}"/>
              </a:ext>
            </a:extLst>
          </p:cNvPr>
          <p:cNvSpPr txBox="1"/>
          <p:nvPr/>
        </p:nvSpPr>
        <p:spPr>
          <a:xfrm>
            <a:off x="322900" y="3429000"/>
            <a:ext cx="1809133" cy="364672"/>
          </a:xfrm>
          <a:prstGeom prst="rect">
            <a:avLst/>
          </a:prstGeom>
          <a:no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67200" tIns="67733" rIns="67733" bIns="67733" anchor="t">
            <a:spAutoFit/>
          </a:bodyPr>
          <a:lstStyle/>
          <a:p>
            <a:pPr defTabSz="1219140">
              <a:lnSpc>
                <a:spcPts val="1867"/>
              </a:lnSpc>
              <a:spcAft>
                <a:spcPts val="800"/>
              </a:spcAft>
            </a:pPr>
            <a:endParaRPr lang="en-US" sz="1333">
              <a:solidFill>
                <a:prstClr val="black"/>
              </a:solidFill>
              <a:latin typeface="Calibri Light" panose="020F0302020204030204" pitchFamily="34" charset="0"/>
              <a:ea typeface="Lato regular" panose="020F0502020204030203" pitchFamily="34" charset="0"/>
              <a:cs typeface="Calibri Light" panose="020F0302020204030204" pitchFamily="34" charset="0"/>
            </a:endParaRPr>
          </a:p>
        </p:txBody>
      </p:sp>
      <p:cxnSp>
        <p:nvCxnSpPr>
          <p:cNvPr id="54" name="Straight Connector 53">
            <a:extLst>
              <a:ext uri="{FF2B5EF4-FFF2-40B4-BE49-F238E27FC236}">
                <a16:creationId xmlns:a16="http://schemas.microsoft.com/office/drawing/2014/main" id="{0682A713-1178-4C16-AD9F-EEC0D0E1A017}"/>
              </a:ext>
            </a:extLst>
          </p:cNvPr>
          <p:cNvCxnSpPr>
            <a:cxnSpLocks/>
          </p:cNvCxnSpPr>
          <p:nvPr/>
        </p:nvCxnSpPr>
        <p:spPr bwMode="auto">
          <a:xfrm>
            <a:off x="2432128" y="1613578"/>
            <a:ext cx="0" cy="1110308"/>
          </a:xfrm>
          <a:prstGeom prst="line">
            <a:avLst/>
          </a:prstGeom>
          <a:noFill/>
          <a:ln w="9525" cap="flat" cmpd="sng" algn="ctr">
            <a:solidFill>
              <a:schemeClr val="accent1">
                <a:lumMod val="60000"/>
                <a:lumOff val="40000"/>
              </a:schemeClr>
            </a:solidFill>
            <a:prstDash val="solid"/>
            <a:headEnd type="none" w="med" len="med"/>
            <a:tailEnd type="none" w="med" len="med"/>
          </a:ln>
          <a:effectLst/>
        </p:spPr>
      </p:cxnSp>
      <p:sp>
        <p:nvSpPr>
          <p:cNvPr id="56" name="Rectangle: Rounded Corners 55">
            <a:extLst>
              <a:ext uri="{FF2B5EF4-FFF2-40B4-BE49-F238E27FC236}">
                <a16:creationId xmlns:a16="http://schemas.microsoft.com/office/drawing/2014/main" id="{0B0642D2-AEE2-4AD7-ABC8-5808044128C7}"/>
              </a:ext>
            </a:extLst>
          </p:cNvPr>
          <p:cNvSpPr/>
          <p:nvPr/>
        </p:nvSpPr>
        <p:spPr>
          <a:xfrm>
            <a:off x="2568234" y="3298435"/>
            <a:ext cx="2101449" cy="2874975"/>
          </a:xfrm>
          <a:prstGeom prst="roundRect">
            <a:avLst>
              <a:gd name="adj" fmla="val 4930"/>
            </a:avLst>
          </a:prstGeom>
          <a:solidFill>
            <a:srgbClr val="FDFDFD"/>
          </a:solidFill>
          <a:ln w="12700" cap="flat" cmpd="sng" algn="ctr">
            <a:solidFill>
              <a:srgbClr val="D8E9F4"/>
            </a:solidFill>
            <a:prstDash val="solid"/>
            <a:miter lim="800000"/>
          </a:ln>
          <a:effectLst>
            <a:outerShdw blurRad="63500" algn="ctr" rotWithShape="0">
              <a:srgbClr val="5B9BD5">
                <a:lumMod val="60000"/>
                <a:lumOff val="40000"/>
                <a:alpha val="47000"/>
              </a:srgbClr>
            </a:outerShdw>
          </a:effectLst>
        </p:spPr>
        <p:txBody>
          <a:bodyPr rtlCol="0" anchor="t"/>
          <a:lstStyle/>
          <a:p>
            <a:pPr marL="285750" indent="-285750" defTabSz="1219140">
              <a:lnSpc>
                <a:spcPts val="1867"/>
              </a:lnSpc>
              <a:spcAft>
                <a:spcPts val="800"/>
              </a:spcAft>
              <a:buFont typeface="Arial" panose="020B0604020202020204" pitchFamily="34" charset="0"/>
              <a:buChar char="•"/>
            </a:pPr>
            <a:r>
              <a:rPr lang="en-US" sz="1333" dirty="0">
                <a:solidFill>
                  <a:prstClr val="black"/>
                </a:solidFill>
                <a:latin typeface="Calibri Light" panose="020F0302020204030204" pitchFamily="34" charset="0"/>
                <a:ea typeface="Lato regular" panose="020F0502020204030203" pitchFamily="34" charset="0"/>
                <a:cs typeface="Calibri Light" panose="020F0302020204030204" pitchFamily="34" charset="0"/>
              </a:rPr>
              <a:t>Gain useful insight from  the data on all features prior to model building</a:t>
            </a:r>
          </a:p>
          <a:p>
            <a:pPr marL="285750" indent="-285750" defTabSz="1219140">
              <a:lnSpc>
                <a:spcPts val="1867"/>
              </a:lnSpc>
              <a:spcAft>
                <a:spcPts val="800"/>
              </a:spcAft>
              <a:buFont typeface="Arial" panose="020B0604020202020204" pitchFamily="34" charset="0"/>
              <a:buChar char="•"/>
            </a:pPr>
            <a:r>
              <a:rPr lang="en-US" sz="1333" dirty="0">
                <a:solidFill>
                  <a:prstClr val="black"/>
                </a:solidFill>
                <a:latin typeface="Calibri Light" panose="020F0302020204030204" pitchFamily="34" charset="0"/>
                <a:ea typeface="Lato regular" panose="020F0502020204030203" pitchFamily="34" charset="0"/>
                <a:cs typeface="Calibri Light" panose="020F0302020204030204" pitchFamily="34" charset="0"/>
              </a:rPr>
              <a:t>Statistically approached to perform Feature Engineering and Feature Selection</a:t>
            </a:r>
          </a:p>
          <a:p>
            <a:pPr marL="285750" indent="-285750" defTabSz="1219140">
              <a:lnSpc>
                <a:spcPts val="1867"/>
              </a:lnSpc>
              <a:spcAft>
                <a:spcPts val="800"/>
              </a:spcAft>
              <a:buFont typeface="Arial" panose="020B0604020202020204" pitchFamily="34" charset="0"/>
              <a:buChar char="•"/>
            </a:pPr>
            <a:endParaRPr lang="en-US" sz="1333" dirty="0">
              <a:solidFill>
                <a:prstClr val="black"/>
              </a:solidFill>
              <a:latin typeface="Calibri Light" panose="020F0302020204030204" pitchFamily="34" charset="0"/>
              <a:ea typeface="Lato regular" panose="020F0502020204030203" pitchFamily="34" charset="0"/>
              <a:cs typeface="Calibri Light" panose="020F0302020204030204" pitchFamily="34" charset="0"/>
            </a:endParaRPr>
          </a:p>
        </p:txBody>
      </p:sp>
      <p:sp>
        <p:nvSpPr>
          <p:cNvPr id="57" name="Rectangle: Rounded Corners 56">
            <a:extLst>
              <a:ext uri="{FF2B5EF4-FFF2-40B4-BE49-F238E27FC236}">
                <a16:creationId xmlns:a16="http://schemas.microsoft.com/office/drawing/2014/main" id="{7DBB1AAB-8192-4BB7-AC1F-1D28A883F358}"/>
              </a:ext>
            </a:extLst>
          </p:cNvPr>
          <p:cNvSpPr/>
          <p:nvPr/>
        </p:nvSpPr>
        <p:spPr>
          <a:xfrm>
            <a:off x="4967862" y="3255843"/>
            <a:ext cx="2399628" cy="3038940"/>
          </a:xfrm>
          <a:prstGeom prst="roundRect">
            <a:avLst>
              <a:gd name="adj" fmla="val 4930"/>
            </a:avLst>
          </a:prstGeom>
          <a:solidFill>
            <a:srgbClr val="FDFDFD"/>
          </a:solidFill>
          <a:ln w="12700" cap="flat" cmpd="sng" algn="ctr">
            <a:solidFill>
              <a:srgbClr val="D8E9F4"/>
            </a:solidFill>
            <a:prstDash val="solid"/>
            <a:miter lim="800000"/>
          </a:ln>
          <a:effectLst>
            <a:outerShdw blurRad="63500" algn="ctr" rotWithShape="0">
              <a:srgbClr val="5B9BD5">
                <a:lumMod val="60000"/>
                <a:lumOff val="40000"/>
                <a:alpha val="47000"/>
              </a:srgbClr>
            </a:outerShdw>
          </a:effectLst>
        </p:spPr>
        <p:txBody>
          <a:bodyPr rtlCol="0" anchor="t"/>
          <a:lstStyle/>
          <a:p>
            <a:pPr marL="285750" indent="-285750" defTabSz="1219140">
              <a:lnSpc>
                <a:spcPts val="1867"/>
              </a:lnSpc>
              <a:spcAft>
                <a:spcPts val="800"/>
              </a:spcAft>
              <a:buFont typeface="Arial" panose="020B0604020202020204" pitchFamily="34" charset="0"/>
              <a:buChar char="•"/>
            </a:pPr>
            <a:r>
              <a:rPr lang="en-US" sz="1333" dirty="0">
                <a:solidFill>
                  <a:prstClr val="black"/>
                </a:solidFill>
                <a:latin typeface="Calibri Light" panose="020F0302020204030204" pitchFamily="34" charset="0"/>
                <a:ea typeface="Lato regular" panose="020F0502020204030203" pitchFamily="34" charset="0"/>
                <a:cs typeface="Calibri Light" panose="020F0302020204030204" pitchFamily="34" charset="0"/>
              </a:rPr>
              <a:t>Chosen few model which will  best suit for the prepared datasets and use cases</a:t>
            </a:r>
          </a:p>
          <a:p>
            <a:pPr marL="285750" indent="-285750" defTabSz="1219140">
              <a:lnSpc>
                <a:spcPts val="1867"/>
              </a:lnSpc>
              <a:spcAft>
                <a:spcPts val="800"/>
              </a:spcAft>
              <a:buFont typeface="Arial" panose="020B0604020202020204" pitchFamily="34" charset="0"/>
              <a:buChar char="•"/>
            </a:pPr>
            <a:r>
              <a:rPr lang="en-US" sz="1333" dirty="0">
                <a:solidFill>
                  <a:prstClr val="black"/>
                </a:solidFill>
                <a:latin typeface="Calibri Light" panose="020F0302020204030204" pitchFamily="34" charset="0"/>
                <a:ea typeface="Lato regular" panose="020F0502020204030203" pitchFamily="34" charset="0"/>
                <a:cs typeface="Calibri Light" panose="020F0302020204030204" pitchFamily="34" charset="0"/>
              </a:rPr>
              <a:t>Concluded with </a:t>
            </a:r>
            <a:r>
              <a:rPr lang="en-US" sz="1333" b="1" dirty="0">
                <a:solidFill>
                  <a:prstClr val="black"/>
                </a:solidFill>
                <a:latin typeface="Calibri Light" panose="020F0302020204030204" pitchFamily="34" charset="0"/>
                <a:ea typeface="Lato regular" panose="020F0502020204030203" pitchFamily="34" charset="0"/>
                <a:cs typeface="Calibri Light" panose="020F0302020204030204" pitchFamily="34" charset="0"/>
              </a:rPr>
              <a:t>Random Forest </a:t>
            </a:r>
            <a:r>
              <a:rPr lang="en-US" sz="1333" dirty="0">
                <a:solidFill>
                  <a:prstClr val="black"/>
                </a:solidFill>
                <a:latin typeface="Calibri Light" panose="020F0302020204030204" pitchFamily="34" charset="0"/>
                <a:ea typeface="Lato regular" panose="020F0502020204030203" pitchFamily="34" charset="0"/>
                <a:cs typeface="Calibri Light" panose="020F0302020204030204" pitchFamily="34" charset="0"/>
              </a:rPr>
              <a:t>algorithm after trained with top model selected , based on better performance in terms of prediction accuracy without overfitting problem occurs.</a:t>
            </a:r>
          </a:p>
        </p:txBody>
      </p:sp>
      <p:sp>
        <p:nvSpPr>
          <p:cNvPr id="58" name="Rectangle: Rounded Corners 57">
            <a:extLst>
              <a:ext uri="{FF2B5EF4-FFF2-40B4-BE49-F238E27FC236}">
                <a16:creationId xmlns:a16="http://schemas.microsoft.com/office/drawing/2014/main" id="{4CF39ADD-8D36-4C83-8F90-613A62D287AD}"/>
              </a:ext>
            </a:extLst>
          </p:cNvPr>
          <p:cNvSpPr/>
          <p:nvPr/>
        </p:nvSpPr>
        <p:spPr>
          <a:xfrm>
            <a:off x="7367490" y="3303823"/>
            <a:ext cx="2101449" cy="2874975"/>
          </a:xfrm>
          <a:prstGeom prst="roundRect">
            <a:avLst>
              <a:gd name="adj" fmla="val 4930"/>
            </a:avLst>
          </a:prstGeom>
          <a:solidFill>
            <a:srgbClr val="FDFDFD"/>
          </a:solidFill>
          <a:ln w="12700" cap="flat" cmpd="sng" algn="ctr">
            <a:solidFill>
              <a:srgbClr val="D8E9F4"/>
            </a:solidFill>
            <a:prstDash val="solid"/>
            <a:miter lim="800000"/>
          </a:ln>
          <a:effectLst>
            <a:outerShdw blurRad="63500" algn="ctr" rotWithShape="0">
              <a:srgbClr val="5B9BD5">
                <a:lumMod val="60000"/>
                <a:lumOff val="40000"/>
                <a:alpha val="47000"/>
              </a:srgbClr>
            </a:outerShdw>
          </a:effectLst>
        </p:spPr>
        <p:txBody>
          <a:bodyPr rtlCol="0" anchor="t"/>
          <a:lstStyle/>
          <a:p>
            <a:pPr defTabSz="1219140">
              <a:lnSpc>
                <a:spcPts val="1867"/>
              </a:lnSpc>
              <a:spcAft>
                <a:spcPts val="800"/>
              </a:spcAft>
            </a:pPr>
            <a:r>
              <a:rPr lang="en-US" sz="1333" dirty="0">
                <a:solidFill>
                  <a:prstClr val="black"/>
                </a:solidFill>
                <a:latin typeface="Calibri Light" panose="020F0302020204030204" pitchFamily="34" charset="0"/>
                <a:ea typeface="Lato regular" panose="020F0502020204030203" pitchFamily="34" charset="0"/>
                <a:cs typeface="Calibri Light" panose="020F0302020204030204" pitchFamily="34" charset="0"/>
              </a:rPr>
              <a:t>Tuned well with proper parameters set for the model by applying advanced hyper tuning technique</a:t>
            </a:r>
          </a:p>
          <a:p>
            <a:pPr defTabSz="1219140">
              <a:lnSpc>
                <a:spcPts val="1867"/>
              </a:lnSpc>
              <a:spcAft>
                <a:spcPts val="800"/>
              </a:spcAft>
            </a:pPr>
            <a:r>
              <a:rPr lang="en-US" sz="1333" dirty="0">
                <a:solidFill>
                  <a:prstClr val="black"/>
                </a:solidFill>
                <a:latin typeface="Calibri Light" panose="020F0302020204030204" pitchFamily="34" charset="0"/>
                <a:ea typeface="Lato regular" panose="020F0502020204030203" pitchFamily="34" charset="0"/>
                <a:cs typeface="Calibri Light" panose="020F0302020204030204" pitchFamily="34" charset="0"/>
              </a:rPr>
              <a:t>Model tuned with proper parameters provide, gives better accuracy consistently both with test and validation sets of data</a:t>
            </a:r>
          </a:p>
        </p:txBody>
      </p:sp>
      <p:sp>
        <p:nvSpPr>
          <p:cNvPr id="59" name="Rectangle: Rounded Corners 58">
            <a:extLst>
              <a:ext uri="{FF2B5EF4-FFF2-40B4-BE49-F238E27FC236}">
                <a16:creationId xmlns:a16="http://schemas.microsoft.com/office/drawing/2014/main" id="{5EEAB4A4-F4D5-4740-A8B8-76587BFFD765}"/>
              </a:ext>
            </a:extLst>
          </p:cNvPr>
          <p:cNvSpPr/>
          <p:nvPr/>
        </p:nvSpPr>
        <p:spPr>
          <a:xfrm>
            <a:off x="9767118" y="3298435"/>
            <a:ext cx="2101449" cy="2874975"/>
          </a:xfrm>
          <a:prstGeom prst="roundRect">
            <a:avLst>
              <a:gd name="adj" fmla="val 4930"/>
            </a:avLst>
          </a:prstGeom>
          <a:solidFill>
            <a:srgbClr val="FDFDFD"/>
          </a:solidFill>
          <a:ln w="12700" cap="flat" cmpd="sng" algn="ctr">
            <a:solidFill>
              <a:srgbClr val="D8E9F4"/>
            </a:solidFill>
            <a:prstDash val="solid"/>
            <a:miter lim="800000"/>
          </a:ln>
          <a:effectLst>
            <a:outerShdw blurRad="63500" algn="ctr" rotWithShape="0">
              <a:srgbClr val="5B9BD5">
                <a:lumMod val="60000"/>
                <a:lumOff val="40000"/>
                <a:alpha val="47000"/>
              </a:srgbClr>
            </a:outerShdw>
          </a:effectLst>
        </p:spPr>
        <p:txBody>
          <a:bodyPr rtlCol="0" anchor="t"/>
          <a:lstStyle/>
          <a:p>
            <a:pPr defTabSz="1219140">
              <a:lnSpc>
                <a:spcPts val="1867"/>
              </a:lnSpc>
              <a:spcAft>
                <a:spcPts val="800"/>
              </a:spcAft>
            </a:pPr>
            <a:r>
              <a:rPr lang="en-US" sz="1333" dirty="0">
                <a:solidFill>
                  <a:prstClr val="black"/>
                </a:solidFill>
                <a:latin typeface="Calibri Light" panose="020F0302020204030204" pitchFamily="34" charset="0"/>
                <a:ea typeface="Lato regular" panose="020F0502020204030203" pitchFamily="34" charset="0"/>
                <a:cs typeface="Calibri Light" panose="020F0302020204030204" pitchFamily="34" charset="0"/>
              </a:rPr>
              <a:t>With different sets of validation data feed to the mode, the model that we built is capable enough to predict consistently on all the datasets with error not more than 5%</a:t>
            </a:r>
          </a:p>
        </p:txBody>
      </p:sp>
      <p:cxnSp>
        <p:nvCxnSpPr>
          <p:cNvPr id="60" name="Straight Connector 59">
            <a:extLst>
              <a:ext uri="{FF2B5EF4-FFF2-40B4-BE49-F238E27FC236}">
                <a16:creationId xmlns:a16="http://schemas.microsoft.com/office/drawing/2014/main" id="{93B204E3-07F0-49DF-8977-130AA528C830}"/>
              </a:ext>
            </a:extLst>
          </p:cNvPr>
          <p:cNvCxnSpPr>
            <a:cxnSpLocks/>
          </p:cNvCxnSpPr>
          <p:nvPr/>
        </p:nvCxnSpPr>
        <p:spPr bwMode="auto">
          <a:xfrm>
            <a:off x="4826124" y="1613578"/>
            <a:ext cx="0" cy="1110308"/>
          </a:xfrm>
          <a:prstGeom prst="line">
            <a:avLst/>
          </a:prstGeom>
          <a:noFill/>
          <a:ln w="9525" cap="flat" cmpd="sng" algn="ctr">
            <a:solidFill>
              <a:schemeClr val="accent1">
                <a:lumMod val="60000"/>
                <a:lumOff val="40000"/>
              </a:schemeClr>
            </a:solidFill>
            <a:prstDash val="solid"/>
            <a:headEnd type="none" w="med" len="med"/>
            <a:tailEnd type="none" w="med" len="med"/>
          </a:ln>
          <a:effectLst/>
        </p:spPr>
      </p:cxnSp>
      <p:cxnSp>
        <p:nvCxnSpPr>
          <p:cNvPr id="61" name="Straight Connector 60">
            <a:extLst>
              <a:ext uri="{FF2B5EF4-FFF2-40B4-BE49-F238E27FC236}">
                <a16:creationId xmlns:a16="http://schemas.microsoft.com/office/drawing/2014/main" id="{05D1BAB6-FE90-4331-8285-65A85A399F1D}"/>
              </a:ext>
            </a:extLst>
          </p:cNvPr>
          <p:cNvCxnSpPr>
            <a:cxnSpLocks/>
          </p:cNvCxnSpPr>
          <p:nvPr/>
        </p:nvCxnSpPr>
        <p:spPr bwMode="auto">
          <a:xfrm>
            <a:off x="7243479" y="1613578"/>
            <a:ext cx="0" cy="1110308"/>
          </a:xfrm>
          <a:prstGeom prst="line">
            <a:avLst/>
          </a:prstGeom>
          <a:noFill/>
          <a:ln w="9525" cap="flat" cmpd="sng" algn="ctr">
            <a:solidFill>
              <a:schemeClr val="accent1">
                <a:lumMod val="60000"/>
                <a:lumOff val="40000"/>
              </a:schemeClr>
            </a:solidFill>
            <a:prstDash val="solid"/>
            <a:headEnd type="none" w="med" len="med"/>
            <a:tailEnd type="none" w="med" len="med"/>
          </a:ln>
          <a:effectLst/>
        </p:spPr>
      </p:cxnSp>
      <p:cxnSp>
        <p:nvCxnSpPr>
          <p:cNvPr id="62" name="Straight Connector 61">
            <a:extLst>
              <a:ext uri="{FF2B5EF4-FFF2-40B4-BE49-F238E27FC236}">
                <a16:creationId xmlns:a16="http://schemas.microsoft.com/office/drawing/2014/main" id="{AD8B8FEB-EEA7-425C-B13B-4379A3D5F52C}"/>
              </a:ext>
            </a:extLst>
          </p:cNvPr>
          <p:cNvCxnSpPr>
            <a:cxnSpLocks/>
          </p:cNvCxnSpPr>
          <p:nvPr/>
        </p:nvCxnSpPr>
        <p:spPr bwMode="auto">
          <a:xfrm>
            <a:off x="9610091" y="1613578"/>
            <a:ext cx="0" cy="1110308"/>
          </a:xfrm>
          <a:prstGeom prst="line">
            <a:avLst/>
          </a:prstGeom>
          <a:noFill/>
          <a:ln w="9525" cap="flat" cmpd="sng" algn="ctr">
            <a:solidFill>
              <a:schemeClr val="accent1">
                <a:lumMod val="60000"/>
                <a:lumOff val="40000"/>
              </a:schemeClr>
            </a:solidFill>
            <a:prstDash val="solid"/>
            <a:headEnd type="none" w="med" len="med"/>
            <a:tailEnd type="none" w="med" len="med"/>
          </a:ln>
          <a:effectLst/>
        </p:spPr>
      </p:cxnSp>
    </p:spTree>
    <p:extLst>
      <p:ext uri="{BB962C8B-B14F-4D97-AF65-F5344CB8AC3E}">
        <p14:creationId xmlns:p14="http://schemas.microsoft.com/office/powerpoint/2010/main" val="31252021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712818" y="5120641"/>
            <a:ext cx="184731" cy="461665"/>
          </a:xfrm>
          <a:prstGeom prst="rect">
            <a:avLst/>
          </a:prstGeom>
          <a:noFill/>
        </p:spPr>
        <p:txBody>
          <a:bodyPr wrap="none" rtlCol="0">
            <a:spAutoFit/>
          </a:bodyPr>
          <a:lstStyle/>
          <a:p>
            <a:endParaRPr lang="en-US" sz="2400" dirty="0">
              <a:ea typeface="+mj-ea"/>
            </a:endParaRPr>
          </a:p>
        </p:txBody>
      </p:sp>
      <p:sp>
        <p:nvSpPr>
          <p:cNvPr id="6" name="TextBox 5"/>
          <p:cNvSpPr txBox="1"/>
          <p:nvPr/>
        </p:nvSpPr>
        <p:spPr>
          <a:xfrm>
            <a:off x="242906" y="1728397"/>
            <a:ext cx="11160817" cy="830997"/>
          </a:xfrm>
          <a:prstGeom prst="rect">
            <a:avLst/>
          </a:prstGeom>
          <a:noFill/>
        </p:spPr>
        <p:txBody>
          <a:bodyPr wrap="square" rtlCol="0">
            <a:spAutoFit/>
          </a:bodyPr>
          <a:lstStyle/>
          <a:p>
            <a:pPr algn="l"/>
            <a:endParaRPr lang="en-US" sz="2400" dirty="0"/>
          </a:p>
          <a:p>
            <a:pPr algn="l"/>
            <a:endParaRPr lang="en-US" sz="2400" dirty="0">
              <a:ea typeface="+mj-ea"/>
            </a:endParaRPr>
          </a:p>
        </p:txBody>
      </p:sp>
      <p:graphicFrame>
        <p:nvGraphicFramePr>
          <p:cNvPr id="4" name="Diagram 3">
            <a:extLst>
              <a:ext uri="{FF2B5EF4-FFF2-40B4-BE49-F238E27FC236}">
                <a16:creationId xmlns:a16="http://schemas.microsoft.com/office/drawing/2014/main" id="{F377A52A-F956-4F3B-BC37-D71000ED67AA}"/>
              </a:ext>
            </a:extLst>
          </p:cNvPr>
          <p:cNvGraphicFramePr/>
          <p:nvPr/>
        </p:nvGraphicFramePr>
        <p:xfrm>
          <a:off x="2032000" y="719667"/>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005118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00591701"/>
      </p:ext>
    </p:extLst>
  </p:cSld>
  <p:clrMapOvr>
    <a:masterClrMapping/>
  </p:clrMapOvr>
</p:sld>
</file>

<file path=ppt/theme/theme1.xml><?xml version="1.0" encoding="utf-8"?>
<a:theme xmlns:a="http://schemas.openxmlformats.org/drawingml/2006/main" name="5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702403EB-318C-439B-9AB2-BA2B8AB33F7C}" vid="{819E83EB-3304-45C5-AE68-EF214ADD408D}"/>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DD3A7BF4F4A6540902CF577056B1E29" ma:contentTypeVersion="13" ma:contentTypeDescription="Create a new document." ma:contentTypeScope="" ma:versionID="63f34f029d08e1dce8d011305dbb1c6b">
  <xsd:schema xmlns:xsd="http://www.w3.org/2001/XMLSchema" xmlns:xs="http://www.w3.org/2001/XMLSchema" xmlns:p="http://schemas.microsoft.com/office/2006/metadata/properties" xmlns:ns3="93559f80-2e2e-4d74-911d-dbee0f10c222" xmlns:ns4="a9909da8-a943-46b9-b5a9-5a08acf910d7" targetNamespace="http://schemas.microsoft.com/office/2006/metadata/properties" ma:root="true" ma:fieldsID="d7c96becff59be35a6808c1ba2371adf" ns3:_="" ns4:_="">
    <xsd:import namespace="93559f80-2e2e-4d74-911d-dbee0f10c222"/>
    <xsd:import namespace="a9909da8-a943-46b9-b5a9-5a08acf910d7"/>
    <xsd:element name="properties">
      <xsd:complexType>
        <xsd:sequence>
          <xsd:element name="documentManagement">
            <xsd:complexType>
              <xsd:all>
                <xsd:element ref="ns3:MediaServiceMetadata" minOccurs="0"/>
                <xsd:element ref="ns3:MediaServiceFastMetadata" minOccurs="0"/>
                <xsd:element ref="ns3:MediaServiceDateTaken" minOccurs="0"/>
                <xsd:element ref="ns4:SharedWithUsers" minOccurs="0"/>
                <xsd:element ref="ns4:SharedWithDetails" minOccurs="0"/>
                <xsd:element ref="ns4:SharingHintHash" minOccurs="0"/>
                <xsd:element ref="ns3:MediaServiceAutoTags" minOccurs="0"/>
                <xsd:element ref="ns3:MediaServiceOCR" minOccurs="0"/>
                <xsd:element ref="ns3:MediaServiceEventHashCode" minOccurs="0"/>
                <xsd:element ref="ns3:MediaServiceGenerationTime" minOccurs="0"/>
                <xsd:element ref="ns3:MediaServiceLocation"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3559f80-2e2e-4d74-911d-dbee0f10c222"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DateTaken" ma:index="10" nillable="true" ma:displayName="MediaServiceDateTaken" ma:description="" ma:hidden="true" ma:internalName="MediaServiceDateTaken" ma:readOnly="true">
      <xsd:simpleType>
        <xsd:restriction base="dms:Text"/>
      </xsd:simpleType>
    </xsd:element>
    <xsd:element name="MediaServiceAutoTags" ma:index="14" nillable="true" ma:displayName="MediaServiceAutoTags" ma:description="" ma:internalName="MediaServiceAutoTags"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Location" ma:index="18" nillable="true" ma:displayName="MediaServic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a9909da8-a943-46b9-b5a9-5a08acf910d7" elementFormDefault="qualified">
    <xsd:import namespace="http://schemas.microsoft.com/office/2006/documentManagement/types"/>
    <xsd:import namespace="http://schemas.microsoft.com/office/infopath/2007/PartnerControls"/>
    <xsd:element name="SharedWithUsers" ma:index="11"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description="" ma:internalName="SharedWithDetails" ma:readOnly="true">
      <xsd:simpleType>
        <xsd:restriction base="dms:Note">
          <xsd:maxLength value="255"/>
        </xsd:restriction>
      </xsd:simpleType>
    </xsd:element>
    <xsd:element name="SharingHintHash" ma:index="13" nillable="true" ma:displayName="Sharing Hint Hash" ma:description=""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23E0F63-DF0D-4C73-9028-994C95F345F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3559f80-2e2e-4d74-911d-dbee0f10c222"/>
    <ds:schemaRef ds:uri="a9909da8-a943-46b9-b5a9-5a08acf910d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B4BF996-F5F1-4620-A6DC-D04485F612B3}">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C8B0F503-6BD0-41E0-AFA2-9CCA51DA468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358</TotalTime>
  <Words>388</Words>
  <Application>Microsoft Office PowerPoint</Application>
  <PresentationFormat>Widescreen</PresentationFormat>
  <Paragraphs>55</Paragraphs>
  <Slides>6</Slides>
  <Notes>4</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6</vt:i4>
      </vt:variant>
    </vt:vector>
  </HeadingPairs>
  <TitlesOfParts>
    <vt:vector size="13" baseType="lpstr">
      <vt:lpstr>Arial</vt:lpstr>
      <vt:lpstr>Calibri</vt:lpstr>
      <vt:lpstr>Calibri Light</vt:lpstr>
      <vt:lpstr>Century Gothic</vt:lpstr>
      <vt:lpstr>Wingdings</vt:lpstr>
      <vt:lpstr>5_Office Theme</vt:lpstr>
      <vt:lpstr>Custom Design</vt:lpstr>
      <vt:lpstr>#SmartTransportation Hackathon #2</vt:lpstr>
      <vt:lpstr>LTI Data Squad</vt:lpstr>
      <vt:lpstr>Overview</vt:lpstr>
      <vt:lpstr>Stages in Transportation Predictive Model Building</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Securitas – Data Insights Get More Out of Your Existing Data</dc:title>
  <dc:creator>Ankit Gupta</dc:creator>
  <cp:lastModifiedBy>Kannan Asokan</cp:lastModifiedBy>
  <cp:revision>57</cp:revision>
  <dcterms:created xsi:type="dcterms:W3CDTF">2020-10-19T04:33:38Z</dcterms:created>
  <dcterms:modified xsi:type="dcterms:W3CDTF">2021-06-07T19:14:29Z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0x0101006DD3A7BF4F4A6540902CF577056B1E29</vt:lpwstr>
  </property>
</Properties>
</file>