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2813-5690-DCCE-9DC5-78B70C531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85FB1-C9F4-10F6-97CD-63EAEF3DD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FABF-F150-9E7D-CAB2-9211FF5B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7E30-FC47-766C-3731-115769E7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E76E-2A3B-2CDF-B21D-F6A598EC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1CFE-7EF9-5204-1230-138E7FF1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CA52-89B5-1060-0087-1968CA472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70FCB-2212-8FD3-9D69-E3A3BF74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C1FF-457A-11B8-6DAE-906299B8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BA0A-3CAA-67CE-7400-AC7E6A3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E9919-D158-7CAC-76E4-E4F3864C4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574C-7FE1-B86F-E2EC-BB71BAA2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16EA-23C9-3319-2EA8-27B4E1E1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249F-1D33-4384-D2A1-1A521FC6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9773-E78D-B6B3-C530-989D4A9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949D-EACC-977A-CADE-87899856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658D-47FC-4863-EA31-E25E1A3F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32D2-937F-27EE-8CC7-8F465A88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725F-6F94-9CA5-16FF-417A0190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767F-11D2-BE76-AFD2-665430C2B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EA70-5404-7272-169D-92699C02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7EF6B-09D3-791B-A629-14167148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AE1D-5330-EDB3-8CD6-1B505A55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9D31-5A11-E103-5984-B124CED3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0A7-6AB9-89DC-8959-5CF2684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3B39-45DD-2C1F-AB88-1ACDD35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167E-8C9C-2CA8-3AAE-6A8AB3AD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354-238F-20E4-1403-3A9D67BF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4911-449F-7CF8-DDDA-94055B4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D4B3-9979-B58C-6384-E51610A7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C9DCB-FE31-279C-FFFE-8C11C086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60D3-37F4-AEE7-5AEA-502A1F07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699A-82FF-5137-C0CE-734EAF40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56A54-124F-FC6F-24B8-A13477CA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BBF5C-C72C-49E1-9E94-8B0A10801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B911B-7560-3162-C712-BD58ABDD3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7C149-53E7-2F4B-A969-2AD86E42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20ABE-9A3D-0AB5-AD10-6F1759C7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5D736-383E-E214-2E7F-3953FC6C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6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35DF-6F61-51CC-C278-CE15389B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34CF-E2E8-0AD8-5CFF-718F16E7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EBD97-18A2-6689-F1CB-971C1A1C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4CC1F-FED3-AA09-CBC2-38FC4929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5516A-22E1-0824-3B9F-BD415BA9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3648E-A776-235A-5E73-30EA03A1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37E64-AC7B-DAF3-1AE5-AD0A98D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B293-E4B4-A63D-D081-6FAFC64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4592-1791-5D6B-DC51-EC9D4C1E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C3D64-C701-60C3-3393-CFF19164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BBBE7-EC11-AE11-4F99-32AFA650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62073-2BBC-EC3B-7933-9A8951A0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CEE6D-4C65-8264-F94E-D8150531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6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695-6932-0AE5-8395-A087EF54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7CD77-A067-089D-12FB-04ADBF4EA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A7391-00DA-E7C1-A925-89004630E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0365-23B0-45DD-3CF5-BF1C9BB1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3C2C-65F3-9611-1A64-B48E382A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FD40-526D-4E1B-8CF8-B8F723D7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10037-1DEF-F1B9-E926-75130CD4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367E-A5F5-0960-36FD-892B52BF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99EB-E161-D568-D8AC-4A2B63B1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188BD-33BB-4EA4-95BF-E8E58038B3C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7371-7CED-4ADA-2405-5561CC77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EF0D-9858-FCEB-BE60-0B6CA6EA5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ACBB-1E05-436A-9248-5BBB58B27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966A-FDF9-CB4D-8454-62D0C49FC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308837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</dc:title>
  <dc:creator>Sushant Suman</dc:creator>
  <cp:lastModifiedBy>Sushant Suman</cp:lastModifiedBy>
  <cp:revision>1</cp:revision>
  <dcterms:created xsi:type="dcterms:W3CDTF">2023-03-10T09:55:12Z</dcterms:created>
  <dcterms:modified xsi:type="dcterms:W3CDTF">2023-03-10T09:55:46Z</dcterms:modified>
</cp:coreProperties>
</file>