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6244-4B63-6F0F-B2DF-338B07658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C4345-E41C-178E-CE4F-AD6E2B46A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D07C8-69A4-4220-EE8F-663D0F00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8073-71AC-4FA6-896B-0CA052E6549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18F50-A9F6-E059-F6FE-F105CBC8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F2A04-426E-4D16-54B1-E6BE94C3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702B-057F-4F75-BC5B-AA69C8DB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4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8556-06D0-D08C-468C-997C71EC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08F29-9A22-74F0-381D-24B4B9539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2AE45-F517-0205-9F84-8154D837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8073-71AC-4FA6-896B-0CA052E6549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51075-9F64-7954-8BDA-C33380E5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77A01-9D10-A534-979F-324614C1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702B-057F-4F75-BC5B-AA69C8DB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A77F3-6144-628A-145E-B4CC74CCC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B673F-6C7A-79CF-54F5-035450156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84B0-3878-606F-BB2A-FCB63D2A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8073-71AC-4FA6-896B-0CA052E6549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4EC6-C298-FD7A-DC3F-7FEE7C25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AE17-BFB4-E373-C8B6-BC65AB77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702B-057F-4F75-BC5B-AA69C8DB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F34C-CC5A-ADEF-D981-AF733DF1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936AD-E641-9CF3-D2A1-7D10DCB7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E917E-BE43-AFA1-FF87-C61881FF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8073-71AC-4FA6-896B-0CA052E6549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6B617-BCDE-BDD4-3BFB-88E0E9AE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6BDE-C280-C330-A644-25D851D4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702B-057F-4F75-BC5B-AA69C8DB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4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D39D-E9D0-2484-06BC-19A3A389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C042E-2FE4-7D8C-4E68-74F391640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FB4E5-A1CE-271F-AC2D-4187F10A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8073-71AC-4FA6-896B-0CA052E6549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FC5EB-236B-E409-5A2F-506107F2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061C9-6E7C-BD40-6278-99492B3C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702B-057F-4F75-BC5B-AA69C8DB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8655-E8DA-EEFA-03FE-2453D12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9A0B-88A6-1455-BCF9-255BA96AE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BBAC6-058B-2AF8-3024-FBF1934BC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CF97F-A779-455A-C8EF-F83EE9A1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8073-71AC-4FA6-896B-0CA052E6549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88321-2BFF-5259-EBC1-3464EB23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2EB40-0A9D-397B-D777-A44C8980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702B-057F-4F75-BC5B-AA69C8DB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8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FDF5-1C8F-50EC-B5D0-10F664EA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165A2-9613-866F-4EC6-ABC0E9369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4D41B-7E95-A2CE-0670-514709B52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AC706-67A8-FE66-E320-31345D78F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B76D0-C7AC-E082-FE33-0F1ED2652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3BFED-6AB4-25EF-6D54-BE703ADE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8073-71AC-4FA6-896B-0CA052E6549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12293-F80C-177F-5986-7F1753F9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148F3-EE7F-3BC6-972C-B8F10FA1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702B-057F-4F75-BC5B-AA69C8DB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8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C8A8-F1E0-657C-7230-AB271E46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099F9-BBF1-F03C-77EE-08E7E972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8073-71AC-4FA6-896B-0CA052E6549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90893-578D-1B9D-590B-DCEECEE2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EE1B6-F3ED-EDB1-B626-E41D7464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702B-057F-4F75-BC5B-AA69C8DB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1B505-99DA-BE19-D8CF-2F19BB8A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8073-71AC-4FA6-896B-0CA052E6549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8EA9B-6220-7006-5F89-C5793E68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513CC-E451-7501-7E92-28A6AFEA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702B-057F-4F75-BC5B-AA69C8DB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FA43-BF4D-67EF-5030-5EE72C7C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9CA4-9500-FA01-6ABC-A018C497D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65312-CD47-BEAD-432C-B70C9F057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627A7-AC19-6D05-8AAF-094ECCBE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8073-71AC-4FA6-896B-0CA052E6549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BF216-4810-D45A-12BA-60663993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D73E5-5D88-9439-F12F-1565E0AF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702B-057F-4F75-BC5B-AA69C8DB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9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F31D-D8D7-333A-507C-4038C76C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FBC02-677D-EA01-1314-3153D1857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342-4F75-BF12-227F-1F2FF037A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7E1B7-DA08-D50F-D4BB-61761AFF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8073-71AC-4FA6-896B-0CA052E6549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7591-776B-27C7-993D-60A02F0F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8591B-7569-D901-4876-54A20E32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702B-057F-4F75-BC5B-AA69C8DB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3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5ECD1-5436-FEAF-EEC3-9D28C4D1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CA856-C767-9C09-BA7A-989B51443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F529-8980-BFB9-E923-EAB7ED45B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8073-71AC-4FA6-896B-0CA052E6549D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35CC8-4B7F-6313-048F-1732BF683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78748-1683-A7BF-A824-EDF509202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702B-057F-4F75-BC5B-AA69C8DB0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5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CEA3-72FC-678D-6EB4-A5DF37663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WEALTH</a:t>
            </a:r>
          </a:p>
        </p:txBody>
      </p:sp>
    </p:spTree>
    <p:extLst>
      <p:ext uri="{BB962C8B-B14F-4D97-AF65-F5344CB8AC3E}">
        <p14:creationId xmlns:p14="http://schemas.microsoft.com/office/powerpoint/2010/main" val="216240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WEALTH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WEALTH</dc:title>
  <dc:creator>Sushant Suman</dc:creator>
  <cp:lastModifiedBy>Sushant Suman</cp:lastModifiedBy>
  <cp:revision>1</cp:revision>
  <dcterms:created xsi:type="dcterms:W3CDTF">2023-03-10T09:55:58Z</dcterms:created>
  <dcterms:modified xsi:type="dcterms:W3CDTF">2023-03-10T09:56:31Z</dcterms:modified>
</cp:coreProperties>
</file>