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92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-80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74C3-2F47-184F-A524-D5BC761B0464}" type="datetimeFigureOut">
              <a:rPr lang="en-US" smtClean="0"/>
              <a:t>10/02/2013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877D-31C9-FF4D-BE50-FC7C2015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40" y="860501"/>
            <a:ext cx="8590247" cy="5066505"/>
            <a:chOff x="118140" y="860501"/>
            <a:chExt cx="8590247" cy="506650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40" y="860501"/>
              <a:ext cx="4428384" cy="5066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7623" y="860501"/>
              <a:ext cx="4020764" cy="48699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642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818" y="277794"/>
            <a:ext cx="4134870" cy="6156294"/>
            <a:chOff x="133818" y="277794"/>
            <a:chExt cx="4134870" cy="6156294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18" y="277794"/>
              <a:ext cx="4134870" cy="29209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18" y="3078587"/>
              <a:ext cx="2242351" cy="3235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383" y="3078587"/>
              <a:ext cx="2078305" cy="33555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7102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19387" y="58214"/>
            <a:ext cx="5270500" cy="6443345"/>
            <a:chOff x="1419387" y="58214"/>
            <a:chExt cx="5270500" cy="6443345"/>
          </a:xfrm>
        </p:grpSpPr>
        <p:pic>
          <p:nvPicPr>
            <p:cNvPr id="2" name="Picture 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387" y="58214"/>
              <a:ext cx="5270500" cy="4312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387" y="4370499"/>
              <a:ext cx="5270500" cy="21310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369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5" y="962024"/>
            <a:ext cx="28067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93" y="974013"/>
            <a:ext cx="2809099" cy="2454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8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7" y="257262"/>
            <a:ext cx="1400733" cy="18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53" y="257262"/>
            <a:ext cx="2219177" cy="322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95" y="257262"/>
            <a:ext cx="2411580" cy="3050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5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35" y="866457"/>
            <a:ext cx="5231130" cy="5125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59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661795"/>
            <a:ext cx="5270500" cy="353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4575881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2273300" y="1"/>
            <a:ext cx="4575881" cy="141497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00126" y="74999"/>
            <a:ext cx="2175059" cy="319994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sciabarra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Sciabarra</dc:creator>
  <cp:lastModifiedBy>Michele Sciabarra</cp:lastModifiedBy>
  <cp:revision>8</cp:revision>
  <dcterms:created xsi:type="dcterms:W3CDTF">2013-02-08T07:00:17Z</dcterms:created>
  <dcterms:modified xsi:type="dcterms:W3CDTF">2013-02-10T12:19:55Z</dcterms:modified>
</cp:coreProperties>
</file>