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54" d="100"/>
          <a:sy n="254" d="100"/>
        </p:scale>
        <p:origin x="2928" y="1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27/01/2013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27/01/2013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9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27/01/2013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2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27/01/2013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27/01/2013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4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27/01/2013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27/01/2013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1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27/01/2013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27/01/2013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27/01/2013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27/01/2013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4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F5EA5-A73B-8A4E-AB52-D6AFD1DD9D16}" type="datetimeFigureOut">
              <a:rPr lang="en-US" smtClean="0"/>
              <a:t>27/01/2013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0"/>
            <a:ext cx="4575881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Rectangle 2"/>
          <p:cNvSpPr/>
          <p:nvPr/>
        </p:nvSpPr>
        <p:spPr>
          <a:xfrm>
            <a:off x="2273300" y="1"/>
            <a:ext cx="4575881" cy="1414974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00126" y="74999"/>
            <a:ext cx="2175059" cy="319994"/>
          </a:xfrm>
          <a:prstGeom prst="round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sciabarra srl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Sciabarra</dc:creator>
  <cp:lastModifiedBy>Michele Sciabarra</cp:lastModifiedBy>
  <cp:revision>2</cp:revision>
  <dcterms:created xsi:type="dcterms:W3CDTF">2013-01-27T21:25:34Z</dcterms:created>
  <dcterms:modified xsi:type="dcterms:W3CDTF">2013-01-27T21:42:06Z</dcterms:modified>
</cp:coreProperties>
</file>