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8" r:id="rId1"/>
    <p:sldMasterId id="2147484306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AF92F-088B-A449-A317-15B48F684384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spc="-100" baseline="0">
          <a:solidFill>
            <a:schemeClr val="tx2"/>
          </a:solidFill>
          <a:latin typeface="Abadi MT Condensed Extra Bold"/>
          <a:ea typeface="+mj-ea"/>
          <a:cs typeface="Abadi MT Condensed Extra Bold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600" kern="1200">
          <a:solidFill>
            <a:schemeClr val="tx1"/>
          </a:solidFill>
          <a:latin typeface="Bookman Old Style"/>
          <a:ea typeface="+mn-ea"/>
          <a:cs typeface="Bookman Old Styl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Bookman Old Style"/>
          <a:ea typeface="+mn-ea"/>
          <a:cs typeface="Bookman Old Styl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Bookman Old Style"/>
          <a:ea typeface="+mn-ea"/>
          <a:cs typeface="Bookman Old Styl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+mn-ea"/>
          <a:cs typeface="Bookman Old Styl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Bookman Old Style"/>
          <a:ea typeface="+mn-ea"/>
          <a:cs typeface="Bookman Old Styl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AGILESITES 0.5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Agile and Easy Development</a:t>
            </a:r>
            <a:br>
              <a:rPr lang="en-US" sz="2400" dirty="0" smtClean="0"/>
            </a:br>
            <a:r>
              <a:rPr lang="en-US" sz="2400" dirty="0" smtClean="0"/>
              <a:t>for Oracle </a:t>
            </a:r>
            <a:r>
              <a:rPr lang="en-US" sz="2400" dirty="0" err="1" smtClean="0"/>
              <a:t>WebCenter</a:t>
            </a:r>
            <a:r>
              <a:rPr lang="en-US" sz="2400" dirty="0" smtClean="0"/>
              <a:t> Sites</a:t>
            </a:r>
            <a:endParaRPr lang="en-US" sz="2400" dirty="0"/>
          </a:p>
        </p:txBody>
      </p:sp>
      <p:pic>
        <p:nvPicPr>
          <p:cNvPr id="4" name="Picture 3" descr="leop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89" y="4260086"/>
            <a:ext cx="3793105" cy="2581419"/>
          </a:xfrm>
          <a:prstGeom prst="rect">
            <a:avLst/>
          </a:prstGeom>
        </p:spPr>
      </p:pic>
      <p:pic>
        <p:nvPicPr>
          <p:cNvPr id="5" name="Picture 4" descr="cub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16" y="516964"/>
            <a:ext cx="1658999" cy="17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AgileSites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with Oracle </a:t>
            </a:r>
            <a:r>
              <a:rPr lang="en-US" dirty="0" err="1" smtClean="0"/>
              <a:t>WebCenter</a:t>
            </a:r>
            <a:r>
              <a:rPr lang="en-US" dirty="0" smtClean="0"/>
              <a:t> Site </a:t>
            </a:r>
            <a:r>
              <a:rPr lang="en-US" dirty="0" smtClean="0"/>
              <a:t>is </a:t>
            </a:r>
            <a:r>
              <a:rPr lang="en-US" b="1" dirty="0" smtClean="0"/>
              <a:t>much </a:t>
            </a:r>
            <a:r>
              <a:rPr lang="en-US" b="1" dirty="0" smtClean="0"/>
              <a:t>harder</a:t>
            </a:r>
            <a:r>
              <a:rPr lang="en-US" dirty="0" smtClean="0"/>
              <a:t> than it should be</a:t>
            </a:r>
          </a:p>
          <a:p>
            <a:pPr lvl="1"/>
            <a:r>
              <a:rPr lang="en-US" dirty="0" smtClean="0"/>
              <a:t>No developer isolation</a:t>
            </a:r>
          </a:p>
          <a:p>
            <a:pPr lvl="1"/>
            <a:r>
              <a:rPr lang="en-US" dirty="0" smtClean="0"/>
              <a:t>Ugly and verbose API</a:t>
            </a:r>
          </a:p>
          <a:p>
            <a:pPr lvl="1"/>
            <a:r>
              <a:rPr lang="en-US" dirty="0" smtClean="0"/>
              <a:t>Mixing HTML and code</a:t>
            </a:r>
          </a:p>
          <a:p>
            <a:pPr lvl="1"/>
            <a:r>
              <a:rPr lang="en-US" dirty="0" smtClean="0"/>
              <a:t>Manual deployment</a:t>
            </a:r>
          </a:p>
          <a:p>
            <a:pPr lvl="1"/>
            <a:r>
              <a:rPr lang="en-US" dirty="0" smtClean="0"/>
              <a:t>Limited versioning capabilities</a:t>
            </a:r>
          </a:p>
          <a:p>
            <a:pPr lvl="1"/>
            <a:r>
              <a:rPr lang="en-US" dirty="0" smtClean="0"/>
              <a:t>Very hard and manual testing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466912"/>
            <a:ext cx="2171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43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Custom Design</vt:lpstr>
      <vt:lpstr>Clarity</vt:lpstr>
      <vt:lpstr>AGILESITES 0.5</vt:lpstr>
      <vt:lpstr>What is AgileSites?</vt:lpstr>
    </vt:vector>
  </TitlesOfParts>
  <Company>sciabarra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AGILESITES 0.5</dc:title>
  <dc:creator>Michele Sciabarra</dc:creator>
  <cp:lastModifiedBy>Michele Sciabarra</cp:lastModifiedBy>
  <cp:revision>14</cp:revision>
  <dcterms:created xsi:type="dcterms:W3CDTF">2013-03-10T19:15:46Z</dcterms:created>
  <dcterms:modified xsi:type="dcterms:W3CDTF">2013-03-10T21:04:22Z</dcterms:modified>
</cp:coreProperties>
</file>