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2" r:id="rId4"/>
    <p:sldId id="261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1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24575,'7'0'0,"0"0"0,0 0 0,0 0 0,0 0 0,0 0 0,-1 0 0,4 0 0,1 0 0,18 0 0,-11 0 0,21 0 0,-26 0 0,21 0 0,-23 0 0,24 0 0,-25 0 0,21 0 0,-21 0 0,25 0 0,-24 0 0,20 0 0,-22 0 0,23 0 0,-21 0 0,17 0 0,-19 0 0,13 0 0,-13 0 0,10 0 0,-11 0 0,2 3 0,-3-2 0,0 2 0,0-3 0,0 0 0,0 0 0,0 0 0,-1 0 0,4 0 0,-2 0 0,2 0 0,-3 0 0,0 0 0,0 0 0,0 0 0,0 0 0,0 0 0,3 0 0,-3 0 0,3 0 0,3 0 0,-1 0 0,2 0 0,-4 0 0,-3 0 0,0 0 0,0 0 0,0 0 0,-1 0 0,-2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5:30:48.3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54 24575,'8'0'0,"6"0"0,1 0 0,1 0 0,-3 0 0,-4 0 0,6 0 0,-5 0 0,5 0 0,-6 0 0,0 0 0,1 0 0,-1 0 0,0 0 0,0 0 0,6 0 0,-5 0 0,5 0 0,-6 0 0,0 0 0,0 0 0,1-4 0,-1 3 0,0-3 0,0 4 0,0 0 0,0 0 0,0 0 0,0 0 0,0 0 0,0 0 0,0 0 0,0 0 0,0 0 0,0 0 0,-3-4 0,2 3 0,-3-3 0,4 4 0,0 0 0,0 0 0,-1 0 0,1 0 0,0-4 0,0 3 0,0-3 0,0 4 0,0 0 0,0 0 0,1 0 0,-2 0 0,1 0 0,0 0 0,0 0 0,0 0 0,0 0 0,1 0 0,-1 0 0,0 0 0,0 0 0,0 0 0,0 0 0,0 0 0,6 0 0,-4 0 0,4 0 0,-1 0 0,-3 0 0,9 0 0,-9 0 0,4 0 0,-1 0 0,-3 0 0,4 0 0,-1 0 0,-3-4 0,4 3 0,-1-3 0,-3 4 0,4 0 0,-6 0 0,6 0 0,-5 0 0,5 0 0,0 0 0,-5 0 0,5 0 0,0 0 0,-5 0 0,11 0 0,-11 0 0,5 0 0,0 0 0,-5 0 0,5 0 0,0 0 0,-5 0 0,5 0 0,-6 0 0,6 0 0,0 0 0,1 0 0,-3 0 0,-4 0 0,6 0 0,-5 0 0,5 0 0,-6 0 0,0 0 0,0 0 0,1 0 0,-1 0 0,0 0 0,0 0 0,0 0 0,0 0 0,0 0 0,0 0 0,1 0 0,-1 0 0,0 0 0,0 0 0,0 0 0,-1 0 0,2 0 0,-1 0 0,0-4 0,0 3 0,0-3 0,0 4 0,0 0 0,1 0 0,-1 0 0,0 0 0,0 0 0,6 0 0,-5 0 0,5 0 0,0 0 0,-5 0 0,5 0 0,-6 0 0,6 0 0,-4 0 0,3 0 0,1 0 0,-4 0 0,3 0 0,-4 0 0,-1 0 0,0 0 0,0 0 0,0 0 0,0 0 0,0 0 0,0 0 0,5 0 0,-4 0 0,3 0 0,-4 0 0,0 0 0,0 0 0,1 0 0,-1 0 0,0 0 0,0 0 0,0 0 0,0 0 0,0 0 0,1 0 0,-1 0 0,0 0 0,0 0 0,0 0 0,0 0 0,0 0 0,1 0 0,-1 0 0,0 0 0,0 0 0,0 0 0,-1 0 0,1 0 0,0 0 0,0 0 0,0 0 0,0 0 0,0 0 0,0 0 0,0 0 0,0 0 0,0 0 0,0 0 0,0 0 0,0 0 0,0 0 0,0 0 0,-1 0 0,1 0 0,0 0 0,0 0 0,0 0 0,0 0 0,0 0 0,0 0 0,0 0 0,-1 0 0,1 0 0,0 0 0,0 0 0,0 0 0,0 0 0,0 0 0,0 0 0,0 0 0,1 0 0,-1 0 0,0 0 0,0 0 0,0 0 0,0 0 0,0 0 0,0 0 0,0 0 0,0 0 0,0 0 0,0 0 0,0 0 0,0 0 0,-1 0 0,1 0 0,0 0 0,0 0 0,0 0 0,0 0 0,0 0 0,-1 0 0,2 0 0,-2 0 0,1 0 0,0 0 0,0 0 0,0 0 0,0 0 0,0 0 0,-1 0 0,1 0 0,-1 0 0,1 0 0,0 0 0,-1 0 0,1 0 0,-1 0 0,1 0 0,-1 0 0,0 0 0,1 0 0,-1 0 0,0 0 0,1 0 0,-1 0 0,1 0 0,-1 0 0,1 0 0,0 0 0,-1 0 0,1 0 0,-1 0 0,1 0 0,0 0 0,-1 0 0,1 0 0,-1 0 0,0 0 0,1 0 0,-1 0 0,1 0 0,0 0 0,-1 0 0,1 0 0,0 0 0,0 0 0,1 0 0,-1 0 0,0 0 0,0 0 0,0 0 0,0 0 0,0 0 0,0 0 0,0 0 0,0 0 0,0 0 0,0 0 0,0 0 0,0 0 0,0 0 0,0 0 0,0 0 0,0 4 0,0-3 0,0 3 0,0-4 0,-1 0 0,1 0 0,0 0 0,0 0 0,0 0 0,0 0 0,-1 0 0,1 0 0,0 0 0,0 4 0,0-4 0,-1 4 0,1-4 0,-1 0 0,2 0 0,-2 0 0,1 0 0,0 0 0,-1 0 0,1 0 0,-1 0 0,1 0 0,-1 0 0,1 0 0,-1 0 0,0 0 0,0 0 0,1 0 0,-1 0 0,1 0 0,-1 0 0,1 0 0,-1 0 0,1 0 0,-1 0 0,0 0 0,0 0 0,1 0 0,-1 0 0,0 0 0,0 0 0,0 0 0,1 0 0,-1 0 0,1 0 0,-1 0 0,2 0 0,-2 0 0,1 0 0,-1 0 0,1 0 0,-1 0 0,1 0 0,-1 0 0,1 0 0,-1 0 0,1 0 0,0 0 0,0 0 0,-1 0 0,1 0 0,0 0 0,0 0 0,0 0 0,0 0 0,0 0 0,0 0 0,0 0 0,0 0 0,0 0 0,-1 0 0,1 0 0,0 0 0,0 0 0,0 0 0,0 0 0,0 0 0,-1 0 0,2 0 0,-2 0 0,1 0 0,0 0 0,0 0 0,0 0 0,0 0 0,-1 0 0,1 0 0,0 0 0,0 0 0,-1 0 0,1 0 0,-1 0 0,1 0 0,0 0 0,0 0 0,-1 0 0,1 0 0,-1 0 0,1 0 0,0 0 0,-1 0 0,1 0 0,-1 0 0,1 0 0,-1 0 0,1 0 0,-1 0 0,1 0 0,-1 0 0,0 0 0,1 0 0,-1 0 0,0 0 0,0 0 0,0 0 0,1 0 0,-1 0 0,0 0 0,0 0 0,0 0 0,1 0 0,-1 0 0,1 0 0,-1 0 0,1 0 0,-1 0 0,1 0 0,0 0 0,-1 0 0,1 0 0,-1 0 0,0 0 0,1 0 0,-1 0 0,0 0 0,1 0 0,-1 0 0,1 0 0,0 0 0,0 0 0,-1 0 0,1 0 0,-1 0 0,1 0 0,-1 0 0,1 0 0,-1 0 0,1 0 0,-1 0 0,0 0 0,1 0 0,0 0 0,-1 0 0,0 0 0,1 0 0,-1 0 0,-3-4 0,3 3 0,-3-3 0,4 4 0,-1 0 0,1 0 0,-1 0 0,1 0 0,0 0 0,0 0 0,-1 0 0,1-4 0,-1 3 0,0-3 0,1 4 0,-1 0 0,0 0 0,1 0 0,-1 0 0,0 0 0,1 0 0,-1 0 0,1 0 0,-1 0 0,1 0 0,-1 0 0,0 0 0,1 0 0,-1 0 0,0 0 0,0 0 0,1 0 0,-1 0 0,0 0 0,0 0 0,1 0 0,-1 0 0,0 0 0,0 0 0,0 0 0,0 0 0,0 0 0,1 0 0,-1 0 0,0 0 0,0 0 0,0 0 0,0 0 0,-1 0 0,1 0 0,0 0 0,0 0 0,0 0 0,-1 0 0,1 0 0,-4-3 0,0 2 0,-4-2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5:30:59.4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38 24575,'8'0'0,"8"0"0,-5 0 0,7 0 0,-9 0 0,0 0 0,0 0 0,0 0 0,0 0 0,0 0 0,0 0 0,0 0 0,0 0 0,0 0 0,0 0 0,0 0 0,0 0 0,0 0 0,0 0 0,0 0 0,0 0 0,0 0 0,-1 0 0,1 0 0,0 0 0,0 0 0,0 0 0,0 0 0,-1 0 0,1 0 0,0 0 0,0 0 0,0 0 0,-1 0 0,1 0 0,0 0 0,0 0 0,0 0 0,0 0 0,-1 0 0,1 0 0,0 0 0,0 0 0,0 0 0,0 0 0,0 0 0,0 0 0,1-4 0,-1 3 0,0-3 0,0 4 0,0 0 0,0 0 0,0 0 0,1 0 0,-1 0 0,0 0 0,0 0 0,0 0 0,0 0 0,0 0 0,0 0 0,1 0 0,-1 0 0,0 0 0,0 0 0,0 0 0,0 0 0,0 0 0,1-4 0,-1 3 0,0-4 0,0 5 0,0 0 0,0 0 0,0 0 0,1 0 0,-1 0 0,0 0 0,0 0 0,0 0 0,0 0 0,0 0 0,1-4 0,-2 3 0,1-3 0,0 4 0,0 0 0,0 0 0,0 0 0,1 0 0,-2 0 0,1 0 0,0 0 0,0 0 0,0 0 0,0 0 0,0 0 0,0 0 0,0 0 0,0 0 0,0 0 0,0-4 0,0 3 0,0-3 0,0 4 0,0 0 0,0 0 0,0 0 0,0 0 0,0 0 0,0 0 0,0 0 0,0 0 0,0 0 0,0 0 0,1 0 0,-1 0 0,0 0 0,0 0 0,0 0 0,0 0 0,0 0 0,1 0 0,-1 0 0,0 0 0,0 0 0,0 0 0,0 0 0,0 0 0,0 0 0,1 0 0,-1 0 0,0 0 0,0 0 0,0 0 0,0 0 0,0 0 0,6 0 0,-4 0 0,4 0 0,-6 0 0,0 0 0,0 0 0,0 0 0,0 0 0,0 0 0,0 0 0,1 0 0,-1 0 0,0 0 0,0 0 0,0 0 0,0 0 0,0 0 0,1 0 0,-1 0 0,-1 0 0,2 0 0,-2 0 0,1 0 0,1 0 0,-2 0 0,1 0 0,0 0 0,0 0 0,0 0 0,0 0 0,0 0 0,0 0 0,0 0 0,0 0 0,0 0 0,-1 0 0,2 0 0,-2 0 0,1 0 0,0 0 0,0 0 0,-1 0 0,1 0 0,0 0 0,0 0 0,0 0 0,0 0 0,0 0 0,0 0 0,1 4 0,-1-3 0,0 3 0,0-4 0,0 0 0,0 4 0,0-3 0,1 3 0,-1-4 0,0 0 0,0 0 0,0 0 0,0 0 0,0 0 0,1 0 0,-1 4 0,0-3 0,0 3 0,0-4 0,0 0 0,0 0 0,1 0 0,-1 0 0,0 0 0,0 0 0,0 0 0,-1 0 0,1 0 0,0 0 0,-1 0 0,1 0 0,0 0 0,-1 4 0,1-3 0,-1 3 0,1-4 0,-1 0 0,0 0 0,1 0 0,-1 0 0,0 0 0,0 0 0,1 0 0,-1 0 0,0 0 0,1 0 0,-1 0 0,0 0 0,1 0 0,-1 0 0,0 0 0,0 0 0,0 0 0,1 0 0,-1 0 0,0 0 0,0 0 0,0 0 0,1 0 0,-1 0 0,0 0 0,0 0 0,0 0 0,0 0 0,1 0 0,-1 0 0,0 0 0,0 0 0,0 0 0,0 0 0,0 0 0,1 0 0,-1 0 0,0 0 0,0 0 0,0 0 0,1 0 0,-1 0 0,0 0 0,0 0 0,0 0 0,0 0 0,1 0 0,-1 0 0,0 0 0,0 0 0,0 0 0,1 0 0,-1 0 0,0 0 0,1 0 0,-1 0 0,1 0 0,0 0 0,0 0 0,-1 0 0,1 0 0,0 0 0,0 0 0,0 0 0,-1 0 0,1 0 0,1 0 0,-2 0 0,1 0 0,0 0 0,0 0 0,0 0 0,1 0 0,-1 0 0,0 0 0,0 0 0,0 0 0,0 0 0,0 0 0,0 0 0,1 0 0,-1 0 0,0 0 0,0 0 0,0 0 0,0 0 0,6 0 0,-4 0 0,3 0 0,-4 0 0,-1 0 0,0 0 0,0 0 0,0 0 0,0 0 0,0 0 0,0 0 0,1 0 0,-1 0 0,0 0 0,0 0 0,0 0 0,0 0 0,0 0 0,1 0 0,-1 0 0,0 0 0,0 0 0,0 0 0,0 0 0,0 0 0,0 0 0,0 0 0,0 0 0,0 0 0,0 0 0,0 0 0,0 0 0,0 4 0,0-3 0,0 3 0,0-4 0,0 0 0,-1 0 0,2 0 0,-1 0 0,0 0 0,0 0 0,-1 0 0,1 0 0,-4 4 0,4-3 0,-4 3 0,4-4 0,0 0 0,0 0 0,0 0 0,-1 0 0,1 0 0,0 0 0,0 0 0,0 0 0,0 0 0,0 0 0,0 0 0,0 0 0,0 0 0,0 0 0,-4 4 0,3-3 0,-3 3 0,4-4 0,1 0 0,-1 0 0,0 0 0,0 0 0,0 0 0,0 0 0,0 0 0,0 0 0,0 0 0,0 0 0,0 0 0,0 0 0,0 0 0,0 0 0,0 0 0,0 0 0,0 0 0,0 0 0,0 0 0,0 0 0,0 0 0,0 0 0,0 0 0,0 0 0,0 0 0,-1 0 0,1 0 0,-1 0 0,0 0 0,1 0 0,0 0 0,-1 0 0,1 0 0,-1 0 0,0 0 0,1 0 0,-1 0 0,0 0 0,0 0 0,1 0 0,-1 0 0,0 0 0,0 0 0,0 0 0,0 0 0,0 0 0,0 0 0,0 0 0,0 0 0,0 0 0,0 0 0,0 0 0,-1 0 0,1 0 0,0 0 0,-4 0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9T05:31:23.1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24575,'13'0'0,"11"0"0,0 0 0,0 0 0,-4 0 0,-5 0 0,6 0 0,-6 0 0,0 0 0,-6 0 0,0 0 0,0 0 0,0 0 0,0 0 0,1 0 0,-1 0 0,0 0 0,0 0 0,0 0 0,0 0 0,0 0 0,1 0 0,-1 0 0,-1 0 0,1 0 0,0 0 0,0 0 0,0 0 0,0 4 0,0-3 0,0 3 0,0-4 0,0 0 0,-1 0 0,2 0 0,-1 0 0,0 0 0,0 0 0,0 0 0,-1 0 0,1 0 0,1 0 0,-1 0 0,0 0 0,6 0 0,-5 5 0,5-4 0,0 3 0,-5-4 0,11 0 0,-11 0 0,5 0 0,0 0 0,-5 0 0,5 0 0,-6 0 0,0 4 0,6-3 0,-4 3 0,3-4 0,-4 0 0,-1 0 0,5 0 0,-3 4 0,9-3 0,-9 3 0,4-4 0,-1 0 0,-3 0 0,9 0 0,-9 0 0,4 0 0,0 0 0,-5 0 0,10 0 0,-9 0 0,4 0 0,0 0 0,-5 0 0,5 0 0,0 0 0,-5 0 0,5 0 0,-6 0 0,6 0 0,-5 0 0,5 0 0,-6 0 0,0 0 0,1 0 0,-1 0 0,5 0 0,-3 0 0,4 0 0,-6 4 0,0-3 0,0 3 0,0-4 0,6 0 0,-4 0 0,3 0 0,-4 0 0,-1 0 0,0 0 0,0 0 0,0 0 0,0 0 0,4 4 0,-2-3 0,2 3 0,-4-4 0,0 0 0,0 0 0,0 0 0,0 0 0,1 0 0,-1 0 0,0 0 0,0 0 0,0 0 0,0 0 0,0 0 0,1 0 0,4 0 0,-3 0 0,4 0 0,-1 0 0,-3 0 0,4 0 0,0 0 0,1 0 0,0 0 0,4 0 0,-9 0 0,9 0 0,-9 0 0,9 0 0,-9 0 0,9 0 0,-9 0 0,9 0 0,-9 0 0,9 0 0,-9 0 0,3 0 0,1 0 0,-4 0 0,3 0 0,-5-4 0,1 3 0,-1-3 0,0 4 0,0 0 0,0 0 0,0 0 0,0 0 0,1 0 0,-1 0 0,0-4 0,0 3 0,0-3 0,0 4 0,0 0 0,1 0 0,-1 0 0,0 0 0,0 0 0,0 0 0,0 0 0,0-4 0,1 3 0,-1-4 0,0 5 0,0 0 0,6 0 0,-5 0 0,5 0 0,-6-4 0,0 3 0,6-3 0,-4 4 0,3 0 0,-4 0 0,4 0 0,-3-4 0,4 3 0,-1-3 0,-3 4 0,9 0 0,-9 0 0,4 0 0,-6 0 0,6 0 0,-1-4 0,2 3 0,-3-3 0,-4 4 0,6 0 0,-4 0 0,3 0 0,-5 0 0,1 0 0,-1 0 0,0 0 0,0 0 0,0 0 0,0 0 0,0 0 0,1 0 0,-1 0 0,0 0 0,0 0 0,0 0 0,0 0 0,0 0 0,1 0 0,-2 0 0,1 0 0,0 0 0,0 0 0,0 0 0,0 0 0,0 0 0,0 0 0,0 0 0,0 0 0,-1 0 0,1 0 0,0 0 0,0 0 0,0 0 0,0 0 0,0 0 0,0 0 0,0 0 0,0 0 0,-1 0 0,2 0 0,-2 0 0,1 0 0,1 0 0,-2 0 0,1 0 0,0 0 0,0 0 0,0 0 0,0 0 0,1 0 0,-1 0 0,0 0 0,0 0 0,0 0 0,0 0 0,0 0 0,1 0 0,-1 0 0,0 0 0,6 0 0,-5 0 0,5 0 0,0 0 0,-5 0 0,5 0 0,0 0 0,-5 0 0,11 0 0,-11 0 0,11 0 0,-11 0 0,11 0 0,-11 0 0,11 0 0,-11 0 0,10 0 0,-9 0 0,4 0 0,-6 0 0,6 0 0,-5 4 0,5-3 0,-6 3 0,6 1 0,-5-4 0,5 4 0,-6-1 0,1-3 0,4 3 0,-3-4 0,4 4 0,-6-3 0,0 3 0,0-4 0,0 0 0,0 0 0,0 0 0,1 0 0,-1 4 0,0-3 0,0 3 0,0-4 0,0 0 0,4 4 0,-2-3 0,2 3 0,-4-4 0,0 0 0,0 0 0,0 0 0,0 4 0,1-3 0,-1 3 0,0-4 0,0 0 0,0 0 0,-1 0 0,2 0 0,-1 0 0,0 0 0,0 0 0,0 0 0,0 0 0,0 0 0,1 0 0,-1 0 0,0 0 0,0 0 0,0 0 0,0 0 0,0 0 0,6 0 0,-4 0 0,3 0 0,-4 0 0,-1 0 0,0 0 0,0 0 0,6 0 0,-5 0 0,5 0 0,-6 0 0,0 0 0,0 0 0,1 0 0,-1 0 0,6 0 0,-5 0 0,5 0 0,-6 0 0,0 0 0,0 0 0,0 0 0,1 0 0,-1 0 0,4 0 0,-3 0 0,3 0 0,-4 0 0,0 0 0,1 0 0,-1 0 0,0 0 0,0 0 0,-1 0 0,1 0 0,0 0 0,0 0 0,0 0 0,0 0 0,0 0 0,0 0 0,0 0 0,0 0 0,0 0 0,0 0 0,0 0 0,0 0 0,0 0 0,0 0 0,0 0 0,0 0 0,0 0 0,0 0 0,0 0 0,0 0 0,1 0 0,-1 0 0,5-5 0,-3 4 0,4-4 0,-6 5 0,6 0 0,-5 0 0,5 0 0,-6 0 0,0 0 0,0 0 0,1 0 0,-1 0 0,5 0 0,-3 0 0,4-4 0,-6 3 0,6-3 0,-5 4 0,5 0 0,-6 0 0,6 0 0,-5 0 0,5 0 0,-6 0 0,6 0 0,-4 0 0,3 0 0,-4 0 0,4 0 0,-3 0 0,4 0 0,-6 0 0,0 0 0,0 0 0,6 0 0,-5 0 0,5 0 0,-6 0 0,0 0 0,1 0 0,-1 0 0,0 0 0,0 0 0,0 0 0,0 0 0,0 0 0,1 0 0,-1 0 0,0 0 0,4 0 0,-3 0 0,3 0 0,-4 0 0,0 0 0,0 0 0,0 0 0,0 0 0,-4-4 0,3 3 0,-3-3 0,5 4 0,-1 0 0,0 0 0,0 0 0,0 0 0,0 0 0,0 0 0,1 0 0,-1 0 0,0 0 0,0 0 0,0 0 0,0 0 0,0 0 0,1 0 0,-1 0 0,0 0 0,0 0 0,0 0 0,6 0 0,-5 0 0,5 0 0,-6 0 0,0 0 0,1 0 0,-1 0 0,0 0 0,0 0 0,6 0 0,-5 0 0,5 0 0,-6 0 0,0 0 0,0 0 0,1 0 0,-1-4 0,0 3 0,0-4 0,0 5 0,0 0 0,0 0 0,1 0 0,-1 0 0,4-4 0,-3 3 0,3-3 0,-4 4 0,1 0 0,-1 0 0,0 0 0,0 0 0,0 0 0,0-4 0,0 3 0,1-3 0,-2 4 0,1 0 0,0 0 0,0 0 0,0 0 0,0 0 0,0 0 0,0 0 0,0 0 0,0 0 0,-1 0 0,1 0 0,0 0 0,0 0 0,0 0 0,0 0 0,0 0 0,0 0 0,0 0 0,0 0 0,0 0 0,0 0 0,0 0 0,0 0 0,0 0 0,0 0 0,0 0 0,0 0 0,0 0 0,0 0 0,0 0 0,0 0 0,1 0 0,-1 0 0,0 0 0,0 0 0,0 0 0,0 0 0,0 0 0,1 0 0,-1 0 0,0 0 0,0 0 0,0 0 0,0 0 0,0 0 0,1 0 0,-1 0 0,0 0 0,0 4 0,0-3 0,0 3 0,0-4 0,1 0 0,-1 0 0,-1 0 0,1 4 0,0-3 0,0 3 0,0-4 0,1 0 0,-1 0 0,0 0 0,0 0 0,0 0 0,0 4 0,-1-3 0,2 3 0,-2-4 0,1 0 0,0 0 0,0 0 0,-5 4 0,5-3 0,-4 3 0,3-4 0,1 0 0,-1 0 0,0 0 0,1 0 0,-1 0 0,0 0 0,0 0 0,0 0 0,0 0 0,0 0 0,0 0 0,0 0 0,0 0 0,-4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4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9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4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9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0.2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 24575,'7'0'0,"0"0"0,0 0 0,0 0 0,0 0 0,0 0 0,9 0 0,-7 0 0,35 3 0,-30 1 0,45 0 0,-46 2 0,47-5 0,-47 5 0,50-5 0,-49 2 0,39 0 0,-42-2 0,21 2 0,-24-3 0,5 0 0,-6 0 0,0 0 0,0 0 0,3 3 0,-2-2 0,17 2 0,-14-3 0,36 0 0,-34 0 0,46 0 0,-45 0 0,39 0 0,-41 0 0,28 0 0,-29 0 0,18 0 0,-21 0 0,14 0 0,-12 0 0,12 0 0,-14 0 0,21 3 0,-18-2 0,23 2 0,10-3 0,-16 0 0,15 0 0,-35 0 0,21 0 0,-18 0 0,24 0 0,-23 0 0,20 0 0,-18 0 0,9 0 0,2 0 0,-14 0 0,15 0 0,2 3 0,-15-3 0,43 4 0,-42-4 0,51 0 0,-50 0 0,47 0 0,-49 0 0,43 3 0,-43-3 0,49 3 0,-47-3 0,47 0 0,-49 0 0,50 0 0,-49 0 0,46 0 0,-48 0 0,38 4 0,-38-4 0,35 3 0,-35-3 0,28 0 0,-26 0 0,37 0 0,-34 0 0,42 0 0,-46 0 0,46 0 0,-45 0 0,52 0 0,-52 0 0,49 0 0,-50 0 0,52 0 0,-50 0 0,60-3 0,-60 3 0,48-7 0,-48 6 0,45-2 0,-42 0 0,23 2 0,-34-2 0,25 3 0,-20 0 0,47-3 0,-44 2 0,50-5 0,-48 5 0,40-2 0,-41 3 0,34-3 0,-38 2 0,38-2 0,-38 3 0,35 0 0,-35 0 0,41 0 0,-39 0 0,42-3 0,-41 2 0,30-2 0,-31 3 0,23 0 0,-23 0 0,24-3 0,-24 2 0,33-2 0,-34 3 0,43 0 0,-39 0 0,40-3 0,-41 2 0,40-2 0,-40 3 0,44 0 0,-43 0 0,39 0 0,-44 0 0,48 0 0,-43 0 0,43 0 0,-44 0 0,43 0 0,-45 0 0,49 0 0,-47 0 0,38 0 0,-36 0 0,39 0 0,-40 0 0,42 0 0,-46 0 0,47 0 0,-43 0 0,39 0 0,-37 0 0,32 0 0,-33 0 0,36 0 0,-35 0 0,44 0 0,-45 0 0,41-3 0,-43 2 0,34-2 0,-31 3 0,38 0 0,-37 0 0,40 0 0,-44 0 0,46 0 0,-47 0 0,47 0 0,-49 0 0,40 0 0,-41 0 0,26 0 0,-29 0 0,23 0 0,-21 0 0,20-3 0,-22 2 0,23-2 0,-21 3 0,33-3 0,-32 2 0,29-5 0,-31 5 0,30-2 0,-27 3 0,34-3 0,-33 2 0,31-5 0,-30 5 0,22-2 0,-27 3 0,22-3 0,-22 2 0,15-2 0,-13 3 0,14 0 0,-13 0 0,18 0 0,-21 0 0,22 0 0,-22 0 0,25 0 0,-25 0 0,31 0 0,-29 0 0,35 0 0,-35 0 0,38 0 0,-38 0 0,41 0 0,-40 0 0,37 0 0,-38 0 0,32 0 0,-33 0 0,36 0 0,-35 0 0,26 0 0,-29 0 0,14 3 0,-15-2 0,11 2 0,-10-3 0,7 0 0,-8 0 0,11 0 0,-10 0 0,10 0 0,-11 0 0,11 3 0,-10-2 0,17 2 0,-17-3 0,13 0 0,-13 0 0,16 0 0,-15 0 0,22 0 0,-22 0 0,21 0 0,-21 0 0,19 0 0,-20 0 0,19 0 0,-18 0 0,16 0 0,-18 0 0,21 0 0,-18 0 0,26 0 0,-26 0 0,36 0 0,-34 0 0,37 0 0,-38 0 0,22 0 0,-25-3 0,14 2 0,-15-2 0,11-1 0,-10 4 0,10-3 0,-11-1 0,9 4 0,-10-3 0,0 3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3.2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1 101 24575,'6'0'0,"1"0"0,0 0 0,0 0 0,0 0 0,0 0 0,12-3 0,-9 2 0,22-2 0,-19 3 0,22-3 0,-21 2 0,36-2 0,-36 3 0,33 0 0,-34 0 0,22 0 0,-21 0 0,24 0 0,-24 0 0,27 0 0,-26 0 0,32 0 0,-35 0 0,17-3 0,-23 2 0,17-2 0,-9 3 0,39 0 0,-35 0 0,41 0 0,-46 0 0,34 0 0,-36 0 0,36 0 0,-35 0 0,32-3 0,-33 2 0,36-2 0,-34 3 0,31 0 0,-34 0 0,24 0 0,-23 0 0,30 0 0,-30 0 0,33 0 0,-29 0 0,33 0 0,-33 0 0,29 3 0,-30-3 0,27 4 0,-26-4 0,32 0 0,-35 3 0,32-3 0,-33 3 0,29-3 0,-28 0 0,29 4 0,-30-4 0,38 3 0,-35-3 0,39 0 0,-38 0 0,33 0 0,-33 0 0,35 3 0,-38-2 0,45 2 0,-41-3 0,41 0 0,-38 3 0,38-2 0,-37 2 0,37 0 0,-42-2 0,41 5 0,-39-5 0,43 5 0,-44-5 0,56 2 0,-52 0 0,52-2 0,-56 2 0,53 0 0,-50-2 0,50 5 0,-53-5 0,34 2 0,-38-3 0,38 3 0,-37-2 0,40 2 0,-41-3 0,44 0 0,-39 0 0,43 3 0,-44-2 0,38 2 0,-39-3 0,23 0 0,-25 0 0,21 3 0,-19-3 0,33 4 0,-33-4 0,35 0 0,-38 0 0,44 0 0,-42 0 0,52-4 0,-52 4 0,61-7 0,-56 7 0,56-7 0,-54 7 0,58-7 0,-56 6 0,55-2 0,-60 0 0,53 2 0,-52-2 0,62 0 0,-61 2 0,64-5 0,-68 5 0,53-5 0,-53 5 0,47-5 0,-45 5 0,50-5 0,-53 5 0,56-8 0,-55 7 0,52-7 0,-54 8 0,64-8 0,-57 7 0,66-10 0,-68 10 0,65-10 0,-64 10 0,49-7 0,-53 8 0,37-5 0,-40 5 0,43-5 0,-43 5 0,43-2 0,-43 3 0,34 0 0,-36 0 0,36-3 0,-34 2 0,31-2 0,-34 3 0,31 0 0,-29 0 0,26-3 0,-29 2 0,26-2 0,-24 3 0,30 0 0,-30 0 0,29 0 0,-28 0 0,35 0 0,-35 0 0,32 0 0,-33 0 0,36 0 0,-34 0 0,31 0 0,-34 0 0,30 0 0,-27 0 0,34 0 0,-36 0 0,36 0 0,-35 0 0,45 0 0,-44 0 0,40 0 0,-41 0 0,35 3 0,-32-3 0,36 4 0,-36-4 0,42 3 0,-44-3 0,44 3 0,-45-3 0,41 4 0,-40-4 0,34 3 0,-36-3 0,26 0 0,-26 0 0,33 3 0,-32-2 0,32 2 0,-33-3 0,30 0 0,-30 0 0,30 0 0,-30 0 0,23 3 0,-24-2 0,16 2 0,-18-3 0,21 0 0,-19 0 0,22 0 0,-23 0 0,26 0 0,-24 0 0,27 0 0,-28 0 0,22 0 0,-22 0 0,24 0 0,-23 0 0,24 0 0,-25 0 0,27 0 0,-25 0 0,22 0 0,-24 0 0,18 0 0,-18-3 0,12 2 0,-14-2 0,5 3 0,-5 0 0,11 0 0,-10 0 0,20 0 0,-19 0 0,18 0 0,-19 0 0,17 0 0,-17 0 0,7 0 0,-12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6.3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52 24575,'7'0'0,"0"0"0,0 0 0,0 0 0,0 0 0,18 0 0,-13 0 0,53 0 0,-45 0 0,55 0 0,-49 0 0,51 0 0,-47 0 0,63 3 0,-68 1 0,60-1 0,-68 1 0,46-1 0,-50-3 0,43 3 0,-43 1 0,52-4 0,-46 3 0,56-3 0,-53 0 0,65 0 0,-62 0 0,72 0 0,-73 0 0,60 3 0,-65-2 0,55 2 0,-58-3 0,65 0 0,-65 3 0,71-2 0,-67 2 0,62 0 0,-61-2 0,58 2 0,-57 0 0,54-2 0,-56 2 0,47-3 0,-51 0 0,50 3 0,-49-2 0,53 2 0,-53-3 0,49 0 0,-52 0 0,45 0 0,-46 0 0,34 0 0,-36 0 0,32 0 0,-30 0 0,37-3 0,-35 2 0,39-2 0,-38 3 0,46-3 0,-47 2 0,60-5 0,-59 5 0,58-2 0,-59 3 0,50-3 0,-48 2 0,49-8 0,-45 7 0,45-4 0,-49 6 0,39 0 0,-43 0 0,40 0 0,-40 0 0,34 0 0,-36 0 0,17 0 0,-20 0 0,27 0 0,-23 0 0,32 0 0,-33 0 0,36 0 0,-34 0 0,31 0 0,-34 0 0,31 0 0,-29 0 0,35 0 0,-33 0 0,28 0 0,-28 0 0,33 0 0,-34 0 0,43 3 0,-43-2 0,40 5 0,-41-5 0,38 2 0,-37-3 0,37 3 0,-35-3 0,27 4 0,-29-4 0,27 3 0,-27-3 0,46 7 0,-44-7 0,50 3 0,-48-3 0,37 0 0,-40 0 0,39 0 0,-39 0 0,52 0 0,-52 0 0,49 0 0,-50 3 0,49-2 0,-47 2 0,50 0 0,-51-2 0,51 2 0,-47-3 0,51 0 0,-48 0 0,54 0 0,-52 0 0,43 0 0,-48 0 0,39-3 0,-37 2 0,34-2 0,-40 0 0,30-1 0,-32 0 0,38-2 0,-37 5 0,18-2 0,-24 3 0,16-3 0,-13 2 0,34-5 0,-31 5 0,40-2 0,-37 3 0,38 0 0,-39 0 0,35 0 0,-38 0 0,35 0 0,-32-3 0,33 2 0,-33-2 0,32 3 0,-36 0 0,39-3 0,-37 2 0,37-2 0,-38 3 0,29 0 0,-30 0 0,26-3 0,-26 2 0,24-2 0,-25 3 0,27 0 0,-25 0 0,29 0 0,-31 0 0,34-3 0,-31 2 0,30-5 0,-32 5 0,33-2 0,-32 3 0,29 0 0,-31 0 0,25-3 0,-25 2 0,22-2 0,-23 3 0,29 0 0,-26 0 0,29 0 0,-31 0 0,31-3 0,-29 2 0,35-2 0,-36 3 0,33 0 0,-32 0 0,29-3 0,-31 2 0,28-2 0,-27 3 0,27 0 0,-28 0 0,28 0 0,-27 0 0,30 0 0,-30 0 0,24 0 0,-26 0 0,16 0 0,-16 0 0,14-3 0,-15 2 0,18-2 0,-16 3 0,21 0 0,-21 0 0,16 0 0,-18 0 0,14 0 0,-12 0 0,12-3 0,-14 2 0,12-2 0,-12 3 0,8 0 0,-8 0 0,5 0 0,-5 0 0,8 0 0,-8 0 0,8-3 0,-8 2 0,5-2 0,-5 3 0,2 0 0,-3 0 0,0 0 0,0 0 0,0 0 0,-4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4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9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20:20.8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28 24575,'7'0'0,"0"0"0,0 0 0,0 0 0,0 0 0,0 0 0,6 0 0,-5 0 0,15 0 0,-14 0 0,19 0 0,-18 0 0,25 0 0,-24-3 0,20 2 0,-22-2 0,17 3 0,-17 0 0,16-3 0,-15 2 0,15-2 0,-16 3 0,14 0 0,-15 0 0,14-3 0,-12 2 0,12-2 0,-14 3 0,12 0 0,-12 0 0,8 0 0,-8 0 0,2 0 0,-3 0 0,0 0 0,0 0 0,0 0 0,-1 0 0,8 0 0,-6 0 0,11 0 0,-10 0 0,10 0 0,-11-3 0,15 2 0,-14-2 0,10 3 0,-11 0 0,5 0 0,-5 0 0,8 0 0,-8 0 0,14 0 0,-12 0 0,15 0 0,-16 0 0,20 0 0,-19 0 0,24 0 0,-23 0 0,21 0 0,-23 0 0,16 0 0,-15 0 0,12 0 0,-14 0 0,15 0 0,-14 0 0,7 0 0,-12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4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4T03:15:39.9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85F1-C2CE-1F37-3CAC-7154D112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261F5-ADE8-B93C-07A9-4E003B15E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20A9-6181-1BF6-6573-C1BC2882C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FBCB-BE7F-3676-FFF1-DBD05C26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849C-12C2-64F7-1EEF-2E27B90C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55BB-BFF6-0C16-1AA1-9997C6F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9CA6-349C-2B2D-497F-A61FDC0E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04D3-65D9-B10C-8A3C-39201FB1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56FC-FCFE-0F4A-6576-AC6125E3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40BB-D0B8-FD92-A9AA-20F70E78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6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E783DF-E031-4656-E6A4-70B983DF7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86D60-DBDB-A0E6-6178-C5FD5A8D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03004-1B80-FAEC-DDDA-7557CCC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AF681-CDFA-0E4B-67F2-ABD649DD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90E6-F819-E7A0-1B64-78AFF93F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501C-76B0-6CAB-4D86-D86B98DD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5BFF-A8F0-F4B4-7683-E55658E4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B7793-EE38-98FF-0E81-CB91FE58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2DE3-0FAB-5B96-6F95-811C40F6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44A8-94EF-75B9-DC1A-5400F52B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5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E90A-E176-6F0B-9585-B493F3C5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FD736-F0C9-84D2-0391-825120BA0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8AC-0203-8CBE-A093-BF0A7C0B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85FE-C130-A3ED-F471-7BA515C5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11AC-FB31-616F-7826-92832931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6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844F-9440-120E-76C7-37665787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E6CFF-BF45-11C2-EA3E-B89C04CCE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B542D-000B-F9C5-938C-8DEC587A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F2F28-B1C8-5616-80DE-49EA8A364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0497-01DA-23FB-7F24-CF92E8BC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0A12E-099C-013A-DD16-A862C593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1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52AC-F70C-D673-6DFB-A84E9CC9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1F86D-6407-4B96-695B-05CCB4A3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858E4-1962-09D5-97E1-1FEB1589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1F641-E547-3606-259E-006EE7EF58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DCFFB-CADD-7532-E101-990C66213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3E06AD-6175-28BD-EE92-A1CF4BD0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091FF-A9BE-25F6-363A-4202623F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C51EEA-AFF9-F689-E724-932AD583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1CFD-C785-9849-2DE8-671496DF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F8D52-98ED-49BA-7D90-6CC4E123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D5FBC-DD0B-5B9B-445D-7FF7781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02AA7-BC6F-D91F-E911-F96C54B3E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6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38148-E28F-1CDD-5185-0BB34C2B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63496-9E4B-6AA5-3916-BD3E0047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3E4B2-C8D7-A8CE-7FD3-953174A7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7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E468-EAAF-DCD0-9AD4-96040399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A2E8-5091-FA26-ECEF-C4E46832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F0477-7A0E-1726-1822-159820002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16C97-8597-B6C1-0C75-F41B1A57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276C-D084-3ED7-43BA-8CD89545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B025-35D0-2603-E451-80416E56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4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0C3A-483C-4E80-CFDB-1C8DF721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EFDE6-78C7-DF7D-3148-A39102EB5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A35C8-D43D-22F2-A784-6C37F045F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E6722-BDA8-BD3E-DB70-617560A8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121F5-76AC-7F21-1B96-4C7C10456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3E2D9-EAAE-419B-FA07-3DEDCBD4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5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1D70E-01D1-F5FE-7854-0B41B586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78747-F929-CF18-802C-80DF98B1B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811F0-0961-4986-4CC7-AC0E466AC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A708B-F4F3-F44C-8A79-24509459F045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3898-2BFC-F35F-DEB2-885E86CB1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D93BB-D292-68E6-AB48-49EF3B7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1D307-D87B-CA48-B847-09446EB3C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7.xml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customXml" Target="../ink/ink11.xml"/><Relationship Id="rId12" Type="http://schemas.openxmlformats.org/officeDocument/2006/relationships/image" Target="../media/image1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.png"/><Relationship Id="rId5" Type="http://schemas.openxmlformats.org/officeDocument/2006/relationships/customXml" Target="../ink/ink10.xml"/><Relationship Id="rId10" Type="http://schemas.openxmlformats.org/officeDocument/2006/relationships/image" Target="../media/image12.png"/><Relationship Id="rId4" Type="http://schemas.openxmlformats.org/officeDocument/2006/relationships/customXml" Target="../ink/ink9.xml"/><Relationship Id="rId9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.png"/><Relationship Id="rId4" Type="http://schemas.openxmlformats.org/officeDocument/2006/relationships/customXml" Target="../ink/ink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torist SG: Vehicle Super App - Apps on Google Play">
            <a:extLst>
              <a:ext uri="{FF2B5EF4-FFF2-40B4-BE49-F238E27FC236}">
                <a16:creationId xmlns:a16="http://schemas.microsoft.com/office/drawing/2014/main" id="{5BEE1DD9-6E7E-A19A-0D92-029421808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9CBFB-8FAC-F11A-AA2A-E5BAD88C19E6}"/>
              </a:ext>
            </a:extLst>
          </p:cNvPr>
          <p:cNvSpPr txBox="1"/>
          <p:nvPr/>
        </p:nvSpPr>
        <p:spPr>
          <a:xfrm>
            <a:off x="2091559" y="2582615"/>
            <a:ext cx="800888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200" b="1" dirty="0"/>
              <a:t>NPS Quarterly</a:t>
            </a:r>
          </a:p>
          <a:p>
            <a:pPr algn="ctr"/>
            <a:r>
              <a:rPr lang="en-US" sz="52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0300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384B3-CCC5-36D4-4AD8-85448746989B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6377E-A157-6AEF-16C5-D79F43D31BCE}"/>
              </a:ext>
            </a:extLst>
          </p:cNvPr>
          <p:cNvSpPr txBox="1"/>
          <p:nvPr/>
        </p:nvSpPr>
        <p:spPr>
          <a:xfrm>
            <a:off x="140312" y="73573"/>
            <a:ext cx="2052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C515B-E351-9536-0964-253882DD0242}"/>
              </a:ext>
            </a:extLst>
          </p:cNvPr>
          <p:cNvSpPr txBox="1"/>
          <p:nvPr/>
        </p:nvSpPr>
        <p:spPr>
          <a:xfrm>
            <a:off x="0" y="74463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600" b="1" dirty="0"/>
              <a:t>Automates creation of comprehensive quarterly NPS summary across multiple regions for the current year</a:t>
            </a:r>
            <a:endParaRPr lang="en-US" sz="1600" b="1" dirty="0"/>
          </a:p>
          <a:p>
            <a:pPr algn="ctr"/>
            <a:r>
              <a:rPr lang="en-US" sz="1600" b="1" dirty="0"/>
              <a:t>Creates dashboard that quickly summarizes relevant data into graphs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38B90E-216A-F6B4-21F6-00E4463B8DC1}"/>
              </a:ext>
            </a:extLst>
          </p:cNvPr>
          <p:cNvGrpSpPr/>
          <p:nvPr/>
        </p:nvGrpSpPr>
        <p:grpSpPr>
          <a:xfrm>
            <a:off x="128467" y="1442572"/>
            <a:ext cx="11307878" cy="2237403"/>
            <a:chOff x="145877" y="1362494"/>
            <a:chExt cx="5712502" cy="18226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B4E67F-963A-067D-D454-6A6D64FB0247}"/>
                </a:ext>
              </a:extLst>
            </p:cNvPr>
            <p:cNvSpPr/>
            <p:nvPr/>
          </p:nvSpPr>
          <p:spPr>
            <a:xfrm>
              <a:off x="145877" y="1406970"/>
              <a:ext cx="45719" cy="3888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1A42C8-51B0-B92B-983B-0160C26DBCCD}"/>
                </a:ext>
              </a:extLst>
            </p:cNvPr>
            <p:cNvSpPr txBox="1"/>
            <p:nvPr/>
          </p:nvSpPr>
          <p:spPr>
            <a:xfrm>
              <a:off x="186031" y="1362494"/>
              <a:ext cx="24633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latin typeface="+mj-lt"/>
                </a:rPr>
                <a:t>Methodology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674DE9-8471-C776-83F6-7EE9B15CEDAF}"/>
                </a:ext>
              </a:extLst>
            </p:cNvPr>
            <p:cNvSpPr txBox="1"/>
            <p:nvPr/>
          </p:nvSpPr>
          <p:spPr>
            <a:xfrm>
              <a:off x="348208" y="1861710"/>
              <a:ext cx="55101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NPS: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Reads input data from all countries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Processes, cleans and filters the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Creates analytical quarterly summaries (pivot tables)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Exports the results to a single Excel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SG" sz="1600" dirty="0"/>
                <a:t>Creates dashboard with graphs to show quarterly summaries</a:t>
              </a:r>
              <a:endParaRPr lang="en-US" sz="16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9FEAD9-C47B-36B4-F2E9-403510049D0E}"/>
              </a:ext>
            </a:extLst>
          </p:cNvPr>
          <p:cNvGrpSpPr/>
          <p:nvPr/>
        </p:nvGrpSpPr>
        <p:grpSpPr>
          <a:xfrm>
            <a:off x="94591" y="3760818"/>
            <a:ext cx="11420467" cy="2852837"/>
            <a:chOff x="140312" y="3763622"/>
            <a:chExt cx="6598646" cy="21249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B93B6A-688F-3D80-0AC7-9B529B218AF3}"/>
                </a:ext>
              </a:extLst>
            </p:cNvPr>
            <p:cNvSpPr/>
            <p:nvPr/>
          </p:nvSpPr>
          <p:spPr>
            <a:xfrm>
              <a:off x="140312" y="3780327"/>
              <a:ext cx="45719" cy="3888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4BF7D30-B156-C95D-A720-5BA003ABAD3E}"/>
                </a:ext>
              </a:extLst>
            </p:cNvPr>
            <p:cNvSpPr txBox="1"/>
            <p:nvPr/>
          </p:nvSpPr>
          <p:spPr>
            <a:xfrm>
              <a:off x="186030" y="3763622"/>
              <a:ext cx="21435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b="1" dirty="0">
                  <a:latin typeface="+mj-lt"/>
                </a:rPr>
                <a:t>Limitations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0623BD-509C-9AFF-8B16-C452638F8ACB}"/>
                </a:ext>
              </a:extLst>
            </p:cNvPr>
            <p:cNvSpPr txBox="1"/>
            <p:nvPr/>
          </p:nvSpPr>
          <p:spPr>
            <a:xfrm>
              <a:off x="391298" y="4169210"/>
              <a:ext cx="6347660" cy="171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NPS: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countries excel files must be in same folder as program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 excel files must be named: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SG: C2B Customer Satisfaction Survey (Responses).xlsx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MY: MY C2B Customer Satisfaction Survey (Responses).xlsx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TH: TH C2B Customer Satisfaction Survey (Responses).xlsx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Only shows data from the current year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No interactive dropdown filters in the excel sheet for the pivot tables (No GUI)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Any data responses with no name will be grouped under “No Name”</a:t>
              </a:r>
            </a:p>
          </p:txBody>
        </p:sp>
      </p:grpSp>
      <p:pic>
        <p:nvPicPr>
          <p:cNvPr id="10" name="Picture 2" descr="Motorist SG: Vehicle Super App - Apps on Google Play">
            <a:extLst>
              <a:ext uri="{FF2B5EF4-FFF2-40B4-BE49-F238E27FC236}">
                <a16:creationId xmlns:a16="http://schemas.microsoft.com/office/drawing/2014/main" id="{4ABB4518-3C61-EBF0-DAB7-A9AFB00AF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3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2179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How to Use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53944B-E55F-BF5F-3EEC-FDEC1EB6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58" y="1599190"/>
            <a:ext cx="7772400" cy="3659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52BBFB-44FD-6327-2421-D4FFC524F6F9}"/>
              </a:ext>
            </a:extLst>
          </p:cNvPr>
          <p:cNvSpPr txBox="1"/>
          <p:nvPr/>
        </p:nvSpPr>
        <p:spPr>
          <a:xfrm>
            <a:off x="421907" y="2828830"/>
            <a:ext cx="269565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Ensure all country excel files (Yellow) into same folder as the executable file (Red)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E3E6600-E322-0260-17DC-E33EA0AD9AEF}"/>
                  </a:ext>
                </a:extLst>
              </p14:cNvPr>
              <p14:cNvContentPartPr/>
              <p14:nvPr/>
            </p14:nvContentPartPr>
            <p14:xfrm>
              <a:off x="4877958" y="3139451"/>
              <a:ext cx="276840" cy="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E3E6600-E322-0260-17DC-E33EA0AD9A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1838" y="3133331"/>
                <a:ext cx="289080" cy="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55C894-94C5-B3AB-AE83-F5A15A96B3EB}"/>
                  </a:ext>
                </a:extLst>
              </p14:cNvPr>
              <p14:cNvContentPartPr/>
              <p14:nvPr/>
            </p14:nvContentPartPr>
            <p14:xfrm>
              <a:off x="4914318" y="2609891"/>
              <a:ext cx="2696760" cy="43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55C894-94C5-B3AB-AE83-F5A15A96B3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08198" y="2603771"/>
                <a:ext cx="2709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588B8C-1AFB-5F4E-F758-6F5F2025EF2C}"/>
                  </a:ext>
                </a:extLst>
              </p14:cNvPr>
              <p14:cNvContentPartPr/>
              <p14:nvPr/>
            </p14:nvContentPartPr>
            <p14:xfrm>
              <a:off x="4916118" y="2949731"/>
              <a:ext cx="2674440" cy="6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588B8C-1AFB-5F4E-F758-6F5F2025EF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09998" y="2943611"/>
                <a:ext cx="26866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3B962C-0DE2-AA6B-1793-644706CEC2BF}"/>
                  </a:ext>
                </a:extLst>
              </p14:cNvPr>
              <p14:cNvContentPartPr/>
              <p14:nvPr/>
            </p14:nvContentPartPr>
            <p14:xfrm>
              <a:off x="4920078" y="3646331"/>
              <a:ext cx="2679120" cy="4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3B962C-0DE2-AA6B-1793-644706CEC2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13958" y="3640211"/>
                <a:ext cx="2691360" cy="558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Motorist SG: Vehicle Super App - Apps on Google Play">
            <a:extLst>
              <a:ext uri="{FF2B5EF4-FFF2-40B4-BE49-F238E27FC236}">
                <a16:creationId xmlns:a16="http://schemas.microsoft.com/office/drawing/2014/main" id="{913FCDDA-DB1D-D7DF-4083-C294C19DC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0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2179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How to 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14:cNvPr>
              <p14:cNvContentPartPr/>
              <p14:nvPr/>
            </p14:nvContentPartPr>
            <p14:xfrm>
              <a:off x="5083518" y="215521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398" y="21490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14:cNvPr>
              <p14:cNvContentPartPr/>
              <p14:nvPr/>
            </p14:nvContentPartPr>
            <p14:xfrm>
              <a:off x="4839798" y="155041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678" y="154429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BA3614E-1385-DFDD-FFD8-5043AC61DBE7}"/>
              </a:ext>
            </a:extLst>
          </p:cNvPr>
          <p:cNvSpPr txBox="1"/>
          <p:nvPr/>
        </p:nvSpPr>
        <p:spPr>
          <a:xfrm>
            <a:off x="508211" y="3105833"/>
            <a:ext cx="269565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Right click executable file and click ‘Open’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FFD4010-89D8-E3B7-DCF4-9E106A3513CE}"/>
                  </a:ext>
                </a:extLst>
              </p14:cNvPr>
              <p14:cNvContentPartPr/>
              <p14:nvPr/>
            </p14:nvContentPartPr>
            <p14:xfrm>
              <a:off x="5984238" y="2439971"/>
              <a:ext cx="361800" cy="10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FFD4010-89D8-E3B7-DCF4-9E106A3513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8118" y="2433851"/>
                <a:ext cx="374040" cy="2268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2" descr="Motorist SG: Vehicle Super App - Apps on Google Play">
            <a:extLst>
              <a:ext uri="{FF2B5EF4-FFF2-40B4-BE49-F238E27FC236}">
                <a16:creationId xmlns:a16="http://schemas.microsoft.com/office/drawing/2014/main" id="{369DACCB-16EE-798F-7EB0-EB1DE4BE5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A6D98BB5-FD9A-1F40-CD1B-73B81DC23F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1389" y="770687"/>
            <a:ext cx="7772400" cy="53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1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2179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How to 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14:cNvPr>
              <p14:cNvContentPartPr/>
              <p14:nvPr/>
            </p14:nvContentPartPr>
            <p14:xfrm>
              <a:off x="5083518" y="215521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398" y="21490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14:cNvPr>
              <p14:cNvContentPartPr/>
              <p14:nvPr/>
            </p14:nvContentPartPr>
            <p14:xfrm>
              <a:off x="4839798" y="155041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678" y="154429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BA3614E-1385-DFDD-FFD8-5043AC61DBE7}"/>
              </a:ext>
            </a:extLst>
          </p:cNvPr>
          <p:cNvSpPr txBox="1"/>
          <p:nvPr/>
        </p:nvSpPr>
        <p:spPr>
          <a:xfrm>
            <a:off x="7821693" y="4670126"/>
            <a:ext cx="26956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Program executed successfully with no errors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A9ADE-8419-345D-09DF-63DE5AE1BB0D}"/>
              </a:ext>
            </a:extLst>
          </p:cNvPr>
          <p:cNvSpPr txBox="1"/>
          <p:nvPr/>
        </p:nvSpPr>
        <p:spPr>
          <a:xfrm>
            <a:off x="1674658" y="4670126"/>
            <a:ext cx="269565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/>
              <a:t>NPS Quarterly Summary excel file created in same folder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CA7A4F0-8023-A435-5841-3A4FDBF593F9}"/>
                  </a:ext>
                </a:extLst>
              </p14:cNvPr>
              <p14:cNvContentPartPr/>
              <p14:nvPr/>
            </p14:nvContentPartPr>
            <p14:xfrm>
              <a:off x="2020434" y="3459505"/>
              <a:ext cx="1729080" cy="19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CA7A4F0-8023-A435-5841-3A4FDBF593F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14314" y="3453385"/>
                <a:ext cx="17413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3C36DED-3B75-3F16-F6C0-49B08BCFC67C}"/>
                  </a:ext>
                </a:extLst>
              </p14:cNvPr>
              <p14:cNvContentPartPr/>
              <p14:nvPr/>
            </p14:nvContentPartPr>
            <p14:xfrm>
              <a:off x="9170394" y="2134705"/>
              <a:ext cx="1383120" cy="230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3C36DED-3B75-3F16-F6C0-49B08BCFC6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64274" y="2128585"/>
                <a:ext cx="13953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952026-896B-91DA-8530-C8F46F773D21}"/>
                  </a:ext>
                </a:extLst>
              </p14:cNvPr>
              <p14:cNvContentPartPr/>
              <p14:nvPr/>
            </p14:nvContentPartPr>
            <p14:xfrm>
              <a:off x="6572994" y="3237745"/>
              <a:ext cx="2239920" cy="24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952026-896B-91DA-8530-C8F46F773D2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6874" y="3231625"/>
                <a:ext cx="225216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2" descr="Motorist SG: Vehicle Super App - Apps on Google Play">
            <a:extLst>
              <a:ext uri="{FF2B5EF4-FFF2-40B4-BE49-F238E27FC236}">
                <a16:creationId xmlns:a16="http://schemas.microsoft.com/office/drawing/2014/main" id="{38EF49C0-7CA6-A671-22A2-6A889EDD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E5E7BB-846D-A378-5899-5706014120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833" y="756295"/>
            <a:ext cx="11974334" cy="38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2179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How to Use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14:cNvPr>
              <p14:cNvContentPartPr/>
              <p14:nvPr/>
            </p14:nvContentPartPr>
            <p14:xfrm>
              <a:off x="5083518" y="215521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398" y="21490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14:cNvPr>
              <p14:cNvContentPartPr/>
              <p14:nvPr/>
            </p14:nvContentPartPr>
            <p14:xfrm>
              <a:off x="4839798" y="155041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678" y="154429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27D9CB9-E054-DD57-C11E-CD00EB9A7DF5}"/>
              </a:ext>
            </a:extLst>
          </p:cNvPr>
          <p:cNvSpPr txBox="1"/>
          <p:nvPr/>
        </p:nvSpPr>
        <p:spPr>
          <a:xfrm>
            <a:off x="7164" y="2413337"/>
            <a:ext cx="2445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the excel file should look like =&gt;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Every Country</a:t>
            </a:r>
          </a:p>
          <a:p>
            <a:pPr algn="ctr"/>
            <a:r>
              <a:rPr lang="en-US" b="1" dirty="0"/>
              <a:t>has 5 sheets:</a:t>
            </a:r>
          </a:p>
          <a:p>
            <a:pPr algn="ctr"/>
            <a:r>
              <a:rPr lang="en-US" b="1" dirty="0"/>
              <a:t>4 Quarterly sheets and 1 Raw Data sheet</a:t>
            </a:r>
          </a:p>
        </p:txBody>
      </p:sp>
      <p:pic>
        <p:nvPicPr>
          <p:cNvPr id="2" name="Picture 2" descr="Motorist SG: Vehicle Super App - Apps on Google Play">
            <a:extLst>
              <a:ext uri="{FF2B5EF4-FFF2-40B4-BE49-F238E27FC236}">
                <a16:creationId xmlns:a16="http://schemas.microsoft.com/office/drawing/2014/main" id="{274B2DAE-67F4-C369-2D23-0B3800891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2E01C6-B4A8-D9FA-5CB5-96FF985C50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0267" y="456681"/>
            <a:ext cx="9511421" cy="594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AEF6BA-465E-D0B2-851E-7BC980FF7B5A}"/>
              </a:ext>
            </a:extLst>
          </p:cNvPr>
          <p:cNvSpPr/>
          <p:nvPr/>
        </p:nvSpPr>
        <p:spPr>
          <a:xfrm>
            <a:off x="94593" y="171520"/>
            <a:ext cx="45719" cy="3888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B7BF7-06E3-BA91-6FD6-516D3F60A194}"/>
              </a:ext>
            </a:extLst>
          </p:cNvPr>
          <p:cNvSpPr txBox="1"/>
          <p:nvPr/>
        </p:nvSpPr>
        <p:spPr>
          <a:xfrm>
            <a:off x="140312" y="73573"/>
            <a:ext cx="21793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latin typeface="+mj-lt"/>
              </a:rPr>
              <a:t>How to 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14:cNvPr>
              <p14:cNvContentPartPr/>
              <p14:nvPr/>
            </p14:nvContentPartPr>
            <p14:xfrm>
              <a:off x="5083518" y="2155211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54098F6-65A7-AA85-B36F-14258CF72C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7398" y="21490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14:cNvPr>
              <p14:cNvContentPartPr/>
              <p14:nvPr/>
            </p14:nvContentPartPr>
            <p14:xfrm>
              <a:off x="4839798" y="1550411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E4A1ECF-0F7A-1B76-8A2F-57D94912F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678" y="154429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E693C56-46D1-A80A-1906-8C870E515BA6}"/>
              </a:ext>
            </a:extLst>
          </p:cNvPr>
          <p:cNvSpPr txBox="1"/>
          <p:nvPr/>
        </p:nvSpPr>
        <p:spPr>
          <a:xfrm>
            <a:off x="112930" y="1430077"/>
            <a:ext cx="24456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How the dashboard should look like =&gt;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Dropdown menu for each country and each quarter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Currently 2 bar graphs showing number of reviews and weighted review score for every sales executive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To close App, press command + Q in the app or control + C in the terminal</a:t>
            </a:r>
          </a:p>
        </p:txBody>
      </p:sp>
      <p:pic>
        <p:nvPicPr>
          <p:cNvPr id="13" name="Picture 2" descr="Motorist SG: Vehicle Super App - Apps on Google Play">
            <a:extLst>
              <a:ext uri="{FF2B5EF4-FFF2-40B4-BE49-F238E27FC236}">
                <a16:creationId xmlns:a16="http://schemas.microsoft.com/office/drawing/2014/main" id="{7CE94438-DC97-942E-1E78-8763F4524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300" y="0"/>
            <a:ext cx="1239700" cy="123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0165002A-4D16-28E3-B123-241824BDAE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798"/>
          <a:stretch/>
        </p:blipFill>
        <p:spPr>
          <a:xfrm>
            <a:off x="2953927" y="302658"/>
            <a:ext cx="8812957" cy="62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6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285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Tze Kang</dc:creator>
  <cp:lastModifiedBy>Lim Tze Kang</cp:lastModifiedBy>
  <cp:revision>16</cp:revision>
  <dcterms:created xsi:type="dcterms:W3CDTF">2024-07-04T02:35:09Z</dcterms:created>
  <dcterms:modified xsi:type="dcterms:W3CDTF">2024-07-09T05:39:29Z</dcterms:modified>
</cp:coreProperties>
</file>