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slideLayouts/slideLayout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84" r:id="rId3"/>
  </p:sldMasterIdLst>
  <p:sldIdLst>
    <p:sldId id="256" r:id="rId4"/>
    <p:sldId id="280" r:id="rId5"/>
    <p:sldId id="258" r:id="rId6"/>
    <p:sldId id="281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2" r:id="rId17"/>
    <p:sldId id="267" r:id="rId1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4B247-EB34-1DEC-E0EA-78BB6B95EFA0}" v="8" dt="2025-04-08T08:44:05.442"/>
    <p1510:client id="{A6C3575E-7752-43A0-828A-9C9635CB37D7}" v="48" dt="2025-04-08T09:14:25.3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microsoft.com/office/2015/10/relationships/revisionInfo" Target="revisionInfo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microsoft.com/office/2016/11/relationships/changesInfo" Target="changesInfos/changesInfo1.xml"/><Relationship Id="rId10" Type="http://schemas.openxmlformats.org/officeDocument/2006/relationships/slide" Target="slides/slide7.xml"/><Relationship Id="rId19" Type="http://schemas.openxmlformats.org/officeDocument/2006/relationships/presProps" Target="pres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조태욱" userId="S::tu0124@m365.dongyang.ac.kr::a9891e60-984b-447b-be01-18069eebe873" providerId="AD" clId="Web-{A654B247-EB34-1DEC-E0EA-78BB6B95EFA0}"/>
    <pc:docChg chg="modSld delMainMaster">
      <pc:chgData name="조태욱" userId="S::tu0124@m365.dongyang.ac.kr::a9891e60-984b-447b-be01-18069eebe873" providerId="AD" clId="Web-{A654B247-EB34-1DEC-E0EA-78BB6B95EFA0}" dt="2025-04-08T08:44:05.442" v="7"/>
      <pc:docMkLst>
        <pc:docMk/>
      </pc:docMkLst>
      <pc:sldChg chg="delSp modSp">
        <pc:chgData name="조태욱" userId="S::tu0124@m365.dongyang.ac.kr::a9891e60-984b-447b-be01-18069eebe873" providerId="AD" clId="Web-{A654B247-EB34-1DEC-E0EA-78BB6B95EFA0}" dt="2025-04-08T08:44:05.442" v="7"/>
        <pc:sldMkLst>
          <pc:docMk/>
          <pc:sldMk cId="0" sldId="267"/>
        </pc:sldMkLst>
        <pc:spChg chg="del mod">
          <ac:chgData name="조태욱" userId="S::tu0124@m365.dongyang.ac.kr::a9891e60-984b-447b-be01-18069eebe873" providerId="AD" clId="Web-{A654B247-EB34-1DEC-E0EA-78BB6B95EFA0}" dt="2025-04-08T08:44:05.442" v="7"/>
          <ac:spMkLst>
            <pc:docMk/>
            <pc:sldMk cId="0" sldId="267"/>
            <ac:spMk id="232" creationId="{00000000-0000-0000-0000-000000000000}"/>
          </ac:spMkLst>
        </pc:spChg>
      </pc:sld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50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50"/>
            <pc:sldLayoutMk cId="0" sldId="2147483651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5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52"/>
            <pc:sldLayoutMk cId="0" sldId="214748365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54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54"/>
            <pc:sldLayoutMk cId="0" sldId="2147483655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5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56"/>
            <pc:sldLayoutMk cId="0" sldId="2147483657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58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58"/>
            <pc:sldLayoutMk cId="0" sldId="2147483659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6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62"/>
            <pc:sldLayoutMk cId="0" sldId="214748366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64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64"/>
            <pc:sldLayoutMk cId="0" sldId="2147483665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6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66"/>
            <pc:sldLayoutMk cId="0" sldId="2147483667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68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68"/>
            <pc:sldLayoutMk cId="0" sldId="2147483669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7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72"/>
            <pc:sldLayoutMk cId="0" sldId="214748367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74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74"/>
            <pc:sldLayoutMk cId="0" sldId="2147483675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7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76"/>
            <pc:sldLayoutMk cId="0" sldId="2147483677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78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78"/>
            <pc:sldLayoutMk cId="0" sldId="2147483679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80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80"/>
            <pc:sldLayoutMk cId="0" sldId="2147483681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8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82"/>
            <pc:sldLayoutMk cId="0" sldId="214748368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8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86"/>
            <pc:sldLayoutMk cId="0" sldId="2147483687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88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88"/>
            <pc:sldLayoutMk cId="0" sldId="2147483689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90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90"/>
            <pc:sldLayoutMk cId="0" sldId="2147483691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9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92"/>
            <pc:sldLayoutMk cId="0" sldId="214748369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94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94"/>
            <pc:sldLayoutMk cId="0" sldId="2147483695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9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96"/>
            <pc:sldLayoutMk cId="0" sldId="2147483697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698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698"/>
            <pc:sldLayoutMk cId="0" sldId="2147483699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702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702"/>
            <pc:sldLayoutMk cId="0" sldId="2147483703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704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704"/>
            <pc:sldLayoutMk cId="0" sldId="2147483705"/>
          </pc:sldLayoutMkLst>
        </pc:sldLayoutChg>
      </pc:sldMasterChg>
      <pc:sldMasterChg chg="del delSldLayout">
        <pc:chgData name="조태욱" userId="S::tu0124@m365.dongyang.ac.kr::a9891e60-984b-447b-be01-18069eebe873" providerId="AD" clId="Web-{A654B247-EB34-1DEC-E0EA-78BB6B95EFA0}" dt="2025-04-08T08:43:44.468" v="2"/>
        <pc:sldMasterMkLst>
          <pc:docMk/>
          <pc:sldMasterMk cId="0" sldId="2147483706"/>
        </pc:sldMasterMkLst>
        <pc:sldLayoutChg chg="del">
          <pc:chgData name="조태욱" userId="S::tu0124@m365.dongyang.ac.kr::a9891e60-984b-447b-be01-18069eebe873" providerId="AD" clId="Web-{A654B247-EB34-1DEC-E0EA-78BB6B95EFA0}" dt="2025-04-08T08:43:44.468" v="2"/>
          <pc:sldLayoutMkLst>
            <pc:docMk/>
            <pc:sldMasterMk cId="0" sldId="2147483706"/>
            <pc:sldLayoutMk cId="0" sldId="2147483707"/>
          </pc:sldLayoutMkLst>
        </pc:sldLayoutChg>
      </pc:sldMasterChg>
    </pc:docChg>
  </pc:docChgLst>
  <pc:docChgLst>
    <pc:chgData clId="Web-{A654B247-EB34-1DEC-E0EA-78BB6B95EFA0}"/>
    <pc:docChg chg="modSld">
      <pc:chgData name="" userId="" providerId="" clId="Web-{A654B247-EB34-1DEC-E0EA-78BB6B95EFA0}" dt="2025-04-08T08:44:05.239" v="0" actId="20577"/>
      <pc:docMkLst>
        <pc:docMk/>
      </pc:docMkLst>
      <pc:sldChg chg="modSp">
        <pc:chgData name="" userId="" providerId="" clId="Web-{A654B247-EB34-1DEC-E0EA-78BB6B95EFA0}" dt="2025-04-08T08:44:05.239" v="0" actId="20577"/>
        <pc:sldMkLst>
          <pc:docMk/>
          <pc:sldMk cId="0" sldId="267"/>
        </pc:sldMkLst>
        <pc:spChg chg="mod">
          <ac:chgData name="" userId="" providerId="" clId="Web-{A654B247-EB34-1DEC-E0EA-78BB6B95EFA0}" dt="2025-04-08T08:44:05.239" v="0" actId="20577"/>
          <ac:spMkLst>
            <pc:docMk/>
            <pc:sldMk cId="0" sldId="267"/>
            <ac:spMk id="232" creationId="{00000000-0000-0000-0000-000000000000}"/>
          </ac:spMkLst>
        </pc:spChg>
      </pc:sldChg>
    </pc:docChg>
  </pc:docChgLst>
  <pc:docChgLst>
    <pc:chgData name="조태욱" userId="a9891e60-984b-447b-be01-18069eebe873" providerId="ADAL" clId="{A6C3575E-7752-43A0-828A-9C9635CB37D7}"/>
    <pc:docChg chg="undo custSel addSld delSld modSld delMainMaster">
      <pc:chgData name="조태욱" userId="a9891e60-984b-447b-be01-18069eebe873" providerId="ADAL" clId="{A6C3575E-7752-43A0-828A-9C9635CB37D7}" dt="2025-04-08T09:14:57.233" v="1289" actId="1076"/>
      <pc:docMkLst>
        <pc:docMk/>
      </pc:docMkLst>
      <pc:sldChg chg="modSp mod">
        <pc:chgData name="조태욱" userId="a9891e60-984b-447b-be01-18069eebe873" providerId="ADAL" clId="{A6C3575E-7752-43A0-828A-9C9635CB37D7}" dt="2025-04-08T09:12:00.397" v="1074" actId="1076"/>
        <pc:sldMkLst>
          <pc:docMk/>
          <pc:sldMk cId="0" sldId="256"/>
        </pc:sldMkLst>
        <pc:spChg chg="mod">
          <ac:chgData name="조태욱" userId="a9891e60-984b-447b-be01-18069eebe873" providerId="ADAL" clId="{A6C3575E-7752-43A0-828A-9C9635CB37D7}" dt="2025-04-08T09:12:00.397" v="1074" actId="1076"/>
          <ac:spMkLst>
            <pc:docMk/>
            <pc:sldMk cId="0" sldId="256"/>
            <ac:spMk id="182" creationId="{00000000-0000-0000-0000-000000000000}"/>
          </ac:spMkLst>
        </pc:spChg>
      </pc:sldChg>
      <pc:sldChg chg="del">
        <pc:chgData name="조태욱" userId="a9891e60-984b-447b-be01-18069eebe873" providerId="ADAL" clId="{A6C3575E-7752-43A0-828A-9C9635CB37D7}" dt="2025-04-08T09:02:08.661" v="418" actId="47"/>
        <pc:sldMkLst>
          <pc:docMk/>
          <pc:sldMk cId="0" sldId="257"/>
        </pc:sldMkLst>
      </pc:sldChg>
      <pc:sldChg chg="delSp modSp mod">
        <pc:chgData name="조태욱" userId="a9891e60-984b-447b-be01-18069eebe873" providerId="ADAL" clId="{A6C3575E-7752-43A0-828A-9C9635CB37D7}" dt="2025-04-08T09:12:24.707" v="1079" actId="20577"/>
        <pc:sldMkLst>
          <pc:docMk/>
          <pc:sldMk cId="0" sldId="258"/>
        </pc:sldMkLst>
        <pc:spChg chg="mod">
          <ac:chgData name="조태욱" userId="a9891e60-984b-447b-be01-18069eebe873" providerId="ADAL" clId="{A6C3575E-7752-43A0-828A-9C9635CB37D7}" dt="2025-04-08T09:12:24.707" v="1079" actId="20577"/>
          <ac:spMkLst>
            <pc:docMk/>
            <pc:sldMk cId="0" sldId="258"/>
            <ac:spMk id="187" creationId="{00000000-0000-0000-0000-000000000000}"/>
          </ac:spMkLst>
        </pc:spChg>
        <pc:spChg chg="del">
          <ac:chgData name="조태욱" userId="a9891e60-984b-447b-be01-18069eebe873" providerId="ADAL" clId="{A6C3575E-7752-43A0-828A-9C9635CB37D7}" dt="2025-04-08T08:57:10.986" v="62" actId="478"/>
          <ac:spMkLst>
            <pc:docMk/>
            <pc:sldMk cId="0" sldId="258"/>
            <ac:spMk id="188" creationId="{00000000-0000-0000-0000-000000000000}"/>
          </ac:spMkLst>
        </pc:spChg>
        <pc:spChg chg="mod">
          <ac:chgData name="조태욱" userId="a9891e60-984b-447b-be01-18069eebe873" providerId="ADAL" clId="{A6C3575E-7752-43A0-828A-9C9635CB37D7}" dt="2025-04-08T09:08:56.882" v="1027" actId="1076"/>
          <ac:spMkLst>
            <pc:docMk/>
            <pc:sldMk cId="0" sldId="258"/>
            <ac:spMk id="189" creationId="{00000000-0000-0000-0000-000000000000}"/>
          </ac:spMkLst>
        </pc:spChg>
        <pc:cxnChg chg="mod">
          <ac:chgData name="조태욱" userId="a9891e60-984b-447b-be01-18069eebe873" providerId="ADAL" clId="{A6C3575E-7752-43A0-828A-9C9635CB37D7}" dt="2025-04-08T08:57:30.223" v="70" actId="1076"/>
          <ac:cxnSpMkLst>
            <pc:docMk/>
            <pc:sldMk cId="0" sldId="258"/>
            <ac:cxnSpMk id="190" creationId="{00000000-0000-0000-0000-000000000000}"/>
          </ac:cxnSpMkLst>
        </pc:cxnChg>
      </pc:sldChg>
      <pc:sldChg chg="modSp del mod">
        <pc:chgData name="조태욱" userId="a9891e60-984b-447b-be01-18069eebe873" providerId="ADAL" clId="{A6C3575E-7752-43A0-828A-9C9635CB37D7}" dt="2025-04-08T08:58:12.529" v="89" actId="47"/>
        <pc:sldMkLst>
          <pc:docMk/>
          <pc:sldMk cId="0" sldId="259"/>
        </pc:sldMkLst>
        <pc:spChg chg="mod">
          <ac:chgData name="조태욱" userId="a9891e60-984b-447b-be01-18069eebe873" providerId="ADAL" clId="{A6C3575E-7752-43A0-828A-9C9635CB37D7}" dt="2025-04-08T08:55:26.925" v="19" actId="14100"/>
          <ac:spMkLst>
            <pc:docMk/>
            <pc:sldMk cId="0" sldId="259"/>
            <ac:spMk id="193" creationId="{00000000-0000-0000-0000-000000000000}"/>
          </ac:spMkLst>
        </pc:spChg>
      </pc:sldChg>
      <pc:sldChg chg="modSp del mod">
        <pc:chgData name="조태욱" userId="a9891e60-984b-447b-be01-18069eebe873" providerId="ADAL" clId="{A6C3575E-7752-43A0-828A-9C9635CB37D7}" dt="2025-04-08T09:02:38.866" v="434" actId="47"/>
        <pc:sldMkLst>
          <pc:docMk/>
          <pc:sldMk cId="0" sldId="260"/>
        </pc:sldMkLst>
        <pc:spChg chg="mod">
          <ac:chgData name="조태욱" userId="a9891e60-984b-447b-be01-18069eebe873" providerId="ADAL" clId="{A6C3575E-7752-43A0-828A-9C9635CB37D7}" dt="2025-04-08T09:00:07.722" v="188" actId="122"/>
          <ac:spMkLst>
            <pc:docMk/>
            <pc:sldMk cId="0" sldId="260"/>
            <ac:spMk id="195" creationId="{00000000-0000-0000-0000-000000000000}"/>
          </ac:spMkLst>
        </pc:spChg>
        <pc:spChg chg="mod">
          <ac:chgData name="조태욱" userId="a9891e60-984b-447b-be01-18069eebe873" providerId="ADAL" clId="{A6C3575E-7752-43A0-828A-9C9635CB37D7}" dt="2025-04-08T08:58:00.153" v="75" actId="27636"/>
          <ac:spMkLst>
            <pc:docMk/>
            <pc:sldMk cId="0" sldId="260"/>
            <ac:spMk id="196" creationId="{00000000-0000-0000-0000-000000000000}"/>
          </ac:spMkLst>
        </pc:spChg>
      </pc:sldChg>
      <pc:sldChg chg="del">
        <pc:chgData name="조태욱" userId="a9891e60-984b-447b-be01-18069eebe873" providerId="ADAL" clId="{A6C3575E-7752-43A0-828A-9C9635CB37D7}" dt="2025-04-08T09:02:39.715" v="435" actId="47"/>
        <pc:sldMkLst>
          <pc:docMk/>
          <pc:sldMk cId="0" sldId="261"/>
        </pc:sldMkLst>
      </pc:sldChg>
      <pc:sldChg chg="modSp del mod">
        <pc:chgData name="조태욱" userId="a9891e60-984b-447b-be01-18069eebe873" providerId="ADAL" clId="{A6C3575E-7752-43A0-828A-9C9635CB37D7}" dt="2025-04-08T09:12:09.245" v="1075" actId="47"/>
        <pc:sldMkLst>
          <pc:docMk/>
          <pc:sldMk cId="0" sldId="262"/>
        </pc:sldMkLst>
        <pc:spChg chg="mod">
          <ac:chgData name="조태욱" userId="a9891e60-984b-447b-be01-18069eebe873" providerId="ADAL" clId="{A6C3575E-7752-43A0-828A-9C9635CB37D7}" dt="2025-04-08T09:02:58.755" v="483" actId="20577"/>
          <ac:spMkLst>
            <pc:docMk/>
            <pc:sldMk cId="0" sldId="262"/>
            <ac:spMk id="200" creationId="{00000000-0000-0000-0000-000000000000}"/>
          </ac:spMkLst>
        </pc:spChg>
        <pc:spChg chg="mod">
          <ac:chgData name="조태욱" userId="a9891e60-984b-447b-be01-18069eebe873" providerId="ADAL" clId="{A6C3575E-7752-43A0-828A-9C9635CB37D7}" dt="2025-04-08T08:58:00.157" v="76" actId="27636"/>
          <ac:spMkLst>
            <pc:docMk/>
            <pc:sldMk cId="0" sldId="262"/>
            <ac:spMk id="201" creationId="{00000000-0000-0000-0000-000000000000}"/>
          </ac:spMkLst>
        </pc:spChg>
      </pc:sldChg>
      <pc:sldChg chg="modSp del mod">
        <pc:chgData name="조태욱" userId="a9891e60-984b-447b-be01-18069eebe873" providerId="ADAL" clId="{A6C3575E-7752-43A0-828A-9C9635CB37D7}" dt="2025-04-08T09:10:40.998" v="1035" actId="47"/>
        <pc:sldMkLst>
          <pc:docMk/>
          <pc:sldMk cId="0" sldId="263"/>
        </pc:sldMkLst>
        <pc:spChg chg="mod">
          <ac:chgData name="조태욱" userId="a9891e60-984b-447b-be01-18069eebe873" providerId="ADAL" clId="{A6C3575E-7752-43A0-828A-9C9635CB37D7}" dt="2025-04-08T08:58:00.165" v="77" actId="27636"/>
          <ac:spMkLst>
            <pc:docMk/>
            <pc:sldMk cId="0" sldId="263"/>
            <ac:spMk id="206" creationId="{00000000-0000-0000-0000-000000000000}"/>
          </ac:spMkLst>
        </pc:spChg>
      </pc:sldChg>
      <pc:sldChg chg="modSp del mod">
        <pc:chgData name="조태욱" userId="a9891e60-984b-447b-be01-18069eebe873" providerId="ADAL" clId="{A6C3575E-7752-43A0-828A-9C9635CB37D7}" dt="2025-04-08T09:10:42.946" v="1036" actId="47"/>
        <pc:sldMkLst>
          <pc:docMk/>
          <pc:sldMk cId="0" sldId="264"/>
        </pc:sldMkLst>
        <pc:spChg chg="mod">
          <ac:chgData name="조태욱" userId="a9891e60-984b-447b-be01-18069eebe873" providerId="ADAL" clId="{A6C3575E-7752-43A0-828A-9C9635CB37D7}" dt="2025-04-08T08:58:00.173" v="78" actId="27636"/>
          <ac:spMkLst>
            <pc:docMk/>
            <pc:sldMk cId="0" sldId="264"/>
            <ac:spMk id="208" creationId="{00000000-0000-0000-0000-000000000000}"/>
          </ac:spMkLst>
        </pc:spChg>
      </pc:sldChg>
      <pc:sldChg chg="modSp del mod">
        <pc:chgData name="조태욱" userId="a9891e60-984b-447b-be01-18069eebe873" providerId="ADAL" clId="{A6C3575E-7752-43A0-828A-9C9635CB37D7}" dt="2025-04-08T09:10:44.062" v="1037" actId="47"/>
        <pc:sldMkLst>
          <pc:docMk/>
          <pc:sldMk cId="0" sldId="265"/>
        </pc:sldMkLst>
        <pc:spChg chg="mod">
          <ac:chgData name="조태욱" userId="a9891e60-984b-447b-be01-18069eebe873" providerId="ADAL" clId="{A6C3575E-7752-43A0-828A-9C9635CB37D7}" dt="2025-04-08T08:58:00.184" v="79" actId="27636"/>
          <ac:spMkLst>
            <pc:docMk/>
            <pc:sldMk cId="0" sldId="265"/>
            <ac:spMk id="212" creationId="{00000000-0000-0000-0000-000000000000}"/>
          </ac:spMkLst>
        </pc:spChg>
      </pc:sldChg>
      <pc:sldChg chg="modSp del mod">
        <pc:chgData name="조태욱" userId="a9891e60-984b-447b-be01-18069eebe873" providerId="ADAL" clId="{A6C3575E-7752-43A0-828A-9C9635CB37D7}" dt="2025-04-08T09:10:45.684" v="1038" actId="47"/>
        <pc:sldMkLst>
          <pc:docMk/>
          <pc:sldMk cId="0" sldId="266"/>
        </pc:sldMkLst>
        <pc:spChg chg="mod">
          <ac:chgData name="조태욱" userId="a9891e60-984b-447b-be01-18069eebe873" providerId="ADAL" clId="{A6C3575E-7752-43A0-828A-9C9635CB37D7}" dt="2025-04-08T08:58:00.192" v="80" actId="27636"/>
          <ac:spMkLst>
            <pc:docMk/>
            <pc:sldMk cId="0" sldId="266"/>
            <ac:spMk id="214" creationId="{00000000-0000-0000-0000-000000000000}"/>
          </ac:spMkLst>
        </pc:spChg>
      </pc:sldChg>
      <pc:sldChg chg="delSp modSp mod">
        <pc:chgData name="조태욱" userId="a9891e60-984b-447b-be01-18069eebe873" providerId="ADAL" clId="{A6C3575E-7752-43A0-828A-9C9635CB37D7}" dt="2025-04-08T09:14:57.233" v="1289" actId="1076"/>
        <pc:sldMkLst>
          <pc:docMk/>
          <pc:sldMk cId="0" sldId="267"/>
        </pc:sldMkLst>
        <pc:spChg chg="mod">
          <ac:chgData name="조태욱" userId="a9891e60-984b-447b-be01-18069eebe873" providerId="ADAL" clId="{A6C3575E-7752-43A0-828A-9C9635CB37D7}" dt="2025-04-08T09:14:57.233" v="1289" actId="1076"/>
          <ac:spMkLst>
            <pc:docMk/>
            <pc:sldMk cId="0" sldId="267"/>
            <ac:spMk id="216" creationId="{00000000-0000-0000-0000-000000000000}"/>
          </ac:spMkLst>
        </pc:spChg>
        <pc:spChg chg="del">
          <ac:chgData name="조태욱" userId="a9891e60-984b-447b-be01-18069eebe873" providerId="ADAL" clId="{A6C3575E-7752-43A0-828A-9C9635CB37D7}" dt="2025-04-08T09:13:53.349" v="1275" actId="478"/>
          <ac:spMkLst>
            <pc:docMk/>
            <pc:sldMk cId="0" sldId="267"/>
            <ac:spMk id="217" creationId="{00000000-0000-0000-0000-000000000000}"/>
          </ac:spMkLst>
        </pc:spChg>
        <pc:spChg chg="mod">
          <ac:chgData name="조태욱" userId="a9891e60-984b-447b-be01-18069eebe873" providerId="ADAL" clId="{A6C3575E-7752-43A0-828A-9C9635CB37D7}" dt="2025-04-08T08:58:00.200" v="81" actId="27636"/>
          <ac:spMkLst>
            <pc:docMk/>
            <pc:sldMk cId="0" sldId="267"/>
            <ac:spMk id="218" creationId="{00000000-0000-0000-0000-000000000000}"/>
          </ac:spMkLst>
        </pc:spChg>
        <pc:grpChg chg="del">
          <ac:chgData name="조태욱" userId="a9891e60-984b-447b-be01-18069eebe873" providerId="ADAL" clId="{A6C3575E-7752-43A0-828A-9C9635CB37D7}" dt="2025-04-08T09:13:50.011" v="1274" actId="478"/>
          <ac:grpSpMkLst>
            <pc:docMk/>
            <pc:sldMk cId="0" sldId="267"/>
            <ac:grpSpMk id="220" creationId="{00000000-0000-0000-0000-000000000000}"/>
          </ac:grpSpMkLst>
        </pc:grpChg>
        <pc:grpChg chg="del">
          <ac:chgData name="조태욱" userId="a9891e60-984b-447b-be01-18069eebe873" providerId="ADAL" clId="{A6C3575E-7752-43A0-828A-9C9635CB37D7}" dt="2025-04-08T09:13:50.011" v="1274" actId="478"/>
          <ac:grpSpMkLst>
            <pc:docMk/>
            <pc:sldMk cId="0" sldId="267"/>
            <ac:grpSpMk id="223" creationId="{00000000-0000-0000-0000-000000000000}"/>
          </ac:grpSpMkLst>
        </pc:grpChg>
        <pc:grpChg chg="del">
          <ac:chgData name="조태욱" userId="a9891e60-984b-447b-be01-18069eebe873" providerId="ADAL" clId="{A6C3575E-7752-43A0-828A-9C9635CB37D7}" dt="2025-04-08T09:13:50.011" v="1274" actId="478"/>
          <ac:grpSpMkLst>
            <pc:docMk/>
            <pc:sldMk cId="0" sldId="267"/>
            <ac:grpSpMk id="228" creationId="{00000000-0000-0000-0000-000000000000}"/>
          </ac:grpSpMkLst>
        </pc:grpChg>
        <pc:cxnChg chg="del mod">
          <ac:chgData name="조태욱" userId="a9891e60-984b-447b-be01-18069eebe873" providerId="ADAL" clId="{A6C3575E-7752-43A0-828A-9C9635CB37D7}" dt="2025-04-08T09:14:30.435" v="1283" actId="478"/>
          <ac:cxnSpMkLst>
            <pc:docMk/>
            <pc:sldMk cId="0" sldId="267"/>
            <ac:cxnSpMk id="219" creationId="{00000000-0000-0000-0000-000000000000}"/>
          </ac:cxnSpMkLst>
        </pc:cxnChg>
      </pc:sldChg>
      <pc:sldChg chg="add del">
        <pc:chgData name="조태욱" userId="a9891e60-984b-447b-be01-18069eebe873" providerId="ADAL" clId="{A6C3575E-7752-43A0-828A-9C9635CB37D7}" dt="2025-04-08T08:58:11.025" v="86" actId="47"/>
        <pc:sldMkLst>
          <pc:docMk/>
          <pc:sldMk cId="2388536246" sldId="268"/>
        </pc:sldMkLst>
      </pc:sldChg>
      <pc:sldChg chg="addSp delSp modSp add mod">
        <pc:chgData name="조태욱" userId="a9891e60-984b-447b-be01-18069eebe873" providerId="ADAL" clId="{A6C3575E-7752-43A0-828A-9C9635CB37D7}" dt="2025-04-08T09:12:30.896" v="1085" actId="20577"/>
        <pc:sldMkLst>
          <pc:docMk/>
          <pc:sldMk cId="2750789181" sldId="268"/>
        </pc:sldMkLst>
        <pc:spChg chg="add mod">
          <ac:chgData name="조태욱" userId="a9891e60-984b-447b-be01-18069eebe873" providerId="ADAL" clId="{A6C3575E-7752-43A0-828A-9C9635CB37D7}" dt="2025-04-08T08:59:44.099" v="169" actId="20577"/>
          <ac:spMkLst>
            <pc:docMk/>
            <pc:sldMk cId="2750789181" sldId="268"/>
            <ac:spMk id="2" creationId="{8F91B0C3-5134-473B-7C2E-6B364517868F}"/>
          </ac:spMkLst>
        </pc:spChg>
        <pc:spChg chg="mod">
          <ac:chgData name="조태욱" userId="a9891e60-984b-447b-be01-18069eebe873" providerId="ADAL" clId="{A6C3575E-7752-43A0-828A-9C9635CB37D7}" dt="2025-04-08T09:12:30.896" v="1085" actId="20577"/>
          <ac:spMkLst>
            <pc:docMk/>
            <pc:sldMk cId="2750789181" sldId="268"/>
            <ac:spMk id="187" creationId="{0E60E18B-D314-86B4-318E-403A50D33E4E}"/>
          </ac:spMkLst>
        </pc:spChg>
        <pc:spChg chg="del mod">
          <ac:chgData name="조태욱" userId="a9891e60-984b-447b-be01-18069eebe873" providerId="ADAL" clId="{A6C3575E-7752-43A0-828A-9C9635CB37D7}" dt="2025-04-08T08:59:07.366" v="152"/>
          <ac:spMkLst>
            <pc:docMk/>
            <pc:sldMk cId="2750789181" sldId="268"/>
            <ac:spMk id="189" creationId="{86AF7EF9-36BA-C02D-2BFF-D08A18B4092F}"/>
          </ac:spMkLst>
        </pc:spChg>
      </pc:sldChg>
      <pc:sldChg chg="add del">
        <pc:chgData name="조태욱" userId="a9891e60-984b-447b-be01-18069eebe873" providerId="ADAL" clId="{A6C3575E-7752-43A0-828A-9C9635CB37D7}" dt="2025-04-08T08:58:11.649" v="87" actId="47"/>
        <pc:sldMkLst>
          <pc:docMk/>
          <pc:sldMk cId="923184931" sldId="269"/>
        </pc:sldMkLst>
      </pc:sldChg>
      <pc:sldChg chg="addSp delSp modSp add mod">
        <pc:chgData name="조태욱" userId="a9891e60-984b-447b-be01-18069eebe873" providerId="ADAL" clId="{A6C3575E-7752-43A0-828A-9C9635CB37D7}" dt="2025-04-08T09:12:35.082" v="1088" actId="20577"/>
        <pc:sldMkLst>
          <pc:docMk/>
          <pc:sldMk cId="1465865069" sldId="269"/>
        </pc:sldMkLst>
        <pc:spChg chg="del mod">
          <ac:chgData name="조태욱" userId="a9891e60-984b-447b-be01-18069eebe873" providerId="ADAL" clId="{A6C3575E-7752-43A0-828A-9C9635CB37D7}" dt="2025-04-08T09:00:24.399" v="212"/>
          <ac:spMkLst>
            <pc:docMk/>
            <pc:sldMk cId="1465865069" sldId="269"/>
            <ac:spMk id="2" creationId="{5DAF1273-76EE-F541-FD98-D4EA3AA8F87B}"/>
          </ac:spMkLst>
        </pc:spChg>
        <pc:spChg chg="add">
          <ac:chgData name="조태욱" userId="a9891e60-984b-447b-be01-18069eebe873" providerId="ADAL" clId="{A6C3575E-7752-43A0-828A-9C9635CB37D7}" dt="2025-04-08T09:00:20.175" v="210"/>
          <ac:spMkLst>
            <pc:docMk/>
            <pc:sldMk cId="1465865069" sldId="269"/>
            <ac:spMk id="3" creationId="{863DE55E-A9D4-A651-816C-4C9BBA1DF801}"/>
          </ac:spMkLst>
        </pc:spChg>
        <pc:spChg chg="add mod">
          <ac:chgData name="조태욱" userId="a9891e60-984b-447b-be01-18069eebe873" providerId="ADAL" clId="{A6C3575E-7752-43A0-828A-9C9635CB37D7}" dt="2025-04-08T09:00:42.342" v="213" actId="14100"/>
          <ac:spMkLst>
            <pc:docMk/>
            <pc:sldMk cId="1465865069" sldId="269"/>
            <ac:spMk id="4" creationId="{F8A90E98-D11D-1346-E2F5-CAF8B0B4B52A}"/>
          </ac:spMkLst>
        </pc:spChg>
        <pc:spChg chg="mod">
          <ac:chgData name="조태욱" userId="a9891e60-984b-447b-be01-18069eebe873" providerId="ADAL" clId="{A6C3575E-7752-43A0-828A-9C9635CB37D7}" dt="2025-04-08T09:12:35.082" v="1088" actId="20577"/>
          <ac:spMkLst>
            <pc:docMk/>
            <pc:sldMk cId="1465865069" sldId="269"/>
            <ac:spMk id="187" creationId="{A792A880-6EF4-A742-4F2B-FD5EF94842F0}"/>
          </ac:spMkLst>
        </pc:spChg>
      </pc:sldChg>
      <pc:sldChg chg="modSp add mod">
        <pc:chgData name="조태욱" userId="a9891e60-984b-447b-be01-18069eebe873" providerId="ADAL" clId="{A6C3575E-7752-43A0-828A-9C9635CB37D7}" dt="2025-04-08T09:12:38.203" v="1091" actId="20577"/>
        <pc:sldMkLst>
          <pc:docMk/>
          <pc:sldMk cId="1990088474" sldId="270"/>
        </pc:sldMkLst>
        <pc:spChg chg="mod">
          <ac:chgData name="조태욱" userId="a9891e60-984b-447b-be01-18069eebe873" providerId="ADAL" clId="{A6C3575E-7752-43A0-828A-9C9635CB37D7}" dt="2025-04-08T09:02:36.930" v="433" actId="1076"/>
          <ac:spMkLst>
            <pc:docMk/>
            <pc:sldMk cId="1990088474" sldId="270"/>
            <ac:spMk id="4" creationId="{974913DD-B131-440C-70BB-A5D24A7B0A98}"/>
          </ac:spMkLst>
        </pc:spChg>
        <pc:spChg chg="mod">
          <ac:chgData name="조태욱" userId="a9891e60-984b-447b-be01-18069eebe873" providerId="ADAL" clId="{A6C3575E-7752-43A0-828A-9C9635CB37D7}" dt="2025-04-08T09:12:38.203" v="1091" actId="20577"/>
          <ac:spMkLst>
            <pc:docMk/>
            <pc:sldMk cId="1990088474" sldId="270"/>
            <ac:spMk id="187" creationId="{C55DF4DC-EC62-A726-44A1-35B59A2D374F}"/>
          </ac:spMkLst>
        </pc:spChg>
      </pc:sldChg>
      <pc:sldChg chg="add del">
        <pc:chgData name="조태욱" userId="a9891e60-984b-447b-be01-18069eebe873" providerId="ADAL" clId="{A6C3575E-7752-43A0-828A-9C9635CB37D7}" dt="2025-04-08T08:58:12.006" v="88" actId="47"/>
        <pc:sldMkLst>
          <pc:docMk/>
          <pc:sldMk cId="4138471976" sldId="270"/>
        </pc:sldMkLst>
      </pc:sldChg>
      <pc:sldChg chg="addSp delSp modSp add mod">
        <pc:chgData name="조태욱" userId="a9891e60-984b-447b-be01-18069eebe873" providerId="ADAL" clId="{A6C3575E-7752-43A0-828A-9C9635CB37D7}" dt="2025-04-08T09:03:17.652" v="525" actId="14100"/>
        <pc:sldMkLst>
          <pc:docMk/>
          <pc:sldMk cId="3777623266" sldId="271"/>
        </pc:sldMkLst>
        <pc:spChg chg="add">
          <ac:chgData name="조태욱" userId="a9891e60-984b-447b-be01-18069eebe873" providerId="ADAL" clId="{A6C3575E-7752-43A0-828A-9C9635CB37D7}" dt="2025-04-08T09:03:12.189" v="522"/>
          <ac:spMkLst>
            <pc:docMk/>
            <pc:sldMk cId="3777623266" sldId="271"/>
            <ac:spMk id="2" creationId="{1CCBB8ED-55E8-0E8F-0EC2-9D9C01B72C85}"/>
          </ac:spMkLst>
        </pc:spChg>
        <pc:spChg chg="add mod">
          <ac:chgData name="조태욱" userId="a9891e60-984b-447b-be01-18069eebe873" providerId="ADAL" clId="{A6C3575E-7752-43A0-828A-9C9635CB37D7}" dt="2025-04-08T09:03:17.652" v="525" actId="14100"/>
          <ac:spMkLst>
            <pc:docMk/>
            <pc:sldMk cId="3777623266" sldId="271"/>
            <ac:spMk id="3" creationId="{DD6F96FF-2D81-59FC-4B44-AA8E1B07B876}"/>
          </ac:spMkLst>
        </pc:spChg>
        <pc:spChg chg="del mod">
          <ac:chgData name="조태욱" userId="a9891e60-984b-447b-be01-18069eebe873" providerId="ADAL" clId="{A6C3575E-7752-43A0-828A-9C9635CB37D7}" dt="2025-04-08T09:03:14.484" v="524"/>
          <ac:spMkLst>
            <pc:docMk/>
            <pc:sldMk cId="3777623266" sldId="271"/>
            <ac:spMk id="4" creationId="{C26B9B9E-C7AA-86D4-C979-177D6CB9B45F}"/>
          </ac:spMkLst>
        </pc:spChg>
        <pc:spChg chg="mod">
          <ac:chgData name="조태욱" userId="a9891e60-984b-447b-be01-18069eebe873" providerId="ADAL" clId="{A6C3575E-7752-43A0-828A-9C9635CB37D7}" dt="2025-04-08T09:03:07.972" v="521" actId="20577"/>
          <ac:spMkLst>
            <pc:docMk/>
            <pc:sldMk cId="3777623266" sldId="271"/>
            <ac:spMk id="187" creationId="{D6127DDE-5B06-8461-97E3-8B203A18654B}"/>
          </ac:spMkLst>
        </pc:spChg>
      </pc:sldChg>
      <pc:sldChg chg="addSp delSp modSp add mod">
        <pc:chgData name="조태욱" userId="a9891e60-984b-447b-be01-18069eebe873" providerId="ADAL" clId="{A6C3575E-7752-43A0-828A-9C9635CB37D7}" dt="2025-04-08T09:03:54.391" v="579" actId="14100"/>
        <pc:sldMkLst>
          <pc:docMk/>
          <pc:sldMk cId="1764508161" sldId="272"/>
        </pc:sldMkLst>
        <pc:spChg chg="add mod">
          <ac:chgData name="조태욱" userId="a9891e60-984b-447b-be01-18069eebe873" providerId="ADAL" clId="{A6C3575E-7752-43A0-828A-9C9635CB37D7}" dt="2025-04-08T09:03:54.391" v="579" actId="14100"/>
          <ac:spMkLst>
            <pc:docMk/>
            <pc:sldMk cId="1764508161" sldId="272"/>
            <ac:spMk id="2" creationId="{4F8E1F19-F9AE-9714-0E4B-50BADD0D8229}"/>
          </ac:spMkLst>
        </pc:spChg>
        <pc:spChg chg="del mod">
          <ac:chgData name="조태욱" userId="a9891e60-984b-447b-be01-18069eebe873" providerId="ADAL" clId="{A6C3575E-7752-43A0-828A-9C9635CB37D7}" dt="2025-04-08T09:03:49.759" v="577"/>
          <ac:spMkLst>
            <pc:docMk/>
            <pc:sldMk cId="1764508161" sldId="272"/>
            <ac:spMk id="4" creationId="{33A77A9F-81B2-3801-C8D6-5D28548889A3}"/>
          </ac:spMkLst>
        </pc:spChg>
        <pc:spChg chg="mod">
          <ac:chgData name="조태욱" userId="a9891e60-984b-447b-be01-18069eebe873" providerId="ADAL" clId="{A6C3575E-7752-43A0-828A-9C9635CB37D7}" dt="2025-04-08T09:03:43.118" v="575" actId="20577"/>
          <ac:spMkLst>
            <pc:docMk/>
            <pc:sldMk cId="1764508161" sldId="272"/>
            <ac:spMk id="187" creationId="{070BD3D5-27A5-BD5A-7DEC-D78ED5D8EF1F}"/>
          </ac:spMkLst>
        </pc:spChg>
      </pc:sldChg>
      <pc:sldChg chg="addSp delSp modSp add mod">
        <pc:chgData name="조태욱" userId="a9891e60-984b-447b-be01-18069eebe873" providerId="ADAL" clId="{A6C3575E-7752-43A0-828A-9C9635CB37D7}" dt="2025-04-08T09:04:20.730" v="626" actId="14100"/>
        <pc:sldMkLst>
          <pc:docMk/>
          <pc:sldMk cId="2062473608" sldId="273"/>
        </pc:sldMkLst>
        <pc:spChg chg="add mod">
          <ac:chgData name="조태욱" userId="a9891e60-984b-447b-be01-18069eebe873" providerId="ADAL" clId="{A6C3575E-7752-43A0-828A-9C9635CB37D7}" dt="2025-04-08T09:04:20.730" v="626" actId="14100"/>
          <ac:spMkLst>
            <pc:docMk/>
            <pc:sldMk cId="2062473608" sldId="273"/>
            <ac:spMk id="2" creationId="{787F01CD-981B-55ED-182A-028FC3C55AA2}"/>
          </ac:spMkLst>
        </pc:spChg>
        <pc:spChg chg="del mod">
          <ac:chgData name="조태욱" userId="a9891e60-984b-447b-be01-18069eebe873" providerId="ADAL" clId="{A6C3575E-7752-43A0-828A-9C9635CB37D7}" dt="2025-04-08T09:04:17.421" v="624"/>
          <ac:spMkLst>
            <pc:docMk/>
            <pc:sldMk cId="2062473608" sldId="273"/>
            <ac:spMk id="4" creationId="{1DE1B9C4-FF22-BB96-CB87-447CDDBC5B50}"/>
          </ac:spMkLst>
        </pc:spChg>
        <pc:spChg chg="mod">
          <ac:chgData name="조태욱" userId="a9891e60-984b-447b-be01-18069eebe873" providerId="ADAL" clId="{A6C3575E-7752-43A0-828A-9C9635CB37D7}" dt="2025-04-08T09:04:09.833" v="622" actId="20577"/>
          <ac:spMkLst>
            <pc:docMk/>
            <pc:sldMk cId="2062473608" sldId="273"/>
            <ac:spMk id="187" creationId="{0E9DF71A-B060-5681-2BBE-C24A9C2691D4}"/>
          </ac:spMkLst>
        </pc:spChg>
      </pc:sldChg>
      <pc:sldChg chg="addSp delSp modSp add mod">
        <pc:chgData name="조태욱" userId="a9891e60-984b-447b-be01-18069eebe873" providerId="ADAL" clId="{A6C3575E-7752-43A0-828A-9C9635CB37D7}" dt="2025-04-08T09:04:40.411" v="653" actId="14100"/>
        <pc:sldMkLst>
          <pc:docMk/>
          <pc:sldMk cId="3215271514" sldId="274"/>
        </pc:sldMkLst>
        <pc:spChg chg="add mod">
          <ac:chgData name="조태욱" userId="a9891e60-984b-447b-be01-18069eebe873" providerId="ADAL" clId="{A6C3575E-7752-43A0-828A-9C9635CB37D7}" dt="2025-04-08T09:04:40.411" v="653" actId="14100"/>
          <ac:spMkLst>
            <pc:docMk/>
            <pc:sldMk cId="3215271514" sldId="274"/>
            <ac:spMk id="2" creationId="{EB1D9D69-23EA-5C1A-8CCE-217034AD2347}"/>
          </ac:spMkLst>
        </pc:spChg>
        <pc:spChg chg="del mod">
          <ac:chgData name="조태욱" userId="a9891e60-984b-447b-be01-18069eebe873" providerId="ADAL" clId="{A6C3575E-7752-43A0-828A-9C9635CB37D7}" dt="2025-04-08T09:04:36.503" v="651"/>
          <ac:spMkLst>
            <pc:docMk/>
            <pc:sldMk cId="3215271514" sldId="274"/>
            <ac:spMk id="4" creationId="{018B33ED-23AA-F034-DED1-511FD8BBCF4A}"/>
          </ac:spMkLst>
        </pc:spChg>
        <pc:spChg chg="mod">
          <ac:chgData name="조태욱" userId="a9891e60-984b-447b-be01-18069eebe873" providerId="ADAL" clId="{A6C3575E-7752-43A0-828A-9C9635CB37D7}" dt="2025-04-08T09:04:32.244" v="649" actId="20577"/>
          <ac:spMkLst>
            <pc:docMk/>
            <pc:sldMk cId="3215271514" sldId="274"/>
            <ac:spMk id="187" creationId="{9F656891-A911-C0BC-E4D2-AA1342F8BF40}"/>
          </ac:spMkLst>
        </pc:spChg>
      </pc:sldChg>
      <pc:sldChg chg="addSp delSp modSp add mod">
        <pc:chgData name="조태욱" userId="a9891e60-984b-447b-be01-18069eebe873" providerId="ADAL" clId="{A6C3575E-7752-43A0-828A-9C9635CB37D7}" dt="2025-04-08T09:05:09.662" v="716" actId="14100"/>
        <pc:sldMkLst>
          <pc:docMk/>
          <pc:sldMk cId="3127990499" sldId="275"/>
        </pc:sldMkLst>
        <pc:spChg chg="del mod">
          <ac:chgData name="조태욱" userId="a9891e60-984b-447b-be01-18069eebe873" providerId="ADAL" clId="{A6C3575E-7752-43A0-828A-9C9635CB37D7}" dt="2025-04-08T09:05:05.661" v="714"/>
          <ac:spMkLst>
            <pc:docMk/>
            <pc:sldMk cId="3127990499" sldId="275"/>
            <ac:spMk id="2" creationId="{581EF72E-A458-86A2-BD8A-646D8A7E50A5}"/>
          </ac:spMkLst>
        </pc:spChg>
        <pc:spChg chg="add mod">
          <ac:chgData name="조태욱" userId="a9891e60-984b-447b-be01-18069eebe873" providerId="ADAL" clId="{A6C3575E-7752-43A0-828A-9C9635CB37D7}" dt="2025-04-08T09:05:09.662" v="716" actId="14100"/>
          <ac:spMkLst>
            <pc:docMk/>
            <pc:sldMk cId="3127990499" sldId="275"/>
            <ac:spMk id="3" creationId="{B6E21835-FA8F-0B4F-9364-4D7BC21FD29C}"/>
          </ac:spMkLst>
        </pc:spChg>
        <pc:spChg chg="mod">
          <ac:chgData name="조태욱" userId="a9891e60-984b-447b-be01-18069eebe873" providerId="ADAL" clId="{A6C3575E-7752-43A0-828A-9C9635CB37D7}" dt="2025-04-08T09:04:58.671" v="712" actId="20577"/>
          <ac:spMkLst>
            <pc:docMk/>
            <pc:sldMk cId="3127990499" sldId="275"/>
            <ac:spMk id="187" creationId="{A51AE573-CC59-0A54-7380-4DF8F79DB5C0}"/>
          </ac:spMkLst>
        </pc:spChg>
      </pc:sldChg>
      <pc:sldChg chg="addSp delSp modSp add mod">
        <pc:chgData name="조태욱" userId="a9891e60-984b-447b-be01-18069eebe873" providerId="ADAL" clId="{A6C3575E-7752-43A0-828A-9C9635CB37D7}" dt="2025-04-08T09:12:42.449" v="1094" actId="20577"/>
        <pc:sldMkLst>
          <pc:docMk/>
          <pc:sldMk cId="2059830538" sldId="276"/>
        </pc:sldMkLst>
        <pc:spChg chg="del mod">
          <ac:chgData name="조태욱" userId="a9891e60-984b-447b-be01-18069eebe873" providerId="ADAL" clId="{A6C3575E-7752-43A0-828A-9C9635CB37D7}" dt="2025-04-08T09:05:42.384" v="761" actId="478"/>
          <ac:spMkLst>
            <pc:docMk/>
            <pc:sldMk cId="2059830538" sldId="276"/>
            <ac:spMk id="3" creationId="{3D73571C-49AC-1719-F4E4-6EFB183D8146}"/>
          </ac:spMkLst>
        </pc:spChg>
        <pc:spChg chg="mod">
          <ac:chgData name="조태욱" userId="a9891e60-984b-447b-be01-18069eebe873" providerId="ADAL" clId="{A6C3575E-7752-43A0-828A-9C9635CB37D7}" dt="2025-04-08T09:12:42.449" v="1094" actId="20577"/>
          <ac:spMkLst>
            <pc:docMk/>
            <pc:sldMk cId="2059830538" sldId="276"/>
            <ac:spMk id="187" creationId="{11C86554-4998-6E1B-8BC0-B5BD995909A7}"/>
          </ac:spMkLst>
        </pc:spChg>
        <pc:picChg chg="add del mod">
          <ac:chgData name="조태욱" userId="a9891e60-984b-447b-be01-18069eebe873" providerId="ADAL" clId="{A6C3575E-7752-43A0-828A-9C9635CB37D7}" dt="2025-04-08T09:09:56.202" v="1030" actId="478"/>
          <ac:picMkLst>
            <pc:docMk/>
            <pc:sldMk cId="2059830538" sldId="276"/>
            <ac:picMk id="4" creationId="{8AF850B8-7356-01B7-BB42-51E6D4A64CB3}"/>
          </ac:picMkLst>
        </pc:picChg>
        <pc:picChg chg="add mod">
          <ac:chgData name="조태욱" userId="a9891e60-984b-447b-be01-18069eebe873" providerId="ADAL" clId="{A6C3575E-7752-43A0-828A-9C9635CB37D7}" dt="2025-04-08T09:10:01.670" v="1033" actId="1076"/>
          <ac:picMkLst>
            <pc:docMk/>
            <pc:sldMk cId="2059830538" sldId="276"/>
            <ac:picMk id="6" creationId="{255BEF0F-AB4E-D572-1CFD-5A3E2170E5FC}"/>
          </ac:picMkLst>
        </pc:picChg>
      </pc:sldChg>
      <pc:sldChg chg="add del">
        <pc:chgData name="조태욱" userId="a9891e60-984b-447b-be01-18069eebe873" providerId="ADAL" clId="{A6C3575E-7752-43A0-828A-9C9635CB37D7}" dt="2025-04-08T09:12:14.179" v="1076" actId="47"/>
        <pc:sldMkLst>
          <pc:docMk/>
          <pc:sldMk cId="1980636658" sldId="277"/>
        </pc:sldMkLst>
      </pc:sldChg>
      <pc:sldChg chg="add del">
        <pc:chgData name="조태욱" userId="a9891e60-984b-447b-be01-18069eebe873" providerId="ADAL" clId="{A6C3575E-7752-43A0-828A-9C9635CB37D7}" dt="2025-04-08T09:10:36.348" v="1034" actId="47"/>
        <pc:sldMkLst>
          <pc:docMk/>
          <pc:sldMk cId="1649806103" sldId="278"/>
        </pc:sldMkLst>
      </pc:sldChg>
      <pc:sldChg chg="modSp add del mod">
        <pc:chgData name="조태욱" userId="a9891e60-984b-447b-be01-18069eebe873" providerId="ADAL" clId="{A6C3575E-7752-43A0-828A-9C9635CB37D7}" dt="2025-04-08T09:06:55.429" v="789" actId="47"/>
        <pc:sldMkLst>
          <pc:docMk/>
          <pc:sldMk cId="1554386853" sldId="279"/>
        </pc:sldMkLst>
        <pc:spChg chg="mod">
          <ac:chgData name="조태욱" userId="a9891e60-984b-447b-be01-18069eebe873" providerId="ADAL" clId="{A6C3575E-7752-43A0-828A-9C9635CB37D7}" dt="2025-04-08T09:06:43.532" v="787" actId="20577"/>
          <ac:spMkLst>
            <pc:docMk/>
            <pc:sldMk cId="1554386853" sldId="279"/>
            <ac:spMk id="181" creationId="{7262D70C-86E4-D422-B01E-C26CC8FF6DF4}"/>
          </ac:spMkLst>
        </pc:spChg>
      </pc:sldChg>
      <pc:sldChg chg="add del">
        <pc:chgData name="조태욱" userId="a9891e60-984b-447b-be01-18069eebe873" providerId="ADAL" clId="{A6C3575E-7752-43A0-828A-9C9635CB37D7}" dt="2025-04-08T09:06:17.507" v="765"/>
        <pc:sldMkLst>
          <pc:docMk/>
          <pc:sldMk cId="1658870178" sldId="279"/>
        </pc:sldMkLst>
      </pc:sldChg>
      <pc:sldChg chg="modSp add mod">
        <pc:chgData name="조태욱" userId="a9891e60-984b-447b-be01-18069eebe873" providerId="ADAL" clId="{A6C3575E-7752-43A0-828A-9C9635CB37D7}" dt="2025-04-08T09:13:00.299" v="1098" actId="20577"/>
        <pc:sldMkLst>
          <pc:docMk/>
          <pc:sldMk cId="1846766330" sldId="280"/>
        </pc:sldMkLst>
        <pc:spChg chg="mod">
          <ac:chgData name="조태욱" userId="a9891e60-984b-447b-be01-18069eebe873" providerId="ADAL" clId="{A6C3575E-7752-43A0-828A-9C9635CB37D7}" dt="2025-04-08T09:13:00.299" v="1098" actId="20577"/>
          <ac:spMkLst>
            <pc:docMk/>
            <pc:sldMk cId="1846766330" sldId="280"/>
            <ac:spMk id="4" creationId="{9038E343-B853-80B8-6FBC-FCF6623C1947}"/>
          </ac:spMkLst>
        </pc:spChg>
        <pc:spChg chg="mod">
          <ac:chgData name="조태욱" userId="a9891e60-984b-447b-be01-18069eebe873" providerId="ADAL" clId="{A6C3575E-7752-43A0-828A-9C9635CB37D7}" dt="2025-04-08T09:08:14.807" v="993" actId="1076"/>
          <ac:spMkLst>
            <pc:docMk/>
            <pc:sldMk cId="1846766330" sldId="280"/>
            <ac:spMk id="187" creationId="{A31544F4-8E43-2589-7335-907F5E26A33E}"/>
          </ac:spMkLst>
        </pc:spChg>
        <pc:cxnChg chg="mod">
          <ac:chgData name="조태욱" userId="a9891e60-984b-447b-be01-18069eebe873" providerId="ADAL" clId="{A6C3575E-7752-43A0-828A-9C9635CB37D7}" dt="2025-04-08T09:08:13.092" v="992" actId="1076"/>
          <ac:cxnSpMkLst>
            <pc:docMk/>
            <pc:sldMk cId="1846766330" sldId="280"/>
            <ac:cxnSpMk id="190" creationId="{7A521517-4EC7-617F-F605-E7FC42B75EA4}"/>
          </ac:cxnSpMkLst>
        </pc:cxnChg>
      </pc:sldChg>
      <pc:sldChg chg="modSp add mod">
        <pc:chgData name="조태욱" userId="a9891e60-984b-447b-be01-18069eebe873" providerId="ADAL" clId="{A6C3575E-7752-43A0-828A-9C9635CB37D7}" dt="2025-04-08T09:12:28.057" v="1082" actId="20577"/>
        <pc:sldMkLst>
          <pc:docMk/>
          <pc:sldMk cId="4034112747" sldId="281"/>
        </pc:sldMkLst>
        <pc:spChg chg="mod">
          <ac:chgData name="조태욱" userId="a9891e60-984b-447b-be01-18069eebe873" providerId="ADAL" clId="{A6C3575E-7752-43A0-828A-9C9635CB37D7}" dt="2025-04-08T09:12:28.057" v="1082" actId="20577"/>
          <ac:spMkLst>
            <pc:docMk/>
            <pc:sldMk cId="4034112747" sldId="281"/>
            <ac:spMk id="187" creationId="{156B38FE-A999-EF54-E6AD-BBE5601607EA}"/>
          </ac:spMkLst>
        </pc:spChg>
        <pc:spChg chg="mod">
          <ac:chgData name="조태욱" userId="a9891e60-984b-447b-be01-18069eebe873" providerId="ADAL" clId="{A6C3575E-7752-43A0-828A-9C9635CB37D7}" dt="2025-04-08T09:09:13.838" v="1029" actId="14100"/>
          <ac:spMkLst>
            <pc:docMk/>
            <pc:sldMk cId="4034112747" sldId="281"/>
            <ac:spMk id="189" creationId="{F4221D8A-5DD5-D855-6883-0A5BE982D273}"/>
          </ac:spMkLst>
        </pc:spChg>
      </pc:sldChg>
      <pc:sldChg chg="modSp add mod">
        <pc:chgData name="조태욱" userId="a9891e60-984b-447b-be01-18069eebe873" providerId="ADAL" clId="{A6C3575E-7752-43A0-828A-9C9635CB37D7}" dt="2025-04-08T09:14:25.326" v="1282" actId="14100"/>
        <pc:sldMkLst>
          <pc:docMk/>
          <pc:sldMk cId="1740690277" sldId="282"/>
        </pc:sldMkLst>
        <pc:spChg chg="mod">
          <ac:chgData name="조태욱" userId="a9891e60-984b-447b-be01-18069eebe873" providerId="ADAL" clId="{A6C3575E-7752-43A0-828A-9C9635CB37D7}" dt="2025-04-08T09:14:25.326" v="1282" actId="14100"/>
          <ac:spMkLst>
            <pc:docMk/>
            <pc:sldMk cId="1740690277" sldId="282"/>
            <ac:spMk id="4" creationId="{A37B6437-0A14-CD49-87B6-7023EC4609C8}"/>
          </ac:spMkLst>
        </pc:spChg>
        <pc:spChg chg="mod">
          <ac:chgData name="조태욱" userId="a9891e60-984b-447b-be01-18069eebe873" providerId="ADAL" clId="{A6C3575E-7752-43A0-828A-9C9635CB37D7}" dt="2025-04-08T09:13:10.626" v="1124" actId="20577"/>
          <ac:spMkLst>
            <pc:docMk/>
            <pc:sldMk cId="1740690277" sldId="282"/>
            <ac:spMk id="187" creationId="{76424823-A36F-4380-66CC-8DEF6180A18A}"/>
          </ac:spMkLst>
        </pc:spChg>
      </pc:sldChg>
      <pc:sldMasterChg chg="del delSldLayout">
        <pc:chgData name="조태욱" userId="a9891e60-984b-447b-be01-18069eebe873" providerId="ADAL" clId="{A6C3575E-7752-43A0-828A-9C9635CB37D7}" dt="2025-04-08T09:10:45.684" v="1038" actId="47"/>
        <pc:sldMasterMkLst>
          <pc:docMk/>
          <pc:sldMasterMk cId="0" sldId="2147483660"/>
        </pc:sldMasterMkLst>
        <pc:sldLayoutChg chg="del">
          <pc:chgData name="조태욱" userId="a9891e60-984b-447b-be01-18069eebe873" providerId="ADAL" clId="{A6C3575E-7752-43A0-828A-9C9635CB37D7}" dt="2025-04-08T09:10:45.684" v="1038" actId="47"/>
          <pc:sldLayoutMkLst>
            <pc:docMk/>
            <pc:sldMasterMk cId="0" sldId="2147483660"/>
            <pc:sldLayoutMk cId="0" sldId="2147483661"/>
          </pc:sldLayoutMkLst>
        </pc:sldLayoutChg>
      </pc:sldMasterChg>
      <pc:sldMasterChg chg="del delSldLayout">
        <pc:chgData name="조태욱" userId="a9891e60-984b-447b-be01-18069eebe873" providerId="ADAL" clId="{A6C3575E-7752-43A0-828A-9C9635CB37D7}" dt="2025-04-08T09:10:44.062" v="1037" actId="47"/>
        <pc:sldMasterMkLst>
          <pc:docMk/>
          <pc:sldMasterMk cId="0" sldId="2147483700"/>
        </pc:sldMasterMkLst>
        <pc:sldLayoutChg chg="del">
          <pc:chgData name="조태욱" userId="a9891e60-984b-447b-be01-18069eebe873" providerId="ADAL" clId="{A6C3575E-7752-43A0-828A-9C9635CB37D7}" dt="2025-04-08T09:10:44.062" v="1037" actId="47"/>
          <pc:sldLayoutMkLst>
            <pc:docMk/>
            <pc:sldMasterMk cId="0" sldId="2147483700"/>
            <pc:sldLayoutMk cId="0" sldId="2147483701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138320" y="808560"/>
            <a:ext cx="4016520" cy="932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8160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9;p2"/>
          <p:cNvSpPr/>
          <p:nvPr/>
        </p:nvSpPr>
        <p:spPr>
          <a:xfrm>
            <a:off x="416160" y="453960"/>
            <a:ext cx="8341560" cy="4235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8" name="Google Shape;10;p2"/>
          <p:cNvGrpSpPr/>
          <p:nvPr/>
        </p:nvGrpSpPr>
        <p:grpSpPr>
          <a:xfrm>
            <a:off x="8567640" y="453960"/>
            <a:ext cx="190080" cy="4235400"/>
            <a:chOff x="8567640" y="453960"/>
            <a:chExt cx="190080" cy="4235400"/>
          </a:xfrm>
        </p:grpSpPr>
        <p:sp>
          <p:nvSpPr>
            <p:cNvPr id="2" name="Google Shape;11;p2"/>
            <p:cNvSpPr/>
            <p:nvPr/>
          </p:nvSpPr>
          <p:spPr>
            <a:xfrm>
              <a:off x="8567640" y="453960"/>
              <a:ext cx="190080" cy="2549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3" name="Google Shape;12;p2"/>
            <p:cNvSpPr/>
            <p:nvPr/>
          </p:nvSpPr>
          <p:spPr>
            <a:xfrm>
              <a:off x="8567640" y="3945240"/>
              <a:ext cx="190080" cy="744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4" name="Google Shape;13;p2"/>
            <p:cNvSpPr/>
            <p:nvPr/>
          </p:nvSpPr>
          <p:spPr>
            <a:xfrm>
              <a:off x="8567640" y="3003840"/>
              <a:ext cx="190080" cy="9410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042560" y="949680"/>
            <a:ext cx="6349680" cy="946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02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17;p3"/>
          <p:cNvSpPr/>
          <p:nvPr/>
        </p:nvSpPr>
        <p:spPr>
          <a:xfrm>
            <a:off x="416160" y="453960"/>
            <a:ext cx="8341560" cy="4235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71" name="Google Shape;18;p3"/>
          <p:cNvGrpSpPr/>
          <p:nvPr/>
        </p:nvGrpSpPr>
        <p:grpSpPr>
          <a:xfrm>
            <a:off x="8567640" y="453960"/>
            <a:ext cx="190080" cy="4235400"/>
            <a:chOff x="8567640" y="453960"/>
            <a:chExt cx="190080" cy="4235400"/>
          </a:xfrm>
        </p:grpSpPr>
        <p:sp>
          <p:nvSpPr>
            <p:cNvPr id="72" name="Google Shape;19;p3"/>
            <p:cNvSpPr/>
            <p:nvPr/>
          </p:nvSpPr>
          <p:spPr>
            <a:xfrm>
              <a:off x="8567640" y="453960"/>
              <a:ext cx="190080" cy="2549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3" name="Google Shape;20;p3"/>
            <p:cNvSpPr/>
            <p:nvPr/>
          </p:nvSpPr>
          <p:spPr>
            <a:xfrm>
              <a:off x="8567640" y="3945240"/>
              <a:ext cx="190080" cy="744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74" name="Google Shape;21;p3"/>
            <p:cNvSpPr/>
            <p:nvPr/>
          </p:nvSpPr>
          <p:spPr>
            <a:xfrm>
              <a:off x="8567640" y="3003840"/>
              <a:ext cx="190080" cy="9410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1102680" y="920160"/>
            <a:ext cx="7108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title"/>
          </p:nvPr>
        </p:nvSpPr>
        <p:spPr>
          <a:xfrm>
            <a:off x="7427160" y="3827880"/>
            <a:ext cx="900720" cy="666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4000" b="0" strike="noStrike" spc="-1">
                <a:solidFill>
                  <a:schemeClr val="dk1"/>
                </a:solidFill>
                <a:latin typeface="Tiro Kannada"/>
                <a:ea typeface="Tiro Kannada"/>
              </a:rPr>
              <a:t>xx%</a:t>
            </a:r>
            <a:endParaRPr lang="fr-FR" sz="4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249;p27"/>
          <p:cNvSpPr/>
          <p:nvPr/>
        </p:nvSpPr>
        <p:spPr>
          <a:xfrm>
            <a:off x="416160" y="453960"/>
            <a:ext cx="8341560" cy="423540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  <p:grpSp>
        <p:nvGrpSpPr>
          <p:cNvPr id="117" name="Google Shape;250;p27"/>
          <p:cNvGrpSpPr/>
          <p:nvPr/>
        </p:nvGrpSpPr>
        <p:grpSpPr>
          <a:xfrm>
            <a:off x="8567640" y="453960"/>
            <a:ext cx="190080" cy="4235400"/>
            <a:chOff x="8567640" y="453960"/>
            <a:chExt cx="190080" cy="4235400"/>
          </a:xfrm>
        </p:grpSpPr>
        <p:sp>
          <p:nvSpPr>
            <p:cNvPr id="118" name="Google Shape;251;p27"/>
            <p:cNvSpPr/>
            <p:nvPr/>
          </p:nvSpPr>
          <p:spPr>
            <a:xfrm>
              <a:off x="8567640" y="453960"/>
              <a:ext cx="190080" cy="2549520"/>
            </a:xfrm>
            <a:prstGeom prst="rect">
              <a:avLst/>
            </a:prstGeom>
            <a:solidFill>
              <a:schemeClr val="dk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19" name="Google Shape;252;p27"/>
            <p:cNvSpPr/>
            <p:nvPr/>
          </p:nvSpPr>
          <p:spPr>
            <a:xfrm>
              <a:off x="8567640" y="3945240"/>
              <a:ext cx="190080" cy="744120"/>
            </a:xfrm>
            <a:prstGeom prst="rect">
              <a:avLst/>
            </a:prstGeom>
            <a:solidFill>
              <a:schemeClr val="accent1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FFFFFF"/>
                </a:solidFill>
                <a:latin typeface="OpenSymbol"/>
              </a:endParaRPr>
            </a:p>
          </p:txBody>
        </p:sp>
        <p:sp>
          <p:nvSpPr>
            <p:cNvPr id="120" name="Google Shape;253;p27"/>
            <p:cNvSpPr/>
            <p:nvPr/>
          </p:nvSpPr>
          <p:spPr>
            <a:xfrm>
              <a:off x="8567640" y="3003840"/>
              <a:ext cx="190080" cy="941040"/>
            </a:xfrm>
            <a:prstGeom prst="rect">
              <a:avLst/>
            </a:prstGeom>
            <a:solidFill>
              <a:schemeClr val="lt2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tIns="91440" bIns="91440" anchor="ctr">
              <a:noAutofit/>
            </a:bodyPr>
            <a:lstStyle/>
            <a:p>
              <a:pPr algn="ctr" defTabSz="914400">
                <a:lnSpc>
                  <a:spcPct val="100000"/>
                </a:lnSpc>
                <a:tabLst>
                  <a:tab pos="0" algn="l"/>
                </a:tabLst>
              </a:pPr>
              <a:endParaRPr lang="en-US" sz="1800" b="0" strike="noStrike" spc="-1">
                <a:solidFill>
                  <a:srgbClr val="000000"/>
                </a:solidFill>
                <a:latin typeface="OpenSymbol"/>
              </a:endParaRPr>
            </a:p>
          </p:txBody>
        </p:sp>
      </p:grpSp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1138320" y="808560"/>
            <a:ext cx="4016520" cy="93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1038240" y="952560"/>
            <a:ext cx="6352920" cy="9424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CN" sz="4200" b="0" strike="noStrike" spc="-1">
                <a:solidFill>
                  <a:schemeClr val="dk1"/>
                </a:solidFill>
                <a:latin typeface="Tiro Kannada"/>
                <a:ea typeface="Tiro Kannada"/>
              </a:rPr>
              <a:t>지역 기반 사진 </a:t>
            </a:r>
            <a:r>
              <a:rPr lang="en" sz="4200" b="0" strike="noStrike" spc="-1">
                <a:solidFill>
                  <a:schemeClr val="dk1"/>
                </a:solidFill>
                <a:latin typeface="Tiro Kannada"/>
                <a:ea typeface="Tiro Kannada"/>
              </a:rPr>
              <a:t>SNS </a:t>
            </a:r>
            <a:r>
              <a:rPr lang="zh-CN" sz="4200" b="0" strike="noStrike" spc="-1">
                <a:solidFill>
                  <a:schemeClr val="dk1"/>
                </a:solidFill>
                <a:latin typeface="Tiro Kannada"/>
                <a:ea typeface="Tiro Kannada"/>
              </a:rPr>
              <a:t>앱</a:t>
            </a:r>
            <a:endParaRPr lang="fr-FR" sz="42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 type="subTitle"/>
          </p:nvPr>
        </p:nvSpPr>
        <p:spPr>
          <a:xfrm>
            <a:off x="3698938" y="3543660"/>
            <a:ext cx="4056274" cy="6472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1500" b="0" strike="noStrike" spc="-1" dirty="0">
                <a:solidFill>
                  <a:schemeClr val="dk1"/>
                </a:solidFill>
                <a:latin typeface="Figtree"/>
                <a:ea typeface="Figtree"/>
              </a:rPr>
              <a:t>김지우</a:t>
            </a:r>
            <a:r>
              <a:rPr lang="en-US" altLang="ko-KR" sz="1500" b="0" strike="noStrike" spc="-1" dirty="0">
                <a:solidFill>
                  <a:schemeClr val="dk1"/>
                </a:solidFill>
                <a:latin typeface="Figtree"/>
                <a:ea typeface="Figtree"/>
              </a:rPr>
              <a:t>,</a:t>
            </a:r>
            <a:r>
              <a:rPr lang="ko-KR" altLang="en-US" sz="1500" b="0" strike="noStrike" spc="-1" dirty="0">
                <a:solidFill>
                  <a:schemeClr val="dk1"/>
                </a:solidFill>
                <a:latin typeface="Figtree"/>
                <a:ea typeface="Figtree"/>
              </a:rPr>
              <a:t> </a:t>
            </a:r>
            <a:r>
              <a:rPr lang="ko-KR" altLang="en-US" sz="1500" b="0" strike="noStrike" spc="-1" dirty="0" err="1">
                <a:solidFill>
                  <a:schemeClr val="dk1"/>
                </a:solidFill>
                <a:latin typeface="Figtree"/>
                <a:ea typeface="Figtree"/>
              </a:rPr>
              <a:t>임태민</a:t>
            </a:r>
            <a:r>
              <a:rPr lang="en-US" altLang="ko-KR" sz="1500" b="0" strike="noStrike" spc="-1" dirty="0">
                <a:solidFill>
                  <a:schemeClr val="dk1"/>
                </a:solidFill>
                <a:latin typeface="Figtree"/>
                <a:ea typeface="Figtree"/>
              </a:rPr>
              <a:t>,</a:t>
            </a:r>
            <a:r>
              <a:rPr lang="ko-KR" altLang="en-US" sz="1500" b="0" strike="noStrike" spc="-1" dirty="0">
                <a:solidFill>
                  <a:schemeClr val="dk1"/>
                </a:solidFill>
                <a:latin typeface="Figtree"/>
                <a:ea typeface="Figtree"/>
              </a:rPr>
              <a:t> 조태욱</a:t>
            </a:r>
            <a:endParaRPr lang="en-US" sz="1500" b="0" strike="noStrike" spc="-1" dirty="0">
              <a:solidFill>
                <a:srgbClr val="000000"/>
              </a:solidFill>
              <a:latin typeface="OpenSymbol"/>
            </a:endParaRPr>
          </a:p>
        </p:txBody>
      </p:sp>
      <p:cxnSp>
        <p:nvCxnSpPr>
          <p:cNvPr id="183" name="Google Shape;280;p33"/>
          <p:cNvCxnSpPr/>
          <p:nvPr/>
        </p:nvCxnSpPr>
        <p:spPr>
          <a:xfrm>
            <a:off x="420120" y="1995840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B587-FA2C-CEC3-4399-A505CAA98F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0E9DF71A-B060-5681-2BBE-C24A9C269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위치 히스토리 타임라인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72952FF4-5A00-F2EF-75A7-B75269131071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787F01CD-981B-55ED-182A-028FC3C55AA2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4838" y="2575223"/>
            <a:ext cx="760532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허용 시, 앱 사용 중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방문한 장소들이 자동 기록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됨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지도에 이동 경로 표시 및 주요 업로드 장소는 마커로 기록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시간별 타임라인 보기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와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지도 기반 보기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를 지원</a:t>
            </a:r>
          </a:p>
        </p:txBody>
      </p:sp>
    </p:spTree>
    <p:extLst>
      <p:ext uri="{BB962C8B-B14F-4D97-AF65-F5344CB8AC3E}">
        <p14:creationId xmlns:p14="http://schemas.microsoft.com/office/powerpoint/2010/main" val="20624736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9F96C-6817-F3E7-CA25-DA3867690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9F656891-A911-C0BC-E4D2-AA1342F8B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여행 경로 공유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74F76B79-FAD7-E977-1431-82F8E3BDCF95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B1D9D69-23EA-5C1A-8CCE-217034AD2347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4838" y="2713722"/>
            <a:ext cx="78447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일정 기간의 이동 경로 및 관련 사진을 하나의 타임라인으로 구성하여 공유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나만의 여행 다이어리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또는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브이로그적 아카이빙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</a:t>
            </a:r>
          </a:p>
        </p:txBody>
      </p:sp>
    </p:spTree>
    <p:extLst>
      <p:ext uri="{BB962C8B-B14F-4D97-AF65-F5344CB8AC3E}">
        <p14:creationId xmlns:p14="http://schemas.microsoft.com/office/powerpoint/2010/main" val="32152715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350E6-C69D-2B8F-CB69-9271003E4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A51AE573-CC59-0A54-7380-4DF8F79DB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랜드마크 태그 및 </a:t>
            </a:r>
            <a:r>
              <a:rPr lang="ko-KR" altLang="en-US" sz="4200" b="0" strike="noStrike" spc="-1" dirty="0" err="1">
                <a:solidFill>
                  <a:schemeClr val="dk1"/>
                </a:solidFill>
                <a:latin typeface="Tiro Kannada"/>
                <a:ea typeface="Tiro Kannada"/>
              </a:rPr>
              <a:t>뱃지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 시스템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BE37AF32-1D76-3094-A8C1-2348A8085B38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B6E21835-FA8F-0B4F-9364-4D7BC21FD29C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4838" y="2575223"/>
            <a:ext cx="753538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마커가 일정 밀도로 쌓인 지역은 자동으로 하나의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랜드마크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묶임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사용자가 해당 랜드마크에서 사진을 업로드하면 뱃지 획득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전국의 다양한 뱃지를 </a:t>
            </a:r>
            <a:r>
              <a:rPr kumimoji="0" lang="ko-KR" altLang="ko-KR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수집 및 전시</a:t>
            </a:r>
            <a: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할 수 있어 활동 유도</a:t>
            </a:r>
          </a:p>
        </p:txBody>
      </p:sp>
    </p:spTree>
    <p:extLst>
      <p:ext uri="{BB962C8B-B14F-4D97-AF65-F5344CB8AC3E}">
        <p14:creationId xmlns:p14="http://schemas.microsoft.com/office/powerpoint/2010/main" val="31279904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62B78A-B876-A0FE-93E3-DBBF6DFB0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11C86554-4998-6E1B-8BC0-B5BD9959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6.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유사 앱 분석 및 차별성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CAEF1A5A-17C7-C68E-99F7-853852825845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255BEF0F-AB4E-D572-1CFD-5A3E2170E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759" y="1958381"/>
            <a:ext cx="7377077" cy="161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8305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A75C9B-B318-457B-FC29-50C5467B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76424823-A36F-4380-66CC-8DEF6180A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7.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팀원 별 역할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85308218-AE59-9D75-6212-9FFCB2F24A84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A37B6437-0A14-CD49-87B6-7023EC4609C8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1155033" y="2344464"/>
            <a:ext cx="6476426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김지우 </a:t>
            </a:r>
            <a:r>
              <a:rPr lang="en-US" altLang="ko-KR" dirty="0">
                <a:latin typeface="Arial" panose="020B0604020202020204" pitchFamily="34" charset="0"/>
              </a:rPr>
              <a:t>: </a:t>
            </a:r>
            <a:r>
              <a:rPr lang="ko-KR" altLang="en-US" dirty="0" err="1">
                <a:latin typeface="Arial" panose="020B0604020202020204" pitchFamily="34" charset="0"/>
              </a:rPr>
              <a:t>백엔드</a:t>
            </a:r>
            <a:r>
              <a:rPr lang="ko-KR" altLang="en-US" dirty="0">
                <a:latin typeface="Arial" panose="020B0604020202020204" pitchFamily="34" charset="0"/>
              </a:rPr>
              <a:t> 개발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임태민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백엔드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조태욱 </a:t>
            </a:r>
            <a:r>
              <a:rPr kumimoji="0" lang="en-US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프론트엔드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069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143000" y="1627786"/>
            <a:ext cx="6605338" cy="162417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88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감사합니다</a:t>
            </a:r>
            <a:r>
              <a:rPr lang="en-US" altLang="ko-KR" sz="88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.</a:t>
            </a:r>
            <a:endParaRPr lang="fr-FR" sz="8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218" name="Google Shape;915;p67"/>
          <p:cNvSpPr/>
          <p:nvPr/>
        </p:nvSpPr>
        <p:spPr>
          <a:xfrm>
            <a:off x="1143000" y="4191120"/>
            <a:ext cx="4019040" cy="256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870823080" tIns="128520" rIns="870823080" bIns="128520" anchor="t">
            <a:normAutofit fontScale="25000" lnSpcReduction="20000"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" sz="1000" b="0" strike="noStrike" spc="-1">
                <a:solidFill>
                  <a:schemeClr val="dk1"/>
                </a:solidFill>
                <a:latin typeface="Arial"/>
              </a:rPr>
              <a:t>+91 620 421 838</a:t>
            </a:r>
            <a:endParaRPr lang="en-US" sz="10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EBA09-D04F-1087-E51D-F3CC729A3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A31544F4-8E43-2589-7335-907F5E26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8590" y="479123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목차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7A521517-4EC7-617F-F605-E7FC42B75EA4}"/>
              </a:ext>
            </a:extLst>
          </p:cNvPr>
          <p:cNvCxnSpPr/>
          <p:nvPr/>
        </p:nvCxnSpPr>
        <p:spPr>
          <a:xfrm>
            <a:off x="443880" y="130084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038E343-B853-80B8-6FBC-FCF6623C1947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5339" y="1482692"/>
            <a:ext cx="7026119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프로젝트 개요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개발 배경 및 필요성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목표 및 기대효과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타겟 사용자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주요 기능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유사 앱 분석 및 차별성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팀원 별 역할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766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1.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프로젝트 개요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subTitle"/>
          </p:nvPr>
        </p:nvSpPr>
        <p:spPr>
          <a:xfrm>
            <a:off x="1003777" y="1733232"/>
            <a:ext cx="7136446" cy="28629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ko-KR" altLang="en-US" sz="2400" dirty="0"/>
              <a:t>이 앱은 사용자의 </a:t>
            </a:r>
            <a:r>
              <a:rPr lang="ko-KR" altLang="en-US" sz="2400" b="1" dirty="0"/>
              <a:t>위치 기반</a:t>
            </a:r>
            <a:r>
              <a:rPr lang="ko-KR" altLang="en-US" sz="2400" dirty="0"/>
              <a:t>으로 사진을 공유하고</a:t>
            </a:r>
            <a:r>
              <a:rPr lang="en-US" altLang="ko-KR" sz="2400" dirty="0"/>
              <a:t>, </a:t>
            </a:r>
            <a:r>
              <a:rPr lang="ko-KR" altLang="en-US" sz="2400" dirty="0"/>
              <a:t>타인과 소통하는 </a:t>
            </a:r>
            <a:r>
              <a:rPr lang="ko-KR" altLang="en-US" sz="2400" b="1" dirty="0"/>
              <a:t>사진 중심의 </a:t>
            </a:r>
            <a:r>
              <a:rPr lang="en-US" altLang="ko-KR" sz="2400" b="1" dirty="0"/>
              <a:t>SNS </a:t>
            </a:r>
            <a:r>
              <a:rPr lang="ko-KR" altLang="en-US" sz="2400" b="1" dirty="0"/>
              <a:t>플랫폼</a:t>
            </a:r>
            <a:r>
              <a:rPr lang="ko-KR" altLang="en-US" sz="2400" dirty="0"/>
              <a:t>이다</a:t>
            </a:r>
            <a:r>
              <a:rPr lang="en-US" altLang="ko-KR" sz="2400" dirty="0"/>
              <a:t>.</a:t>
            </a:r>
          </a:p>
          <a:p>
            <a:pPr indent="0" algn="ctr">
              <a:buNone/>
            </a:pPr>
            <a:r>
              <a:rPr lang="en-US" altLang="ko-KR" sz="2400" dirty="0"/>
              <a:t> </a:t>
            </a:r>
            <a:r>
              <a:rPr lang="ko-KR" altLang="en-US" sz="2400" dirty="0"/>
              <a:t>지역 태그를 통해 콘텐츠를 분류하고</a:t>
            </a:r>
            <a:r>
              <a:rPr lang="en-US" altLang="ko-KR" sz="2400" dirty="0"/>
              <a:t>, </a:t>
            </a:r>
            <a:r>
              <a:rPr lang="ko-KR" altLang="en-US" sz="2400" dirty="0"/>
              <a:t>사용자의 이동 경로 및 활동 히스토리를 기록함으로써</a:t>
            </a:r>
            <a:r>
              <a:rPr lang="en-US" altLang="ko-KR" sz="2400" dirty="0"/>
              <a:t>, </a:t>
            </a:r>
            <a:r>
              <a:rPr lang="ko-KR" altLang="en-US" sz="2400" dirty="0"/>
              <a:t>단순한 공유를 넘어 </a:t>
            </a:r>
            <a:r>
              <a:rPr lang="ko-KR" altLang="en-US" sz="2400" b="1" dirty="0"/>
              <a:t>기록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발견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교류</a:t>
            </a:r>
            <a:r>
              <a:rPr lang="ko-KR" altLang="en-US" sz="2400" dirty="0"/>
              <a:t>를 지원하는 새로운 형태의 </a:t>
            </a:r>
            <a:r>
              <a:rPr lang="en-US" altLang="ko-KR" sz="2400" dirty="0"/>
              <a:t>SNS</a:t>
            </a:r>
            <a:r>
              <a:rPr lang="ko-KR" altLang="en-US" sz="2400" dirty="0"/>
              <a:t>를 지향한다</a:t>
            </a:r>
            <a:r>
              <a:rPr lang="en-US" altLang="ko-KR" sz="2400" dirty="0"/>
              <a:t>.</a:t>
            </a:r>
            <a:endParaRPr lang="en-US" sz="2400" strike="noStrike" spc="-1" dirty="0">
              <a:solidFill>
                <a:schemeClr val="dk1"/>
              </a:solidFill>
              <a:latin typeface="Figtree"/>
              <a:ea typeface="Figtree"/>
            </a:endParaRPr>
          </a:p>
        </p:txBody>
      </p:sp>
      <p:cxnSp>
        <p:nvCxnSpPr>
          <p:cNvPr id="190" name="Google Shape;327;p37"/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3C679-9435-0D17-C123-1FB0BAA401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156B38FE-A999-EF54-E6AD-BBE56016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CN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2. </a:t>
            </a:r>
            <a:r>
              <a:rPr lang="zh-CN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개발 배경</a:t>
            </a:r>
            <a:r>
              <a:rPr lang="en-US" altLang="zh-CN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및 필요성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89" name="PlaceHolder 3">
            <a:extLst>
              <a:ext uri="{FF2B5EF4-FFF2-40B4-BE49-F238E27FC236}">
                <a16:creationId xmlns:a16="http://schemas.microsoft.com/office/drawing/2014/main" id="{F4221D8A-5DD5-D855-6883-0A5BE982D273}"/>
              </a:ext>
            </a:extLst>
          </p:cNvPr>
          <p:cNvSpPr>
            <a:spLocks noGrp="1"/>
          </p:cNvSpPr>
          <p:nvPr>
            <p:ph type="subTitle"/>
          </p:nvPr>
        </p:nvSpPr>
        <p:spPr>
          <a:xfrm>
            <a:off x="556889" y="1729272"/>
            <a:ext cx="7377077" cy="2862994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buNone/>
            </a:pPr>
            <a:r>
              <a:rPr lang="ko-KR" altLang="en-US" sz="1800" dirty="0"/>
              <a:t>현대의 </a:t>
            </a:r>
            <a:r>
              <a:rPr lang="en-US" altLang="ko-KR" sz="1800" dirty="0"/>
              <a:t>SNS</a:t>
            </a:r>
            <a:r>
              <a:rPr lang="ko-KR" altLang="en-US" sz="1800" dirty="0"/>
              <a:t>는 전 세계의 다양한 정보를 실시간으로 확인할 수 있지만</a:t>
            </a:r>
            <a:r>
              <a:rPr lang="en-US" altLang="ko-KR" sz="1800" dirty="0"/>
              <a:t>, </a:t>
            </a:r>
            <a:r>
              <a:rPr lang="ko-KR" altLang="en-US" sz="1800" dirty="0"/>
              <a:t>지나치게 넓은 범위의 콘텐츠로 인해 사용자에게 지역성 기반의 정체성이나 공동체감을 제공하지 못하는 경우가 많다</a:t>
            </a:r>
            <a:r>
              <a:rPr lang="en-US" altLang="ko-KR" sz="1800" dirty="0"/>
              <a:t>.</a:t>
            </a:r>
          </a:p>
          <a:p>
            <a:pPr indent="0" algn="ctr">
              <a:buNone/>
            </a:pPr>
            <a:r>
              <a:rPr lang="ko-KR" altLang="en-US" sz="1800" dirty="0"/>
              <a:t>또한</a:t>
            </a:r>
            <a:r>
              <a:rPr lang="en-US" altLang="ko-KR" sz="1800" dirty="0"/>
              <a:t>, </a:t>
            </a:r>
            <a:r>
              <a:rPr lang="ko-KR" altLang="en-US" sz="1800" dirty="0"/>
              <a:t>사람들이 특정 장소에 방문한 경험을 기록하고 공유하는 수요는 꾸준히 존재하지만</a:t>
            </a:r>
            <a:r>
              <a:rPr lang="en-US" altLang="ko-KR" sz="1800" dirty="0"/>
              <a:t>, </a:t>
            </a:r>
            <a:r>
              <a:rPr lang="ko-KR" altLang="en-US" sz="1800" dirty="0"/>
              <a:t>이를 시각적으로 </a:t>
            </a:r>
            <a:r>
              <a:rPr lang="ko-KR" altLang="en-US" sz="1800" dirty="0" err="1"/>
              <a:t>구조화하여</a:t>
            </a:r>
            <a:r>
              <a:rPr lang="ko-KR" altLang="en-US" sz="1800" dirty="0"/>
              <a:t> 보여주는 기능은 미흡하다</a:t>
            </a:r>
            <a:r>
              <a:rPr lang="en-US" altLang="ko-KR" sz="1800" dirty="0"/>
              <a:t>.</a:t>
            </a:r>
            <a:br>
              <a:rPr lang="en-US" altLang="ko-KR" sz="1800" dirty="0"/>
            </a:br>
            <a:r>
              <a:rPr lang="ko-KR" altLang="en-US" sz="1800" dirty="0"/>
              <a:t>이 앱은 이러한 문제점을 해결하며</a:t>
            </a:r>
            <a:r>
              <a:rPr lang="en-US" altLang="ko-KR" sz="1800" dirty="0"/>
              <a:t>, </a:t>
            </a:r>
            <a:r>
              <a:rPr lang="ko-KR" altLang="en-US" sz="1800" dirty="0"/>
              <a:t>사용자들이 지역에 대한 소속감과 함께</a:t>
            </a:r>
            <a:r>
              <a:rPr lang="en-US" altLang="ko-KR" sz="1800" dirty="0"/>
              <a:t>, </a:t>
            </a:r>
            <a:r>
              <a:rPr lang="ko-KR" altLang="en-US" sz="1800" dirty="0"/>
              <a:t>자신만의 활동 히스토리를 의미 있게 남길 수 있는 서비스를 제공하고자 한다</a:t>
            </a:r>
            <a:r>
              <a:rPr lang="en-US" altLang="ko-KR" sz="1800" dirty="0"/>
              <a:t>.</a:t>
            </a:r>
          </a:p>
          <a:p>
            <a:pPr indent="0" algn="ctr">
              <a:buNone/>
            </a:pPr>
            <a:endParaRPr lang="en-US" sz="1800" strike="noStrike" spc="-1" dirty="0">
              <a:solidFill>
                <a:schemeClr val="dk1"/>
              </a:solidFill>
              <a:latin typeface="Figtree"/>
              <a:ea typeface="Figtree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32EA4209-556D-A23C-2992-F06D5F3643DA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</p:spTree>
    <p:extLst>
      <p:ext uri="{BB962C8B-B14F-4D97-AF65-F5344CB8AC3E}">
        <p14:creationId xmlns:p14="http://schemas.microsoft.com/office/powerpoint/2010/main" val="4034112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5CC4D-9AE6-F304-C963-F24840E1B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0E60E18B-D314-86B4-318E-403A50D33E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3.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목표 및 기대 </a:t>
            </a:r>
            <a:r>
              <a:rPr lang="ko-KR" altLang="en-US" sz="4200" spc="-1" dirty="0">
                <a:solidFill>
                  <a:schemeClr val="dk1"/>
                </a:solidFill>
                <a:latin typeface="Tiro Kannada"/>
                <a:ea typeface="Tiro Kannada"/>
              </a:rPr>
              <a:t>효과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557ED304-B54F-916E-CB84-793614BCA52D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8F91B0C3-5134-473B-7C2E-6B364517868F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57212" y="2622104"/>
            <a:ext cx="7892393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사용자의 일상/여행 기록을 지역 기반으로 정리하여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시각적 아카이브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제공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관심 지역의 사진 콘텐츠를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큐레이션하여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지역 탐색 및 관심 확장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유도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위치 기반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피드를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통해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실시간 지역 소통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특정 지역 방문 경험(랜드마크,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핫플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등)을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뱃지화하여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게이미피케이션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요소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</a:t>
            </a:r>
          </a:p>
        </p:txBody>
      </p:sp>
    </p:spTree>
    <p:extLst>
      <p:ext uri="{BB962C8B-B14F-4D97-AF65-F5344CB8AC3E}">
        <p14:creationId xmlns:p14="http://schemas.microsoft.com/office/powerpoint/2010/main" val="27507891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160A1-89D6-05E0-45D2-FD3A613A8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A792A880-6EF4-A742-4F2B-FD5EF9484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4.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타겟 사용자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53DADAA9-33A2-C6B0-2688-8D077F12F3E8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F8A90E98-D11D-1346-E2F5-CAF8B0B4B52A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557213" y="2560548"/>
            <a:ext cx="70261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지역 커뮤니티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관심 있는 일반 사용자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일상 기록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사진으로 남기고자 하는 라이프로그 유저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여행자 및 탐험가 성향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의 사용자 (경로 공유,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뱃지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수집 등)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기존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알고리즘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피드에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피로감을 느끼는 사용자</a:t>
            </a:r>
          </a:p>
        </p:txBody>
      </p:sp>
    </p:spTree>
    <p:extLst>
      <p:ext uri="{BB962C8B-B14F-4D97-AF65-F5344CB8AC3E}">
        <p14:creationId xmlns:p14="http://schemas.microsoft.com/office/powerpoint/2010/main" val="1465865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1E988-2AE6-ED72-5BD3-0130588E8E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C55DF4DC-EC62-A726-44A1-35B59A2D3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ko-KR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5. </a:t>
            </a: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주요 기능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88E210CE-A44F-20C5-0517-D1EF7D1A19A7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4" name="Rectangle 2">
            <a:extLst>
              <a:ext uri="{FF2B5EF4-FFF2-40B4-BE49-F238E27FC236}">
                <a16:creationId xmlns:a16="http://schemas.microsoft.com/office/drawing/2014/main" id="{974913DD-B131-440C-70BB-A5D24A7B0A98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5339" y="1913577"/>
            <a:ext cx="702611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지역 기반 사진 업로드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지역 중심 </a:t>
            </a:r>
            <a:r>
              <a:rPr kumimoji="0" lang="ko-KR" altLang="en-US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피드</a:t>
            </a: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구성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위치 히스토리 타임라인</a:t>
            </a:r>
            <a:endParaRPr lang="en-US" altLang="ko-KR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여행 경로 공유</a:t>
            </a: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ko-KR" altLang="en-US" dirty="0">
                <a:latin typeface="Arial" panose="020B0604020202020204" pitchFamily="34" charset="0"/>
              </a:rPr>
              <a:t>랜드마크 태그 및 </a:t>
            </a:r>
            <a:r>
              <a:rPr lang="ko-KR" altLang="en-US" dirty="0" err="1">
                <a:latin typeface="Arial" panose="020B0604020202020204" pitchFamily="34" charset="0"/>
              </a:rPr>
              <a:t>뱃지</a:t>
            </a:r>
            <a:r>
              <a:rPr lang="ko-KR" altLang="en-US" dirty="0">
                <a:latin typeface="Arial" panose="020B0604020202020204" pitchFamily="34" charset="0"/>
              </a:rPr>
              <a:t> 시스템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088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F75E5-CDF3-2ADF-B37E-CAF732A75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D6127DDE-5B06-8461-97E3-8B203A1865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b="0" strike="noStrike" spc="-1" dirty="0">
                <a:solidFill>
                  <a:schemeClr val="dk1"/>
                </a:solidFill>
                <a:latin typeface="Tiro Kannada"/>
                <a:ea typeface="Tiro Kannada"/>
              </a:rPr>
              <a:t>지역 기반 사진 업로드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6DC8A6A6-24EA-769B-8DBB-81540FD24DA3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DD6F96FF-2D81-59FC-4B44-AA8E1B07B876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4838" y="2575223"/>
            <a:ext cx="74185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사진 업로드 시 자동으로 현재 위치를 기반으로 지역 태그 설정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직접 검색을 통해 지역 태그 설정도 가능 (예: '서울시 구로구 고척동')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지역 태그는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SNS의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해시태그 역할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하며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구성에 활용됨</a:t>
            </a:r>
          </a:p>
        </p:txBody>
      </p:sp>
    </p:spTree>
    <p:extLst>
      <p:ext uri="{BB962C8B-B14F-4D97-AF65-F5344CB8AC3E}">
        <p14:creationId xmlns:p14="http://schemas.microsoft.com/office/powerpoint/2010/main" val="377762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CE6E3C-2D86-9359-63F1-7F1E79A11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>
            <a:extLst>
              <a:ext uri="{FF2B5EF4-FFF2-40B4-BE49-F238E27FC236}">
                <a16:creationId xmlns:a16="http://schemas.microsoft.com/office/drawing/2014/main" id="{070BD3D5-27A5-BD5A-7DEC-D78ED5D8E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840" y="551234"/>
            <a:ext cx="710532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ko-KR" altLang="en-US" sz="4200" spc="-1" dirty="0">
                <a:solidFill>
                  <a:schemeClr val="dk1"/>
                </a:solidFill>
                <a:latin typeface="Tiro Kannada"/>
              </a:rPr>
              <a:t>지역 중심 </a:t>
            </a:r>
            <a:r>
              <a:rPr lang="ko-KR" altLang="en-US" sz="4200" spc="-1" dirty="0" err="1">
                <a:solidFill>
                  <a:schemeClr val="dk1"/>
                </a:solidFill>
                <a:latin typeface="Tiro Kannada"/>
              </a:rPr>
              <a:t>피드</a:t>
            </a:r>
            <a:r>
              <a:rPr lang="ko-KR" altLang="en-US" sz="4200" spc="-1" dirty="0">
                <a:solidFill>
                  <a:schemeClr val="dk1"/>
                </a:solidFill>
                <a:latin typeface="Tiro Kannada"/>
              </a:rPr>
              <a:t> 구성</a:t>
            </a:r>
            <a:endParaRPr lang="fr-FR" sz="4200" b="0" strike="noStrike" spc="-1" dirty="0">
              <a:solidFill>
                <a:schemeClr val="dk1"/>
              </a:solidFill>
              <a:latin typeface="Arial"/>
            </a:endParaRPr>
          </a:p>
        </p:txBody>
      </p:sp>
      <p:cxnSp>
        <p:nvCxnSpPr>
          <p:cNvPr id="190" name="Google Shape;327;p37">
            <a:extLst>
              <a:ext uri="{FF2B5EF4-FFF2-40B4-BE49-F238E27FC236}">
                <a16:creationId xmlns:a16="http://schemas.microsoft.com/office/drawing/2014/main" id="{E0D7F58D-024E-72D3-2CE3-80BBE7FC90B4}"/>
              </a:ext>
            </a:extLst>
          </p:cNvPr>
          <p:cNvCxnSpPr/>
          <p:nvPr/>
        </p:nvCxnSpPr>
        <p:spPr>
          <a:xfrm>
            <a:off x="443880" y="1513973"/>
            <a:ext cx="8256240" cy="360"/>
          </a:xfrm>
          <a:prstGeom prst="straightConnector1">
            <a:avLst/>
          </a:prstGeom>
          <a:ln w="19050">
            <a:solidFill>
              <a:srgbClr val="0E2141"/>
            </a:solidFill>
            <a:round/>
          </a:ln>
        </p:spPr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4F8E1F19-F9AE-9714-0E4B-50BADD0D8229}"/>
              </a:ext>
            </a:extLst>
          </p:cNvPr>
          <p:cNvSpPr>
            <a:spLocks noGrp="1" noChangeArrowheads="1"/>
          </p:cNvSpPr>
          <p:nvPr>
            <p:ph type="subTitle"/>
          </p:nvPr>
        </p:nvSpPr>
        <p:spPr bwMode="auto">
          <a:xfrm>
            <a:off x="604838" y="2575222"/>
            <a:ext cx="779664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사용자는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현재 위치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관심 지역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2곳을 설정 가능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해당 지역에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태그된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사진 콘텐츠 중심의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피드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제공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사진은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릴스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형태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로 빠르게 넘길 수 있으며, 좋아요 등 기본 인터랙션 제공</a:t>
            </a:r>
          </a:p>
        </p:txBody>
      </p:sp>
    </p:spTree>
    <p:extLst>
      <p:ext uri="{BB962C8B-B14F-4D97-AF65-F5344CB8AC3E}">
        <p14:creationId xmlns:p14="http://schemas.microsoft.com/office/powerpoint/2010/main" val="1764508161"/>
      </p:ext>
    </p:extLst>
  </p:cSld>
  <p:clrMapOvr>
    <a:masterClrMapping/>
  </p:clrMapOvr>
</p:sld>
</file>

<file path=ppt/theme/theme1.xml><?xml version="1.0" encoding="utf-8"?>
<a:theme xmlns:a="http://schemas.openxmlformats.org/drawingml/2006/main" name="National Defense by Slidesgo">
  <a:themeElements>
    <a:clrScheme name="Simple Light">
      <a:dk1>
        <a:srgbClr val="0E2141"/>
      </a:dk1>
      <a:lt1>
        <a:srgbClr val="E0E0E0"/>
      </a:lt1>
      <a:dk2>
        <a:srgbClr val="FFFFFF"/>
      </a:dk2>
      <a:lt2>
        <a:srgbClr val="2D5494"/>
      </a:lt2>
      <a:accent1>
        <a:srgbClr val="CC0000"/>
      </a:accent1>
      <a:accent2>
        <a:srgbClr val="810C0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21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National Defense by Slidesgo">
  <a:themeElements>
    <a:clrScheme name="Simple Light">
      <a:dk1>
        <a:srgbClr val="0E2141"/>
      </a:dk1>
      <a:lt1>
        <a:srgbClr val="E0E0E0"/>
      </a:lt1>
      <a:dk2>
        <a:srgbClr val="FFFFFF"/>
      </a:dk2>
      <a:lt2>
        <a:srgbClr val="2D5494"/>
      </a:lt2>
      <a:accent1>
        <a:srgbClr val="CC0000"/>
      </a:accent1>
      <a:accent2>
        <a:srgbClr val="810C0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21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National Defense by Slidesgo">
  <a:themeElements>
    <a:clrScheme name="Simple Light">
      <a:dk1>
        <a:srgbClr val="0E2141"/>
      </a:dk1>
      <a:lt1>
        <a:srgbClr val="E0E0E0"/>
      </a:lt1>
      <a:dk2>
        <a:srgbClr val="FFFFFF"/>
      </a:dk2>
      <a:lt2>
        <a:srgbClr val="2D5494"/>
      </a:lt2>
      <a:accent1>
        <a:srgbClr val="CC0000"/>
      </a:accent1>
      <a:accent2>
        <a:srgbClr val="810C0C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E2141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</TotalTime>
  <Words>464</Words>
  <Application>Microsoft Office PowerPoint</Application>
  <PresentationFormat>화면 슬라이드 쇼(16:9)</PresentationFormat>
  <Paragraphs>58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4" baseType="lpstr">
      <vt:lpstr>Figtree</vt:lpstr>
      <vt:lpstr>OpenSymbol</vt:lpstr>
      <vt:lpstr>Tiro Kannada</vt:lpstr>
      <vt:lpstr>Arial</vt:lpstr>
      <vt:lpstr>Symbol</vt:lpstr>
      <vt:lpstr>Wingdings</vt:lpstr>
      <vt:lpstr>National Defense by Slidesgo</vt:lpstr>
      <vt:lpstr>National Defense by Slidesgo</vt:lpstr>
      <vt:lpstr>National Defense by Slidesgo</vt:lpstr>
      <vt:lpstr>지역 기반 사진 SNS 앱</vt:lpstr>
      <vt:lpstr>목차</vt:lpstr>
      <vt:lpstr>1. 프로젝트 개요</vt:lpstr>
      <vt:lpstr>2. 개발 배경 및 필요성</vt:lpstr>
      <vt:lpstr>3. 목표 및 기대 효과</vt:lpstr>
      <vt:lpstr>4. 타겟 사용자</vt:lpstr>
      <vt:lpstr>5. 주요 기능</vt:lpstr>
      <vt:lpstr>지역 기반 사진 업로드</vt:lpstr>
      <vt:lpstr>지역 중심 피드 구성</vt:lpstr>
      <vt:lpstr>위치 히스토리 타임라인</vt:lpstr>
      <vt:lpstr>여행 경로 공유</vt:lpstr>
      <vt:lpstr>랜드마크 태그 및 뱃지 시스템</vt:lpstr>
      <vt:lpstr>6. 유사 앱 분석 및 차별성</vt:lpstr>
      <vt:lpstr>7. 팀원 별 역할</vt:lpstr>
      <vt:lpstr>감사합니다.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조태욱</cp:lastModifiedBy>
  <cp:revision>4</cp:revision>
  <dcterms:modified xsi:type="dcterms:W3CDTF">2025-04-08T09:14:59Z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2025-04-08T08:38:23Z</dcterms:created>
  <dc:creator>Unknown Creator</dc:creator>
  <dc:description/>
  <dc:language>en-US</dc:language>
  <cp:lastModifiedBy>Unknown Creator</cp:lastModifiedBy>
  <dcterms:modified xsi:type="dcterms:W3CDTF">2025-04-08T08:38:23Z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