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65" r:id="rId9"/>
    <p:sldId id="267" r:id="rId10"/>
    <p:sldId id="275" r:id="rId11"/>
    <p:sldId id="269" r:id="rId12"/>
    <p:sldId id="276" r:id="rId13"/>
    <p:sldId id="277" r:id="rId14"/>
    <p:sldId id="273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AFE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103" autoAdjust="0"/>
  </p:normalViewPr>
  <p:slideViewPr>
    <p:cSldViewPr snapToGrid="0" showGuides="1">
      <p:cViewPr varScale="1">
        <p:scale>
          <a:sx n="64" d="100"/>
          <a:sy n="64" d="100"/>
        </p:scale>
        <p:origin x="648" y="36"/>
      </p:cViewPr>
      <p:guideLst>
        <p:guide orient="horz" pos="213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7DC2-BB67-4B30-8073-C29C3A12F1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C274-EBC2-430B-AE48-BF6BAA71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6C274-EBC2-430B-AE48-BF6BAA71D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6C274-EBC2-430B-AE48-BF6BAA71D1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B5D2-F606-410E-B814-4CE0C79B6A6E}" type="datetime1">
              <a:rPr lang="vi-VN" smtClean="0"/>
              <a:t>04/12/2023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E5D7-9DE8-4383-BC42-7B438173E0D0}" type="datetime1">
              <a:rPr lang="vi-VN" smtClean="0"/>
              <a:t>04/12/2023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D138-FDF2-4365-9456-713D73349E89}" type="datetime1">
              <a:rPr lang="vi-VN" smtClean="0"/>
              <a:t>04/12/2023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C2EF-3AEA-420A-AE2F-4865465C1699}" type="datetime1">
              <a:rPr lang="vi-VN" smtClean="0"/>
              <a:t>04/12/2023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8210-F38B-48DF-ADFF-62E23157EBD9}" type="datetime1">
              <a:rPr lang="vi-VN" smtClean="0"/>
              <a:t>04/12/2023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A23E-D94D-4A0C-B044-C48A18BE4136}" type="datetime1">
              <a:rPr lang="vi-VN" smtClean="0"/>
              <a:t>04/12/2023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8788-9D76-4A1C-81EA-554A8C057CBA}" type="datetime1">
              <a:rPr lang="vi-VN" smtClean="0"/>
              <a:t>04/12/2023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104A-32F8-4CAF-B1CB-7FDA9D3BEC07}" type="datetime1">
              <a:rPr lang="vi-VN" smtClean="0"/>
              <a:t>04/12/2023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CBC3-104C-4827-B7B2-A1311B88B03B}" type="datetime1">
              <a:rPr lang="vi-VN" smtClean="0"/>
              <a:t>04/12/2023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E052-FA34-4F66-9BD6-02EC435F021D}" type="datetime1">
              <a:rPr lang="vi-VN" smtClean="0"/>
              <a:t>04/12/2023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4A6-256B-43BB-9C1A-4639A6FA5981}" type="datetime1">
              <a:rPr lang="vi-VN" smtClean="0"/>
              <a:t>04/12/2023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270A-4A1C-403C-9A4A-7E650A146531}" type="datetime1">
              <a:rPr lang="vi-VN" smtClean="0"/>
              <a:t>04/12/2023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7E99-5868-4D23-843D-6361DE57850D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.ctu.edu.vn/~dtnghi/oss/python3.pdf" TargetMode="External"/><Relationship Id="rId2" Type="http://schemas.openxmlformats.org/officeDocument/2006/relationships/hyperlink" Target="https://vi.wikipedia.org/wiki/UD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learn.io/sharing/top-30-libraries-packages-4-beginner-p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ộp Văn bản 8"/>
          <p:cNvSpPr txBox="1"/>
          <p:nvPr/>
        </p:nvSpPr>
        <p:spPr>
          <a:xfrm>
            <a:off x="3552823" y="2641139"/>
            <a:ext cx="286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1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-438291" y="-271361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1298408" y="168261"/>
            <a:ext cx="9864216" cy="1031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INTERNET</a:t>
            </a:r>
          </a:p>
          <a:p>
            <a:pPr algn="ctr"/>
            <a:endParaRPr lang="vi-V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: Rounded Corners 1"/>
          <p:cNvSpPr/>
          <p:nvPr/>
        </p:nvSpPr>
        <p:spPr>
          <a:xfrm>
            <a:off x="2170117" y="1000918"/>
            <a:ext cx="9233320" cy="6053238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182880" bIns="0" rtlCol="0" anchor="t"/>
          <a:lstStyle/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hận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/>
          <p:cNvGrpSpPr/>
          <p:nvPr/>
        </p:nvGrpSpPr>
        <p:grpSpPr>
          <a:xfrm rot="766723">
            <a:off x="636377" y="5203853"/>
            <a:ext cx="1504675" cy="1361954"/>
            <a:chOff x="1224464" y="4485316"/>
            <a:chExt cx="1777399" cy="1994336"/>
          </a:xfrm>
        </p:grpSpPr>
        <p:sp>
          <p:nvSpPr>
            <p:cNvPr id="37" name="Hình chữ nhật 36"/>
            <p:cNvSpPr/>
            <p:nvPr/>
          </p:nvSpPr>
          <p:spPr>
            <a:xfrm>
              <a:off x="1224464" y="4485316"/>
              <a:ext cx="1777399" cy="19943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Hình chữ nhật 40"/>
            <p:cNvSpPr/>
            <p:nvPr/>
          </p:nvSpPr>
          <p:spPr>
            <a:xfrm rot="21587268">
              <a:off x="1371852" y="4747169"/>
              <a:ext cx="1494466" cy="1310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Nhóm 9"/>
          <p:cNvGrpSpPr/>
          <p:nvPr/>
        </p:nvGrpSpPr>
        <p:grpSpPr>
          <a:xfrm rot="20694416">
            <a:off x="223404" y="3450332"/>
            <a:ext cx="1551053" cy="1270885"/>
            <a:chOff x="454595" y="1874228"/>
            <a:chExt cx="1777399" cy="1994336"/>
          </a:xfrm>
        </p:grpSpPr>
        <p:sp>
          <p:nvSpPr>
            <p:cNvPr id="4" name="Hình chữ nhật 3"/>
            <p:cNvSpPr/>
            <p:nvPr/>
          </p:nvSpPr>
          <p:spPr>
            <a:xfrm>
              <a:off x="454595" y="1874228"/>
              <a:ext cx="1777399" cy="1994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Hình chữ nhật 37"/>
            <p:cNvSpPr/>
            <p:nvPr/>
          </p:nvSpPr>
          <p:spPr>
            <a:xfrm>
              <a:off x="597572" y="2195395"/>
              <a:ext cx="1494466" cy="1310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Hộp Văn bản 33"/>
          <p:cNvSpPr txBox="1"/>
          <p:nvPr/>
        </p:nvSpPr>
        <p:spPr>
          <a:xfrm>
            <a:off x="146492" y="1253957"/>
            <a:ext cx="2303832" cy="141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ươn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vi-VN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0" descr="Python Logo 1200*1200 transprent Png Free Download - Yellow, Text, Line. -  CleanPNG / Kiss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984">
            <a:off x="448234" y="3682766"/>
            <a:ext cx="1062166" cy="7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Visual Studio Code 1.70.2 Crack Full Latest Version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9385">
            <a:off x="877079" y="5485684"/>
            <a:ext cx="1023269" cy="69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10</a:t>
            </a:fld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694" y="1810312"/>
            <a:ext cx="8117741" cy="490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: Góc Tròn 11"/>
          <p:cNvSpPr/>
          <p:nvPr/>
        </p:nvSpPr>
        <p:spPr>
          <a:xfrm>
            <a:off x="561373" y="-4580299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-897131" y="-22009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9702449" y="1214947"/>
            <a:ext cx="236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447034" y="1015907"/>
            <a:ext cx="9334387" cy="5842093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tlCol="0" anchor="t"/>
          <a:lstStyle/>
          <a:p>
            <a:pPr algn="just"/>
            <a:r>
              <a:rPr lang="en-MY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MY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MY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MY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hỉ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(FPS)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giật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MY" sz="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25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ình Bầu dục 3"/>
          <p:cNvSpPr/>
          <p:nvPr/>
        </p:nvSpPr>
        <p:spPr>
          <a:xfrm>
            <a:off x="9922374" y="2086860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0887413" y="3234763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9895760" y="4103684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0723173" y="528091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74" y="3570630"/>
            <a:ext cx="3819525" cy="309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89" y="3570630"/>
            <a:ext cx="3800475" cy="3124200"/>
          </a:xfrm>
          <a:prstGeom prst="rect">
            <a:avLst/>
          </a:prstGeom>
        </p:spPr>
      </p:pic>
      <p:sp>
        <p:nvSpPr>
          <p:cNvPr id="37" name="Hộp Văn bản 33"/>
          <p:cNvSpPr txBox="1"/>
          <p:nvPr/>
        </p:nvSpPr>
        <p:spPr>
          <a:xfrm>
            <a:off x="0" y="296125"/>
            <a:ext cx="1099019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INTERNET</a:t>
            </a:r>
          </a:p>
          <a:p>
            <a:pPr algn="ctr"/>
            <a:endParaRPr lang="vi-V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11</a:t>
            </a:fld>
            <a:endParaRPr lang="vi-V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: Góc Tròn 11"/>
          <p:cNvSpPr/>
          <p:nvPr/>
        </p:nvSpPr>
        <p:spPr>
          <a:xfrm>
            <a:off x="581777" y="-4409246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346775" y="-4359236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-797740" y="-210155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9586597" y="1485893"/>
            <a:ext cx="236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779512" y="1256194"/>
            <a:ext cx="8741376" cy="5353328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91440" rtlCol="0" anchor="t"/>
          <a:lstStyle/>
          <a:p>
            <a:pPr algn="just"/>
            <a:r>
              <a:rPr lang="en-MY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MY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ượ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tuỳ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ườn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g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truyền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ướn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ình Bầu dục 3"/>
          <p:cNvSpPr/>
          <p:nvPr/>
        </p:nvSpPr>
        <p:spPr>
          <a:xfrm>
            <a:off x="9854370" y="232688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0764866" y="3225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9762077" y="412335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0388282" y="5354855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ộp Văn bản 33"/>
          <p:cNvSpPr txBox="1"/>
          <p:nvPr/>
        </p:nvSpPr>
        <p:spPr>
          <a:xfrm>
            <a:off x="443696" y="360326"/>
            <a:ext cx="9410674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HỆ THỐNG TRUYỀN HÌNH ẢNH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TRÊN INTERNET</a:t>
            </a:r>
          </a:p>
          <a:p>
            <a:pPr algn="ctr"/>
            <a:endParaRPr lang="vi-V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12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: Góc Tròn 11"/>
          <p:cNvSpPr/>
          <p:nvPr/>
        </p:nvSpPr>
        <p:spPr>
          <a:xfrm>
            <a:off x="476617" y="-4548972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9167921" y="3961593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-6245426" y="3984252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-3144654" y="3964035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-787801" y="-220094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5" name="Hộp Văn bản 34"/>
          <p:cNvSpPr txBox="1"/>
          <p:nvPr/>
        </p:nvSpPr>
        <p:spPr>
          <a:xfrm>
            <a:off x="9413217" y="1497207"/>
            <a:ext cx="2369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3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vi-VN" sz="3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0" name="Rectangle: Rounded Corners 1"/>
          <p:cNvSpPr/>
          <p:nvPr/>
        </p:nvSpPr>
        <p:spPr>
          <a:xfrm>
            <a:off x="368300" y="1345565"/>
            <a:ext cx="9077325" cy="523176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91440" rtlCol="0" anchor="t"/>
          <a:lstStyle/>
          <a:p>
            <a:pPr algn="just">
              <a:lnSpc>
                <a:spcPct val="150000"/>
              </a:lnSpc>
            </a:pPr>
            <a:r>
              <a:rPr lang="en-MY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MY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MY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MY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MY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sz="2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vi.wikipedia.org/wiki/UDP</a:t>
            </a:r>
          </a:p>
          <a:p>
            <a:pPr marL="9144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3"/>
              </a:rPr>
              <a:t>https://www.cit.ctu.edu.vn/~</a:t>
            </a:r>
            <a:r>
              <a:rPr lang="en-MY" sz="2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  <a:hlinkClick r:id="rId3"/>
              </a:rPr>
              <a:t>dtnghi/oss/python3.pdf</a:t>
            </a:r>
            <a:endParaRPr lang="en-US" sz="25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5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MY" sz="25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codelearn.io/sharing/top-30-libraries-packages-4-beginner-p1</a:t>
            </a:r>
            <a:endParaRPr lang="en-MY" sz="25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en-MY" sz="25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MY" sz="2500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ình Bầu dục 3"/>
          <p:cNvSpPr/>
          <p:nvPr/>
        </p:nvSpPr>
        <p:spPr>
          <a:xfrm>
            <a:off x="9854370" y="232688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>
            <a:off x="10764866" y="3225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6" name="Hình Bầu dục 45"/>
          <p:cNvSpPr/>
          <p:nvPr/>
        </p:nvSpPr>
        <p:spPr>
          <a:xfrm>
            <a:off x="9762077" y="412335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/>
          <p:cNvSpPr/>
          <p:nvPr/>
        </p:nvSpPr>
        <p:spPr>
          <a:xfrm>
            <a:off x="10388282" y="5354855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Hộp Văn bản 33"/>
          <p:cNvSpPr txBox="1"/>
          <p:nvPr/>
        </p:nvSpPr>
        <p:spPr>
          <a:xfrm>
            <a:off x="159026" y="476268"/>
            <a:ext cx="1060584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INTERNET</a:t>
            </a:r>
          </a:p>
          <a:p>
            <a:pPr algn="ctr"/>
            <a:endParaRPr lang="vi-V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13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5991223" y="2641139"/>
            <a:ext cx="286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2156059" y="2795027"/>
            <a:ext cx="7118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vi-VN" sz="5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14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1324063" y="709763"/>
            <a:ext cx="958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CẦN THƠ</a:t>
            </a:r>
            <a:endParaRPr lang="en-US" sz="2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7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CÔNG NGHỆ THÔNG TIN VÀ TRUYỀN THÔNG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5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" y="0"/>
            <a:ext cx="65988" cy="6858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1324063" y="3799701"/>
            <a:ext cx="93627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NIÊN LUẬN CƠ SỞ</a:t>
            </a:r>
            <a:endParaRPr lang="en-US" sz="27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7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 MẠNG MÁY TÍNH VÀ TRUYỀN THÔNG DỮ LIỆU</a:t>
            </a:r>
            <a:endParaRPr lang="en-US" sz="27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5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5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ộp Văn bản 9"/>
          <p:cNvSpPr txBox="1"/>
          <p:nvPr/>
        </p:nvSpPr>
        <p:spPr>
          <a:xfrm>
            <a:off x="962810" y="12358049"/>
            <a:ext cx="259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3518168" y="14269978"/>
            <a:ext cx="259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ộp Văn bản 15"/>
          <p:cNvSpPr txBox="1"/>
          <p:nvPr/>
        </p:nvSpPr>
        <p:spPr>
          <a:xfrm>
            <a:off x="8628884" y="18706504"/>
            <a:ext cx="259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ình Bầu dục 19"/>
          <p:cNvSpPr/>
          <p:nvPr/>
        </p:nvSpPr>
        <p:spPr>
          <a:xfrm>
            <a:off x="12741825" y="5390223"/>
            <a:ext cx="11058824" cy="10843495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/>
          <p:cNvSpPr/>
          <p:nvPr/>
        </p:nvSpPr>
        <p:spPr>
          <a:xfrm>
            <a:off x="-5183243" y="-3956365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4" name="image1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37501" y="2050764"/>
            <a:ext cx="1967713" cy="17489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2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/>
          <p:cNvSpPr/>
          <p:nvPr/>
        </p:nvSpPr>
        <p:spPr>
          <a:xfrm>
            <a:off x="9790807" y="2758379"/>
            <a:ext cx="11058824" cy="10843495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ình Bầu dục 13"/>
          <p:cNvSpPr/>
          <p:nvPr/>
        </p:nvSpPr>
        <p:spPr>
          <a:xfrm>
            <a:off x="-1858152" y="-1711928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/>
          <p:cNvSpPr txBox="1"/>
          <p:nvPr/>
        </p:nvSpPr>
        <p:spPr>
          <a:xfrm>
            <a:off x="720644" y="3191716"/>
            <a:ext cx="42778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i="1" u="sng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500" b="1" i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u="sng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b="1" i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500" b="1" i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ướn</a:t>
            </a:r>
            <a:r>
              <a:rPr lang="en-US" sz="2500" b="1" i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500" b="1" i="1" u="sng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500" b="1" i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US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ThS.Trần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ộp Văn bản 16"/>
          <p:cNvSpPr txBox="1"/>
          <p:nvPr/>
        </p:nvSpPr>
        <p:spPr>
          <a:xfrm>
            <a:off x="6355655" y="3187759"/>
            <a:ext cx="371416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i="1" u="sng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b="1" i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u="sng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b="1" i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u="sng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b="1" i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1" u="sng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500" b="1" i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en-US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Diệp</a:t>
            </a:r>
            <a:endParaRPr lang="en-US" sz="32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200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B2013462</a:t>
            </a:r>
          </a:p>
          <a:p>
            <a:pPr algn="ctr">
              <a:lnSpc>
                <a:spcPct val="150000"/>
              </a:lnSpc>
            </a:pPr>
            <a:r>
              <a:rPr lang="en-US" sz="2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Khoá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46</a:t>
            </a:r>
            <a:endParaRPr lang="en-US" sz="25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ình Bầu dục 23"/>
          <p:cNvSpPr/>
          <p:nvPr/>
        </p:nvSpPr>
        <p:spPr>
          <a:xfrm rot="8846996">
            <a:off x="5704972" y="15483091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Kiểu 3D 27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21" y="8823366"/>
            <a:ext cx="6319831" cy="4727880"/>
          </a:xfrm>
          <a:prstGeom prst="rect">
            <a:avLst/>
          </a:prstGeom>
        </p:spPr>
      </p:pic>
      <p:sp>
        <p:nvSpPr>
          <p:cNvPr id="26" name="Hình Bầu dục 25"/>
          <p:cNvSpPr/>
          <p:nvPr/>
        </p:nvSpPr>
        <p:spPr>
          <a:xfrm rot="8846996">
            <a:off x="9888949" y="10463841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ình Bầu dục 28"/>
          <p:cNvSpPr/>
          <p:nvPr/>
        </p:nvSpPr>
        <p:spPr>
          <a:xfrm rot="8846996">
            <a:off x="4874332" y="7210898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3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/>
          <p:cNvSpPr/>
          <p:nvPr/>
        </p:nvSpPr>
        <p:spPr>
          <a:xfrm rot="8846996">
            <a:off x="6308674" y="-1713953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ộp Văn bản 15"/>
          <p:cNvSpPr txBox="1"/>
          <p:nvPr/>
        </p:nvSpPr>
        <p:spPr>
          <a:xfrm>
            <a:off x="-5194032" y="4365523"/>
            <a:ext cx="259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Hộp Văn bản 16"/>
          <p:cNvSpPr txBox="1"/>
          <p:nvPr/>
        </p:nvSpPr>
        <p:spPr>
          <a:xfrm>
            <a:off x="22154384" y="4365522"/>
            <a:ext cx="259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ộp Văn bản 17"/>
          <p:cNvSpPr txBox="1"/>
          <p:nvPr/>
        </p:nvSpPr>
        <p:spPr>
          <a:xfrm>
            <a:off x="16817726" y="4365522"/>
            <a:ext cx="259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Hình Bầu dục 27"/>
          <p:cNvSpPr/>
          <p:nvPr/>
        </p:nvSpPr>
        <p:spPr>
          <a:xfrm rot="8846996">
            <a:off x="5353520" y="659788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353949" y="419816"/>
            <a:ext cx="552007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ÂM THANH TRÊN INTERNET</a:t>
            </a:r>
          </a:p>
          <a:p>
            <a:pPr algn="ctr"/>
            <a:endParaRPr lang="vi-VN" sz="3200" b="1" dirty="0">
              <a:solidFill>
                <a:srgbClr val="438A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ình Bầu dục 24"/>
          <p:cNvSpPr/>
          <p:nvPr/>
        </p:nvSpPr>
        <p:spPr>
          <a:xfrm rot="8846996">
            <a:off x="6616753" y="4858066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/>
          <p:cNvSpPr txBox="1"/>
          <p:nvPr/>
        </p:nvSpPr>
        <p:spPr>
          <a:xfrm>
            <a:off x="698241" y="2974361"/>
            <a:ext cx="46762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</a:p>
          <a:p>
            <a:endParaRPr lang="vi-V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58" y="50203"/>
            <a:ext cx="5974558" cy="5507159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9888949" y="1861600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Hình Bầu dục 25"/>
          <p:cNvSpPr/>
          <p:nvPr/>
        </p:nvSpPr>
        <p:spPr>
          <a:xfrm>
            <a:off x="-3401674" y="-2677079"/>
            <a:ext cx="3401674" cy="3436731"/>
          </a:xfrm>
          <a:prstGeom prst="ellipse">
            <a:avLst/>
          </a:prstGeom>
          <a:solidFill>
            <a:srgbClr val="438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7" name="Nhóm 26"/>
          <p:cNvGrpSpPr/>
          <p:nvPr/>
        </p:nvGrpSpPr>
        <p:grpSpPr>
          <a:xfrm>
            <a:off x="396601" y="7250150"/>
            <a:ext cx="4710565" cy="905724"/>
            <a:chOff x="389524" y="1918194"/>
            <a:chExt cx="4710565" cy="905724"/>
          </a:xfrm>
        </p:grpSpPr>
        <p:sp>
          <p:nvSpPr>
            <p:cNvPr id="29" name="Hình chữ nhật: Góc Tròn 28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name="adj" fmla="val 1254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Hộp Văn bản 29"/>
            <p:cNvSpPr txBox="1"/>
            <p:nvPr/>
          </p:nvSpPr>
          <p:spPr>
            <a:xfrm>
              <a:off x="1479539" y="2109446"/>
              <a:ext cx="3556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vi-V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Hình chữ nhật: Góc Tròn 32"/>
          <p:cNvSpPr/>
          <p:nvPr/>
        </p:nvSpPr>
        <p:spPr>
          <a:xfrm>
            <a:off x="396601" y="10916337"/>
            <a:ext cx="2242918" cy="1480524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6" name="Nhóm 35"/>
          <p:cNvGrpSpPr/>
          <p:nvPr/>
        </p:nvGrpSpPr>
        <p:grpSpPr>
          <a:xfrm>
            <a:off x="2844001" y="13735737"/>
            <a:ext cx="2242918" cy="1480524"/>
            <a:chOff x="2844001" y="3118537"/>
            <a:chExt cx="2242918" cy="1480524"/>
          </a:xfrm>
        </p:grpSpPr>
        <p:sp>
          <p:nvSpPr>
            <p:cNvPr id="37" name="Hình chữ nhật: Góc Tròn 36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Hộp Văn bản 37"/>
            <p:cNvSpPr txBox="1"/>
            <p:nvPr/>
          </p:nvSpPr>
          <p:spPr>
            <a:xfrm>
              <a:off x="3420704" y="3368749"/>
              <a:ext cx="1573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vi-VN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Nhóm 39"/>
          <p:cNvGrpSpPr/>
          <p:nvPr/>
        </p:nvGrpSpPr>
        <p:grpSpPr>
          <a:xfrm>
            <a:off x="508965" y="16687214"/>
            <a:ext cx="2242918" cy="1480524"/>
            <a:chOff x="396601" y="4901614"/>
            <a:chExt cx="2242918" cy="1480524"/>
          </a:xfrm>
        </p:grpSpPr>
        <p:sp>
          <p:nvSpPr>
            <p:cNvPr id="41" name="Hình chữ nhật: Góc Tròn 40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Hộp Văn bản 41"/>
            <p:cNvSpPr txBox="1"/>
            <p:nvPr/>
          </p:nvSpPr>
          <p:spPr>
            <a:xfrm>
              <a:off x="980684" y="5099355"/>
              <a:ext cx="1573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vi-VN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Nhóm 43"/>
          <p:cNvGrpSpPr/>
          <p:nvPr/>
        </p:nvGrpSpPr>
        <p:grpSpPr>
          <a:xfrm>
            <a:off x="2844382" y="20954414"/>
            <a:ext cx="2242918" cy="1480524"/>
            <a:chOff x="2844382" y="4901614"/>
            <a:chExt cx="2242918" cy="1480524"/>
          </a:xfrm>
        </p:grpSpPr>
        <p:sp>
          <p:nvSpPr>
            <p:cNvPr id="45" name="Hình chữ nhật: Góc Tròn 44"/>
            <p:cNvSpPr/>
            <p:nvPr/>
          </p:nvSpPr>
          <p:spPr>
            <a:xfrm>
              <a:off x="2844382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Hộp Văn bản 45"/>
            <p:cNvSpPr txBox="1"/>
            <p:nvPr/>
          </p:nvSpPr>
          <p:spPr>
            <a:xfrm>
              <a:off x="3358114" y="5099354"/>
              <a:ext cx="1573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vi-VN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4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ình Bầu dục 5"/>
          <p:cNvSpPr/>
          <p:nvPr/>
        </p:nvSpPr>
        <p:spPr>
          <a:xfrm rot="8846996">
            <a:off x="5406662" y="-1732615"/>
            <a:ext cx="11058824" cy="1084349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ình Bầu dục 27"/>
          <p:cNvSpPr/>
          <p:nvPr/>
        </p:nvSpPr>
        <p:spPr>
          <a:xfrm rot="8846996">
            <a:off x="8591854" y="374909"/>
            <a:ext cx="1645855" cy="1654365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ình Bầu dục 24"/>
          <p:cNvSpPr/>
          <p:nvPr/>
        </p:nvSpPr>
        <p:spPr>
          <a:xfrm rot="8846996">
            <a:off x="5429194" y="3437201"/>
            <a:ext cx="1660730" cy="1631067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Kiểu 3D 4" descr="Laptop - Windows menu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73" y="274994"/>
            <a:ext cx="5717212" cy="4994237"/>
          </a:xfrm>
          <a:prstGeom prst="rect">
            <a:avLst/>
          </a:prstGeom>
        </p:spPr>
      </p:pic>
      <p:sp>
        <p:nvSpPr>
          <p:cNvPr id="24" name="Hình Bầu dục 23"/>
          <p:cNvSpPr/>
          <p:nvPr/>
        </p:nvSpPr>
        <p:spPr>
          <a:xfrm rot="8846996">
            <a:off x="9167367" y="3799294"/>
            <a:ext cx="2107846" cy="2101961"/>
          </a:xfrm>
          <a:prstGeom prst="ellipse">
            <a:avLst/>
          </a:prstGeom>
          <a:gradFill>
            <a:gsLst>
              <a:gs pos="38000">
                <a:srgbClr val="A0C4FE"/>
              </a:gs>
              <a:gs pos="4000">
                <a:srgbClr val="438AFE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1"/>
          <p:cNvSpPr txBox="1"/>
          <p:nvPr/>
        </p:nvSpPr>
        <p:spPr>
          <a:xfrm>
            <a:off x="219940" y="605974"/>
            <a:ext cx="60417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</a:t>
            </a:r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TRÊN INTERNET</a:t>
            </a:r>
            <a:endParaRPr lang="en-US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" name="Nhóm 36"/>
          <p:cNvGrpSpPr/>
          <p:nvPr/>
        </p:nvGrpSpPr>
        <p:grpSpPr>
          <a:xfrm>
            <a:off x="396601" y="2017750"/>
            <a:ext cx="4710565" cy="905724"/>
            <a:chOff x="389524" y="1918194"/>
            <a:chExt cx="4710565" cy="905724"/>
          </a:xfrm>
        </p:grpSpPr>
        <p:sp>
          <p:nvSpPr>
            <p:cNvPr id="12" name="Hình chữ nhật: Góc Tròn 11"/>
            <p:cNvSpPr/>
            <p:nvPr/>
          </p:nvSpPr>
          <p:spPr>
            <a:xfrm>
              <a:off x="389524" y="1918194"/>
              <a:ext cx="4710565" cy="905724"/>
            </a:xfrm>
            <a:prstGeom prst="roundRect">
              <a:avLst>
                <a:gd name="adj" fmla="val 1254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vi-VN" sz="32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Hộp Văn bản 12"/>
            <p:cNvSpPr txBox="1"/>
            <p:nvPr/>
          </p:nvSpPr>
          <p:spPr>
            <a:xfrm>
              <a:off x="496862" y="2081734"/>
              <a:ext cx="35562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</a:t>
              </a:r>
              <a:r>
                <a:rPr lang="en-US" sz="3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dung </a:t>
              </a:r>
              <a:r>
                <a:rPr lang="en-US" sz="3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chính</a:t>
              </a:r>
              <a:r>
                <a:rPr lang="en-US" sz="3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Nhóm 39"/>
          <p:cNvGrpSpPr/>
          <p:nvPr/>
        </p:nvGrpSpPr>
        <p:grpSpPr>
          <a:xfrm>
            <a:off x="396601" y="3118537"/>
            <a:ext cx="2242918" cy="1480524"/>
            <a:chOff x="396601" y="3118537"/>
            <a:chExt cx="2242918" cy="1480524"/>
          </a:xfrm>
        </p:grpSpPr>
        <p:sp>
          <p:nvSpPr>
            <p:cNvPr id="27" name="Hình chữ nhật: Góc Tròn 26"/>
            <p:cNvSpPr/>
            <p:nvPr/>
          </p:nvSpPr>
          <p:spPr>
            <a:xfrm>
              <a:off x="3966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ộp Văn bản 31"/>
            <p:cNvSpPr txBox="1"/>
            <p:nvPr/>
          </p:nvSpPr>
          <p:spPr>
            <a:xfrm>
              <a:off x="729574" y="3372129"/>
              <a:ext cx="14082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Giới</a:t>
              </a:r>
              <a:r>
                <a:rPr lang="en-US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thiệu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vi-VN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Nhóm 42"/>
          <p:cNvGrpSpPr/>
          <p:nvPr/>
        </p:nvGrpSpPr>
        <p:grpSpPr>
          <a:xfrm>
            <a:off x="2844001" y="3118537"/>
            <a:ext cx="2242918" cy="1480524"/>
            <a:chOff x="2844001" y="3118537"/>
            <a:chExt cx="2242918" cy="1480524"/>
          </a:xfrm>
        </p:grpSpPr>
        <p:sp>
          <p:nvSpPr>
            <p:cNvPr id="29" name="Hình chữ nhật: Góc Tròn 28"/>
            <p:cNvSpPr/>
            <p:nvPr/>
          </p:nvSpPr>
          <p:spPr>
            <a:xfrm>
              <a:off x="2844001" y="3118537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ộp Văn bản 32"/>
            <p:cNvSpPr txBox="1"/>
            <p:nvPr/>
          </p:nvSpPr>
          <p:spPr>
            <a:xfrm>
              <a:off x="3126976" y="3322867"/>
              <a:ext cx="1790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 C</a:t>
              </a:r>
              <a:r>
                <a:rPr lang="vi-V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ơ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sở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lý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thuyết</a:t>
              </a:r>
              <a:endParaRPr lang="vi-VN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Nhóm 45"/>
          <p:cNvGrpSpPr/>
          <p:nvPr/>
        </p:nvGrpSpPr>
        <p:grpSpPr>
          <a:xfrm>
            <a:off x="396601" y="4874643"/>
            <a:ext cx="2377237" cy="1724940"/>
            <a:chOff x="396601" y="4901614"/>
            <a:chExt cx="2377237" cy="1525092"/>
          </a:xfrm>
        </p:grpSpPr>
        <p:sp>
          <p:nvSpPr>
            <p:cNvPr id="30" name="Hình chữ nhật: Góc Tròn 29"/>
            <p:cNvSpPr/>
            <p:nvPr/>
          </p:nvSpPr>
          <p:spPr>
            <a:xfrm>
              <a:off x="396601" y="4901614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503939" y="4949378"/>
              <a:ext cx="22698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</a:t>
              </a:r>
              <a:r>
                <a:rPr lang="vi-VN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ươn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g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pháp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thực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hiện</a:t>
              </a:r>
              <a:endParaRPr lang="vi-VN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Nhóm 48"/>
          <p:cNvGrpSpPr/>
          <p:nvPr/>
        </p:nvGrpSpPr>
        <p:grpSpPr>
          <a:xfrm>
            <a:off x="2870657" y="4919211"/>
            <a:ext cx="2347385" cy="1629964"/>
            <a:chOff x="2837119" y="4919211"/>
            <a:chExt cx="2242918" cy="1480524"/>
          </a:xfrm>
        </p:grpSpPr>
        <p:sp>
          <p:nvSpPr>
            <p:cNvPr id="31" name="Hình chữ nhật: Góc Tròn 30"/>
            <p:cNvSpPr/>
            <p:nvPr/>
          </p:nvSpPr>
          <p:spPr>
            <a:xfrm>
              <a:off x="2837119" y="4919211"/>
              <a:ext cx="2242918" cy="1480524"/>
            </a:xfrm>
            <a:prstGeom prst="roundRect">
              <a:avLst>
                <a:gd name="adj" fmla="val 85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Hộp Văn bản 34"/>
            <p:cNvSpPr txBox="1"/>
            <p:nvPr/>
          </p:nvSpPr>
          <p:spPr>
            <a:xfrm>
              <a:off x="3154355" y="5180210"/>
              <a:ext cx="15736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3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Tổng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endParaRPr lang="vi-VN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5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ộp Văn bản 6"/>
          <p:cNvSpPr txBox="1"/>
          <p:nvPr/>
        </p:nvSpPr>
        <p:spPr>
          <a:xfrm>
            <a:off x="-5295327" y="3201299"/>
            <a:ext cx="447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2" y="-2377546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187121" y="-215150"/>
            <a:ext cx="12656212" cy="7343314"/>
          </a:xfrm>
          <a:prstGeom prst="roundRect">
            <a:avLst>
              <a:gd name="adj" fmla="val 858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376671" y="3168903"/>
            <a:ext cx="2478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1.Gi</a:t>
            </a:r>
            <a:r>
              <a:rPr lang="vi-VN" sz="35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ới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3500" b="1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thiệu</a:t>
            </a:r>
            <a:endParaRPr lang="vi-VN" sz="35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13430794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16531566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19549681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: Rounded Corners 1"/>
          <p:cNvSpPr/>
          <p:nvPr/>
        </p:nvSpPr>
        <p:spPr>
          <a:xfrm>
            <a:off x="1728915" y="1204139"/>
            <a:ext cx="9396285" cy="5152211"/>
          </a:xfrm>
          <a:prstGeom prst="roundRect">
            <a:avLst>
              <a:gd name="adj" fmla="val 5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274320" bIns="91440" rtlCol="0" anchor="t"/>
          <a:lstStyle/>
          <a:p>
            <a:pPr algn="just">
              <a:lnSpc>
                <a:spcPct val="150000"/>
              </a:lnSpc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Internet.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Internet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ctr"/>
            <a:endParaRPr lang="en-MY" sz="2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1500809" y="313943"/>
            <a:ext cx="100490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INTERNET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6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: Góc Tròn 11"/>
          <p:cNvSpPr/>
          <p:nvPr/>
        </p:nvSpPr>
        <p:spPr>
          <a:xfrm>
            <a:off x="408342" y="-2377546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187121" y="-215150"/>
            <a:ext cx="12656212" cy="7343314"/>
          </a:xfrm>
          <a:prstGeom prst="roundRect">
            <a:avLst>
              <a:gd name="adj" fmla="val 858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Hộp Văn bản 31"/>
          <p:cNvSpPr txBox="1"/>
          <p:nvPr/>
        </p:nvSpPr>
        <p:spPr>
          <a:xfrm>
            <a:off x="-198316" y="1949042"/>
            <a:ext cx="24785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1.Gi</a:t>
            </a:r>
            <a:r>
              <a:rPr lang="vi-VN" sz="3500" b="1" dirty="0" smtClean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ới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3500" b="1" dirty="0" smtClean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vi-VN" sz="35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13430794" y="3906853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16531566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19549681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: Rounded Corners 1"/>
          <p:cNvSpPr/>
          <p:nvPr/>
        </p:nvSpPr>
        <p:spPr>
          <a:xfrm>
            <a:off x="1957515" y="1448232"/>
            <a:ext cx="9396285" cy="3647558"/>
          </a:xfrm>
          <a:prstGeom prst="roundRect">
            <a:avLst>
              <a:gd name="adj" fmla="val 50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0" rIns="274320"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qua Internet.</a:t>
            </a:r>
          </a:p>
          <a:p>
            <a:pPr algn="ctr"/>
            <a:endParaRPr lang="en-MY" sz="2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/>
          <p:cNvSpPr txBox="1"/>
          <p:nvPr/>
        </p:nvSpPr>
        <p:spPr>
          <a:xfrm>
            <a:off x="1040982" y="421546"/>
            <a:ext cx="106382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INTERNET</a:t>
            </a:r>
          </a:p>
        </p:txBody>
      </p:sp>
      <p:pic>
        <p:nvPicPr>
          <p:cNvPr id="1028" name="Picture 4" descr="Video call: tin tức, hình ảnh, video, bình luậ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470" y="4268900"/>
            <a:ext cx="2831330" cy="17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7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: Góc Tròn 11"/>
          <p:cNvSpPr/>
          <p:nvPr/>
        </p:nvSpPr>
        <p:spPr>
          <a:xfrm>
            <a:off x="408342" y="-505839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4080531" y="3884194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13206478" y="3886636"/>
            <a:ext cx="2571091" cy="2375961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19584323" y="3961593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-573805" y="-168800"/>
            <a:ext cx="13259544" cy="7385636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/>
          <p:cNvSpPr txBox="1"/>
          <p:nvPr/>
        </p:nvSpPr>
        <p:spPr>
          <a:xfrm>
            <a:off x="500701" y="326499"/>
            <a:ext cx="11305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INTERNET</a:t>
            </a:r>
          </a:p>
        </p:txBody>
      </p:sp>
      <p:sp>
        <p:nvSpPr>
          <p:cNvPr id="40" name="Rectangle: Rounded Corners 1"/>
          <p:cNvSpPr/>
          <p:nvPr/>
        </p:nvSpPr>
        <p:spPr>
          <a:xfrm>
            <a:off x="2506885" y="1452739"/>
            <a:ext cx="8495604" cy="4777249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457200" rIns="914400" bIns="457200" rtlCol="0" anchor="t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Đường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ruyền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ằng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ốc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ường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ruyền</a:t>
            </a:r>
            <a:endParaRPr lang="en-MY" sz="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ộp Văn bản 32"/>
          <p:cNvSpPr txBox="1"/>
          <p:nvPr/>
        </p:nvSpPr>
        <p:spPr>
          <a:xfrm>
            <a:off x="500701" y="1948735"/>
            <a:ext cx="19598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</a:t>
            </a:r>
            <a:r>
              <a:rPr lang="vi-VN" sz="3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vi-VN" sz="35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8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3358116" y="-2706576"/>
            <a:ext cx="547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vi-V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/>
          <p:cNvSpPr/>
          <p:nvPr/>
        </p:nvSpPr>
        <p:spPr>
          <a:xfrm>
            <a:off x="408341" y="-3273428"/>
            <a:ext cx="11490599" cy="1972660"/>
          </a:xfrm>
          <a:prstGeom prst="roundRect">
            <a:avLst>
              <a:gd name="adj" fmla="val 1254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vi-VN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ộp Văn bản 12"/>
          <p:cNvSpPr txBox="1"/>
          <p:nvPr/>
        </p:nvSpPr>
        <p:spPr>
          <a:xfrm>
            <a:off x="1278499" y="-3083692"/>
            <a:ext cx="355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Hình chữ nhật: Góc Tròn 26"/>
          <p:cNvSpPr/>
          <p:nvPr/>
        </p:nvSpPr>
        <p:spPr>
          <a:xfrm>
            <a:off x="-5851604" y="3863977"/>
            <a:ext cx="2608313" cy="2419023"/>
          </a:xfrm>
          <a:prstGeom prst="roundRect">
            <a:avLst>
              <a:gd name="adj" fmla="val 858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Hình chữ nhật: Góc Tròn 28"/>
          <p:cNvSpPr/>
          <p:nvPr/>
        </p:nvSpPr>
        <p:spPr>
          <a:xfrm>
            <a:off x="-2929109" y="3886636"/>
            <a:ext cx="2593741" cy="2396364"/>
          </a:xfrm>
          <a:prstGeom prst="roundRect">
            <a:avLst>
              <a:gd name="adj" fmla="val 858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Hình chữ nhật: Góc Tròn 29"/>
          <p:cNvSpPr/>
          <p:nvPr/>
        </p:nvSpPr>
        <p:spPr>
          <a:xfrm>
            <a:off x="-432102" y="-18979"/>
            <a:ext cx="12867926" cy="7518400"/>
          </a:xfrm>
          <a:prstGeom prst="roundRect">
            <a:avLst>
              <a:gd name="adj" fmla="val 858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ộp Văn bản 33"/>
          <p:cNvSpPr txBox="1"/>
          <p:nvPr/>
        </p:nvSpPr>
        <p:spPr>
          <a:xfrm>
            <a:off x="832010" y="582001"/>
            <a:ext cx="1052179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TRUYỀN HÌNH ẢNH </a:t>
            </a:r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 INTERNET</a:t>
            </a:r>
          </a:p>
          <a:p>
            <a:pPr algn="ctr"/>
            <a:endParaRPr lang="vi-V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ình chữ nhật: Góc Tròn 30"/>
          <p:cNvSpPr/>
          <p:nvPr/>
        </p:nvSpPr>
        <p:spPr>
          <a:xfrm>
            <a:off x="14074829" y="3962537"/>
            <a:ext cx="2332734" cy="2268395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: Rounded Corners 1"/>
          <p:cNvSpPr/>
          <p:nvPr/>
        </p:nvSpPr>
        <p:spPr>
          <a:xfrm>
            <a:off x="3939063" y="1569375"/>
            <a:ext cx="6954223" cy="4543190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0" rIns="274320" rtlCol="0" anchor="t"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gôn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Python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3.x</a:t>
            </a:r>
            <a:endParaRPr lang="en-US" sz="3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Visual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 </a:t>
            </a:r>
          </a:p>
          <a:p>
            <a:pPr algn="just">
              <a:lnSpc>
                <a:spcPct val="200000"/>
              </a:lnSpc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MY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/>
          <p:cNvGrpSpPr/>
          <p:nvPr/>
        </p:nvGrpSpPr>
        <p:grpSpPr>
          <a:xfrm rot="766723">
            <a:off x="3042777" y="4912397"/>
            <a:ext cx="2339380" cy="1989805"/>
            <a:chOff x="1224464" y="4485316"/>
            <a:chExt cx="1777399" cy="1994336"/>
          </a:xfrm>
        </p:grpSpPr>
        <p:sp>
          <p:nvSpPr>
            <p:cNvPr id="37" name="Hình chữ nhật 36"/>
            <p:cNvSpPr/>
            <p:nvPr/>
          </p:nvSpPr>
          <p:spPr>
            <a:xfrm>
              <a:off x="1224464" y="4485316"/>
              <a:ext cx="1777399" cy="19943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Hình chữ nhật 40"/>
            <p:cNvSpPr/>
            <p:nvPr/>
          </p:nvSpPr>
          <p:spPr>
            <a:xfrm rot="21587268">
              <a:off x="1340373" y="4843207"/>
              <a:ext cx="1494466" cy="13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Nhóm 9"/>
          <p:cNvGrpSpPr/>
          <p:nvPr/>
        </p:nvGrpSpPr>
        <p:grpSpPr>
          <a:xfrm rot="20694416">
            <a:off x="830423" y="3179422"/>
            <a:ext cx="2222306" cy="1875924"/>
            <a:chOff x="454595" y="1874228"/>
            <a:chExt cx="1777399" cy="1994336"/>
          </a:xfrm>
        </p:grpSpPr>
        <p:sp>
          <p:nvSpPr>
            <p:cNvPr id="4" name="Hình chữ nhật 3"/>
            <p:cNvSpPr/>
            <p:nvPr/>
          </p:nvSpPr>
          <p:spPr>
            <a:xfrm>
              <a:off x="454595" y="1874228"/>
              <a:ext cx="1777399" cy="19943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Hình chữ nhật 37"/>
            <p:cNvSpPr/>
            <p:nvPr/>
          </p:nvSpPr>
          <p:spPr>
            <a:xfrm>
              <a:off x="577666" y="2114798"/>
              <a:ext cx="1494466" cy="13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Hộp Văn bản 33"/>
          <p:cNvSpPr txBox="1"/>
          <p:nvPr/>
        </p:nvSpPr>
        <p:spPr>
          <a:xfrm>
            <a:off x="585906" y="1570151"/>
            <a:ext cx="34283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3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ươn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vi-VN" sz="35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Python Logo 1200*1200 transprent Png Free Download - Yellow, Text, Line. -  CleanPNG / Kiss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4984">
            <a:off x="1247356" y="3506181"/>
            <a:ext cx="1460632" cy="10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1.70.2 Crack Full Latest Version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9385">
            <a:off x="3373841" y="5340528"/>
            <a:ext cx="1672008" cy="113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7E99-5868-4D23-843D-6361DE57850D}" type="slidenum">
              <a:rPr lang="vi-VN" smtClean="0"/>
              <a:t>9</a:t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510</Words>
  <Application>Microsoft Office PowerPoint</Application>
  <PresentationFormat>Widescreen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LETHINGOCDIEP</cp:lastModifiedBy>
  <cp:revision>111</cp:revision>
  <dcterms:created xsi:type="dcterms:W3CDTF">2021-09-03T05:44:00Z</dcterms:created>
  <dcterms:modified xsi:type="dcterms:W3CDTF">2023-12-04T14:35:31Z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955FA398B3324354A5341A7169040DCE_12</vt:lpwstr>
  </property>
  <property fmtid="{D5CDD505-2E9C-101B-9397-08002B2CF9AE}" pid="3" name="KSOProductBuildVer">
    <vt:lpwstr>1033-12.2.0.13306</vt:lpwstr>
  </property>
</Properties>
</file>