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C1868-4104-4579-8072-B0C70A0316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DA1DF6-2F8D-4414-ADFC-BB7EF770B8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41D323-1F40-4366-8B1F-4C0ADD3FC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4AB4E-EA5F-4C87-94B4-611343EDF8A2}" type="datetimeFigureOut">
              <a:rPr lang="zh-CN" altLang="en-US" smtClean="0"/>
              <a:t>2019/10/15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C7463E-33E5-48E5-8AB2-BCC915009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7A6F88-A812-45BA-A1E2-BEDE2F963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7F477-9F52-41EA-912C-7CF2F48673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2557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B4511-85DB-4285-9C83-7ADF535B3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70334B-0183-44C3-BFB6-7D1ADB5CA8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703400-A58A-4DEA-8FC5-D72F14B8C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4AB4E-EA5F-4C87-94B4-611343EDF8A2}" type="datetimeFigureOut">
              <a:rPr lang="zh-CN" altLang="en-US" smtClean="0"/>
              <a:t>2019/10/15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9E2CB2-DEB0-4853-A7F0-196830DDB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BE1F3E-99D0-4561-9723-E28D56D44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7F477-9F52-41EA-912C-7CF2F48673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1441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6DF5FF-F51C-4686-965E-031E979B2F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0C39E5-913B-4E42-95E5-B4B3713FF2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8F7793-7B2F-4490-AF40-B3000691E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4AB4E-EA5F-4C87-94B4-611343EDF8A2}" type="datetimeFigureOut">
              <a:rPr lang="zh-CN" altLang="en-US" smtClean="0"/>
              <a:t>2019/10/15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5DB63C-E5F1-4649-AFC3-F7CD5A563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BD5D3A-C8E2-4B99-8941-4DFB83456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7F477-9F52-41EA-912C-7CF2F48673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9002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C7FDC-65B8-4548-B13F-6DE8920EB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7BCC7E-62B1-4384-805C-17435C627C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F32C6D-93A2-4178-9663-13428C477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4AB4E-EA5F-4C87-94B4-611343EDF8A2}" type="datetimeFigureOut">
              <a:rPr lang="zh-CN" altLang="en-US" smtClean="0"/>
              <a:t>2019/10/15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75A62-C6D3-4178-9630-A9D3F608C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164945-B808-4308-A480-37302C5AD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7F477-9F52-41EA-912C-7CF2F48673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1555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8EC06-6FB8-44CE-9A46-0BBB467EB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E6EC0E-9F1E-4214-87F6-D0508271A0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E7E1B0-F5B6-4C5D-9E3F-24AEAD767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4AB4E-EA5F-4C87-94B4-611343EDF8A2}" type="datetimeFigureOut">
              <a:rPr lang="zh-CN" altLang="en-US" smtClean="0"/>
              <a:t>2019/10/15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6D0D5F-3A92-467A-BB3D-428865E39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6738B0-7BC3-4C9B-8AEB-B1427171C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7F477-9F52-41EA-912C-7CF2F48673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5729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81347-7BDF-4274-8E3A-04A8E311B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0B4E65-6496-4B39-B65A-D8C07B1661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F574F8-C03B-4DB7-930C-4B49AF5E77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CF2B32-7150-4DC2-A636-6480859CB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4AB4E-EA5F-4C87-94B4-611343EDF8A2}" type="datetimeFigureOut">
              <a:rPr lang="zh-CN" altLang="en-US" smtClean="0"/>
              <a:t>2019/10/15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41264-C254-4A39-AE8D-F95D55C24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8A7BE9-45C1-4FA8-A5F3-6F028AF72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7F477-9F52-41EA-912C-7CF2F48673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8716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48757-F960-4196-844E-39E964FDD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41A665-7608-465A-B7C3-56022A8640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C0749D-FACB-41B5-B591-EF5A99DDA0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041F39-477A-4077-85CB-715867FC8C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CAF1E4-6A94-4178-A1D1-96D579A67D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6C9E1D-BDE5-47D2-82D1-45186E276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4AB4E-EA5F-4C87-94B4-611343EDF8A2}" type="datetimeFigureOut">
              <a:rPr lang="zh-CN" altLang="en-US" smtClean="0"/>
              <a:t>2019/10/15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5EAE75-F185-48E7-A276-E4AB42A77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9835EF-3008-40E7-93A2-3A65D9CE7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7F477-9F52-41EA-912C-7CF2F48673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2219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6E834-E2DF-40C5-BB18-66CBEAEDE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B11947-5DB1-458F-B44F-AAD81CB62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4AB4E-EA5F-4C87-94B4-611343EDF8A2}" type="datetimeFigureOut">
              <a:rPr lang="zh-CN" altLang="en-US" smtClean="0"/>
              <a:t>2019/10/15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1B0F18-AB21-49CE-9619-3B88A6CB8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A185BD-705E-4E95-B9CD-3D2B8A383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7F477-9F52-41EA-912C-7CF2F48673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7959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55FC14-B2F6-4276-B2CB-08F7037D7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4AB4E-EA5F-4C87-94B4-611343EDF8A2}" type="datetimeFigureOut">
              <a:rPr lang="zh-CN" altLang="en-US" smtClean="0"/>
              <a:t>2019/10/15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ED4B61-6A21-49A3-B4E9-70EE5224F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FE2970-ABA7-4811-9C13-4D3A64F8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7F477-9F52-41EA-912C-7CF2F48673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7352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0C99-F87F-4238-8D43-EB60259FA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DE1409-7023-4644-86DC-35C64019D5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9D66D1-0C77-4C5D-9F20-9F7DECEAD8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E7DC5A-BE00-48C7-8D3F-49DF7916F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4AB4E-EA5F-4C87-94B4-611343EDF8A2}" type="datetimeFigureOut">
              <a:rPr lang="zh-CN" altLang="en-US" smtClean="0"/>
              <a:t>2019/10/15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C64492-D764-474B-8CB1-B1E69BF9A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D5844A-16CC-4C26-8167-4FC1589ED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7F477-9F52-41EA-912C-7CF2F48673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432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DC90A-A357-4202-B9FC-13B0C5F8D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8883B9-81E8-4DA5-82F4-C0A3411FFE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1B4A5F-4EEB-4625-91A2-E826FEC837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440249-09AB-4769-B8BF-A185A622C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4AB4E-EA5F-4C87-94B4-611343EDF8A2}" type="datetimeFigureOut">
              <a:rPr lang="zh-CN" altLang="en-US" smtClean="0"/>
              <a:t>2019/10/15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2C1BB7-34E6-49D7-8ACB-255BD60B0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4F0606-8B5C-43A6-A798-02A2ACD21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7F477-9F52-41EA-912C-7CF2F48673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2136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2A3F70-93B2-406E-B3AA-421087490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782F94-59DA-483B-8DD6-8E19B0CD36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E997E3-0B01-44E8-8C27-8B81DAEA7D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34AB4E-EA5F-4C87-94B4-611343EDF8A2}" type="datetimeFigureOut">
              <a:rPr lang="zh-CN" altLang="en-US" smtClean="0"/>
              <a:t>2019/10/15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7535EB-FAE0-4559-85DA-0F04176733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56ADB7-820E-4DA4-9556-88213FD5E7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87F477-9F52-41EA-912C-7CF2F48673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9164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230D36E-424D-4CFF-ADF7-4FA2A43DAC22}"/>
              </a:ext>
            </a:extLst>
          </p:cNvPr>
          <p:cNvSpPr/>
          <p:nvPr/>
        </p:nvSpPr>
        <p:spPr>
          <a:xfrm>
            <a:off x="1287780" y="175895"/>
            <a:ext cx="7332345" cy="580136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DDAC38-2875-4B72-B121-57F674D0C459}"/>
              </a:ext>
            </a:extLst>
          </p:cNvPr>
          <p:cNvSpPr txBox="1"/>
          <p:nvPr/>
        </p:nvSpPr>
        <p:spPr>
          <a:xfrm>
            <a:off x="2333625" y="1152525"/>
            <a:ext cx="738664" cy="38481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vert270" wrap="square" rtlCol="0">
            <a:spAutoFit/>
          </a:bodyPr>
          <a:lstStyle/>
          <a:p>
            <a:pPr algn="ctr"/>
            <a:r>
              <a:rPr lang="en-SG" altLang="zh-CN" dirty="0"/>
              <a:t>&lt;&lt;interface&gt;&gt;</a:t>
            </a:r>
          </a:p>
          <a:p>
            <a:pPr algn="ctr"/>
            <a:r>
              <a:rPr lang="en-SG" altLang="zh-CN" dirty="0" err="1"/>
              <a:t>CommandParser</a:t>
            </a:r>
            <a:endParaRPr lang="zh-CN" alt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70F9272-74C0-4B60-8C95-C8958140F4D4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885825" y="3076575"/>
            <a:ext cx="1447800" cy="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F561CBAA-2B69-43C8-8986-9CDE6AFB6F8C}"/>
              </a:ext>
            </a:extLst>
          </p:cNvPr>
          <p:cNvSpPr/>
          <p:nvPr/>
        </p:nvSpPr>
        <p:spPr>
          <a:xfrm rot="16200000">
            <a:off x="3022040" y="2757492"/>
            <a:ext cx="738664" cy="63816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52419CC-7C20-47F5-9F65-691C7A848232}"/>
              </a:ext>
            </a:extLst>
          </p:cNvPr>
          <p:cNvCxnSpPr>
            <a:stCxn id="11" idx="3"/>
          </p:cNvCxnSpPr>
          <p:nvPr/>
        </p:nvCxnSpPr>
        <p:spPr>
          <a:xfrm flipV="1">
            <a:off x="3710455" y="3076574"/>
            <a:ext cx="899645" cy="1"/>
          </a:xfrm>
          <a:prstGeom prst="line">
            <a:avLst/>
          </a:prstGeom>
          <a:ln w="38100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F5E5E07-9D94-46DA-A87B-C3F41BBFF32E}"/>
              </a:ext>
            </a:extLst>
          </p:cNvPr>
          <p:cNvSpPr txBox="1"/>
          <p:nvPr/>
        </p:nvSpPr>
        <p:spPr>
          <a:xfrm>
            <a:off x="4348621" y="1152524"/>
            <a:ext cx="461665" cy="38481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vert270" wrap="square" rtlCol="0">
            <a:spAutoFit/>
          </a:bodyPr>
          <a:lstStyle/>
          <a:p>
            <a:pPr algn="ctr"/>
            <a:r>
              <a:rPr lang="en-US" altLang="zh-CN" dirty="0" err="1"/>
              <a:t>ParserManager</a:t>
            </a:r>
            <a:endParaRPr lang="zh-CN" altLang="en-US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CBB0C2D-E839-47F2-BE32-2B946FFEEAE3}"/>
              </a:ext>
            </a:extLst>
          </p:cNvPr>
          <p:cNvCxnSpPr>
            <a:cxnSpLocks/>
          </p:cNvCxnSpPr>
          <p:nvPr/>
        </p:nvCxnSpPr>
        <p:spPr>
          <a:xfrm>
            <a:off x="4810286" y="4362450"/>
            <a:ext cx="809464" cy="0"/>
          </a:xfrm>
          <a:prstGeom prst="straightConnector1">
            <a:avLst/>
          </a:prstGeom>
          <a:ln w="28575">
            <a:solidFill>
              <a:schemeClr val="accent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2C81D320-2006-4542-ADAA-38168F816293}"/>
              </a:ext>
            </a:extLst>
          </p:cNvPr>
          <p:cNvSpPr/>
          <p:nvPr/>
        </p:nvSpPr>
        <p:spPr>
          <a:xfrm>
            <a:off x="5619750" y="4052899"/>
            <a:ext cx="2105025" cy="6191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XCommand</a:t>
            </a:r>
            <a:endParaRPr lang="zh-CN" altLang="en-US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DF5FE8F-4030-4A0E-A989-9FD924F5BA67}"/>
              </a:ext>
            </a:extLst>
          </p:cNvPr>
          <p:cNvCxnSpPr>
            <a:cxnSpLocks/>
          </p:cNvCxnSpPr>
          <p:nvPr/>
        </p:nvCxnSpPr>
        <p:spPr>
          <a:xfrm flipV="1">
            <a:off x="6672262" y="3179207"/>
            <a:ext cx="0" cy="893207"/>
          </a:xfrm>
          <a:prstGeom prst="straightConnector1">
            <a:avLst/>
          </a:prstGeom>
          <a:ln w="28575">
            <a:solidFill>
              <a:schemeClr val="accent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2FE63049-FC51-4A46-AA56-2BB1D2749129}"/>
              </a:ext>
            </a:extLst>
          </p:cNvPr>
          <p:cNvSpPr/>
          <p:nvPr/>
        </p:nvSpPr>
        <p:spPr>
          <a:xfrm>
            <a:off x="6302930" y="2658804"/>
            <a:ext cx="738664" cy="63816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75F18E3-A06E-4386-B803-D184F2B4921F}"/>
              </a:ext>
            </a:extLst>
          </p:cNvPr>
          <p:cNvSpPr/>
          <p:nvPr/>
        </p:nvSpPr>
        <p:spPr>
          <a:xfrm>
            <a:off x="5621655" y="2039703"/>
            <a:ext cx="2105025" cy="6191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{abstract}</a:t>
            </a:r>
          </a:p>
          <a:p>
            <a:pPr algn="ctr"/>
            <a:r>
              <a:rPr lang="en-US" altLang="zh-CN" dirty="0"/>
              <a:t>Command</a:t>
            </a:r>
            <a:endParaRPr lang="zh-CN" altLang="en-US" dirty="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B53E32D7-BE65-426F-B397-669F3953ECEE}"/>
              </a:ext>
            </a:extLst>
          </p:cNvPr>
          <p:cNvSpPr/>
          <p:nvPr/>
        </p:nvSpPr>
        <p:spPr>
          <a:xfrm>
            <a:off x="8903571" y="175894"/>
            <a:ext cx="762400" cy="580136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model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823693F-24C1-4861-98DF-53F59C861143}"/>
              </a:ext>
            </a:extLst>
          </p:cNvPr>
          <p:cNvCxnSpPr>
            <a:cxnSpLocks/>
          </p:cNvCxnSpPr>
          <p:nvPr/>
        </p:nvCxnSpPr>
        <p:spPr>
          <a:xfrm>
            <a:off x="7724775" y="4362450"/>
            <a:ext cx="1178796" cy="0"/>
          </a:xfrm>
          <a:prstGeom prst="straightConnector1">
            <a:avLst/>
          </a:prstGeom>
          <a:ln w="28575">
            <a:solidFill>
              <a:schemeClr val="accent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CA2290A-21AA-47BE-B940-0DC9E704A4FA}"/>
              </a:ext>
            </a:extLst>
          </p:cNvPr>
          <p:cNvCxnSpPr>
            <a:cxnSpLocks/>
          </p:cNvCxnSpPr>
          <p:nvPr/>
        </p:nvCxnSpPr>
        <p:spPr>
          <a:xfrm>
            <a:off x="6672262" y="4672000"/>
            <a:ext cx="0" cy="1624025"/>
          </a:xfrm>
          <a:prstGeom prst="straightConnector1">
            <a:avLst/>
          </a:prstGeom>
          <a:ln w="28575">
            <a:solidFill>
              <a:schemeClr val="accent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C117056-094D-4B5D-9AB3-85DBDDE44A48}"/>
              </a:ext>
            </a:extLst>
          </p:cNvPr>
          <p:cNvSpPr/>
          <p:nvPr/>
        </p:nvSpPr>
        <p:spPr>
          <a:xfrm>
            <a:off x="1287780" y="6296025"/>
            <a:ext cx="7332345" cy="43715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UI</a:t>
            </a:r>
            <a:endParaRPr lang="zh-CN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4F54AA-E870-4584-B39B-8B3A3A22DFED}"/>
              </a:ext>
            </a:extLst>
          </p:cNvPr>
          <p:cNvSpPr txBox="1"/>
          <p:nvPr/>
        </p:nvSpPr>
        <p:spPr>
          <a:xfrm>
            <a:off x="1609725" y="403344"/>
            <a:ext cx="792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Logic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96540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Liu Peize</dc:creator>
  <cp:lastModifiedBy>Liu Peize</cp:lastModifiedBy>
  <cp:revision>4</cp:revision>
  <dcterms:created xsi:type="dcterms:W3CDTF">2019-10-14T15:42:49Z</dcterms:created>
  <dcterms:modified xsi:type="dcterms:W3CDTF">2019-10-14T16:24:55Z</dcterms:modified>
</cp:coreProperties>
</file>