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76E6-5FDB-42A6-9263-F288D0BC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75C37-3439-447E-8FFB-37B692941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AC68A-955E-4F31-9B77-1CB413FA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6684-A51B-42BC-8ECB-34FE73504B13}" type="datetimeFigureOut">
              <a:rPr lang="en-US" smtClean="0"/>
              <a:t>15-Oct-19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F939-0D66-47E3-A4EA-7321C6CC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C6843-9196-42AE-B765-14617535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BD6B-190C-40D7-BDB8-F88653CD6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7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4D03-3161-49FC-ACC2-B34AB9FF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8F48A-9013-4190-BF5E-88F08BC67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5960-C1B1-4C2B-A8BA-221F0CEE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6684-A51B-42BC-8ECB-34FE73504B13}" type="datetimeFigureOut">
              <a:rPr lang="en-US" smtClean="0"/>
              <a:t>15-Oct-19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E50A4-12AE-42C1-B037-2FABF5EE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4FC67-3210-46E8-845C-957C3B7E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BD6B-190C-40D7-BDB8-F88653CD6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6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371A7-488D-4646-A749-ABD32BA23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35E0F-5836-475D-B9B3-6FEEA0DE2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0E06E-070D-4573-BFDF-60FC3E926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6684-A51B-42BC-8ECB-34FE73504B13}" type="datetimeFigureOut">
              <a:rPr lang="en-US" smtClean="0"/>
              <a:t>15-Oct-19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819EF-1D6D-4D91-8024-C4BA79F1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BEAEB-06E2-4A2E-A9A1-D3025CEF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BD6B-190C-40D7-BDB8-F88653CD6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1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AB4F-1148-47CF-8218-611A2745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EA49C-B986-4B63-9D46-704BFF38C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80CF2-20A8-422F-958E-7E40D265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6684-A51B-42BC-8ECB-34FE73504B13}" type="datetimeFigureOut">
              <a:rPr lang="en-US" smtClean="0"/>
              <a:t>15-Oct-19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53417-E211-4842-902C-FB862B87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B7C8E-31B3-463F-B679-F08203BB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BD6B-190C-40D7-BDB8-F88653CD6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F49A-26A5-4F3D-87BD-967B3DAA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7F2BA-6D16-4B1B-935B-0D0DB6894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1D8DD-4250-4EF9-9B0E-5CA6AA11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6684-A51B-42BC-8ECB-34FE73504B13}" type="datetimeFigureOut">
              <a:rPr lang="en-US" smtClean="0"/>
              <a:t>15-Oct-19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FE062-378B-433D-A8D3-D8B2491D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0D2E0-29D8-48E3-B284-33F46A0A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BD6B-190C-40D7-BDB8-F88653CD6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2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8262-2615-46E5-B657-A5D22889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C6E4-2096-4A40-982F-F47040160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09289-FC7D-4B0B-A1EB-3CEF7CDF5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8DF-72BE-442B-975C-F27D7D3E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6684-A51B-42BC-8ECB-34FE73504B13}" type="datetimeFigureOut">
              <a:rPr lang="en-US" smtClean="0"/>
              <a:t>15-Oct-19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C48F8-8F26-4774-958F-4783DB92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A1F7B-3DB1-455D-8DFF-86CDB3CA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BD6B-190C-40D7-BDB8-F88653CD6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7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7530-6D27-4127-8DC7-67C42A54B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FEDFC-7D07-4E16-A8B2-676C3E37F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DD98-3A52-4208-9110-4665465BF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949B0-A483-43F6-B05A-B77758B0D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A9A8D-FA1A-4C85-97E4-F4B9A063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DA910-5C7C-4C3B-9A2A-7FA977B4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6684-A51B-42BC-8ECB-34FE73504B13}" type="datetimeFigureOut">
              <a:rPr lang="en-US" smtClean="0"/>
              <a:t>15-Oct-19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64D81-AF90-474A-A05D-68EC08F2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E9D4B-541E-4C10-9F2A-B4D587F9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BD6B-190C-40D7-BDB8-F88653CD6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1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6588-B91C-4E33-82C1-6BF7E40A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D5A8C-C366-4C95-99AF-91243EED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6684-A51B-42BC-8ECB-34FE73504B13}" type="datetimeFigureOut">
              <a:rPr lang="en-US" smtClean="0"/>
              <a:t>15-Oct-19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C6F37-B632-4104-BCE6-ADF65976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0859D-3431-43B0-BC1F-F9974629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BD6B-190C-40D7-BDB8-F88653CD6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4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83EBE-BE54-4473-BB23-2FD9A4D6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6684-A51B-42BC-8ECB-34FE73504B13}" type="datetimeFigureOut">
              <a:rPr lang="en-US" smtClean="0"/>
              <a:t>15-Oct-19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FB9F0-634B-4402-A894-ABCA5E41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305D5-6DBA-478C-A7FC-611AC860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BD6B-190C-40D7-BDB8-F88653CD6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0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47A4-31F1-4A25-83EC-ACF32FC6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571DE-8FD5-41EC-A3BE-D0B710B81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1C81F-59D4-4B8D-AEBD-429DD5D69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91D08-D376-4F86-8E3E-FF3A69D2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6684-A51B-42BC-8ECB-34FE73504B13}" type="datetimeFigureOut">
              <a:rPr lang="en-US" smtClean="0"/>
              <a:t>15-Oct-19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3C382-3726-446F-84A8-66FCC091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68650-DB6C-4480-B83E-44724823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BD6B-190C-40D7-BDB8-F88653CD6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2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78EA-A310-4B5E-AF6E-AC233E50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0B5B2-99CF-4E4A-9079-DB23DB99F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BB8FE-A6D2-4E7E-9556-3B358773E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16650-5C51-4017-A2FA-C651B566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6684-A51B-42BC-8ECB-34FE73504B13}" type="datetimeFigureOut">
              <a:rPr lang="en-US" smtClean="0"/>
              <a:t>15-Oct-19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BA776-7B73-4D3A-87C0-8B647557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A8DDC-6C0C-4C6B-9082-684C8176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BD6B-190C-40D7-BDB8-F88653CD6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2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42DD5-F5B2-442B-9280-D806AA77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22D0C-9659-43AD-A50A-4B5EFE46F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08FFA-4F49-4B41-A621-D58FBE2A6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06684-A51B-42BC-8ECB-34FE73504B13}" type="datetimeFigureOut">
              <a:rPr lang="en-US" smtClean="0"/>
              <a:t>15-Oct-19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29B37-94D2-45BE-8850-4BF8C8972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474A4-1644-449A-8A01-63ECB8DF5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7BD6B-190C-40D7-BDB8-F88653CD6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5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person stick figure">
            <a:extLst>
              <a:ext uri="{FF2B5EF4-FFF2-40B4-BE49-F238E27FC236}">
                <a16:creationId xmlns:a16="http://schemas.microsoft.com/office/drawing/2014/main" id="{EAE4667D-04CC-4B69-AA4D-8F3F863B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05" y="348589"/>
            <a:ext cx="534140" cy="105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A6586A-FB7F-4BCD-9216-F7CE03C01ED1}"/>
              </a:ext>
            </a:extLst>
          </p:cNvPr>
          <p:cNvCxnSpPr/>
          <p:nvPr/>
        </p:nvCxnSpPr>
        <p:spPr>
          <a:xfrm>
            <a:off x="549675" y="1580225"/>
            <a:ext cx="0" cy="48383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97A8D1A-58C9-4350-87AE-1404DA041997}"/>
              </a:ext>
            </a:extLst>
          </p:cNvPr>
          <p:cNvSpPr/>
          <p:nvPr/>
        </p:nvSpPr>
        <p:spPr>
          <a:xfrm>
            <a:off x="1999957" y="574341"/>
            <a:ext cx="1639503" cy="6000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:UI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6A9C71-3BC5-4514-8905-4469E81A3AE2}"/>
              </a:ext>
            </a:extLst>
          </p:cNvPr>
          <p:cNvSpPr/>
          <p:nvPr/>
        </p:nvSpPr>
        <p:spPr>
          <a:xfrm>
            <a:off x="9167508" y="574340"/>
            <a:ext cx="1639483" cy="6000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:Model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86BC8F-4619-4333-B1A1-4663B3BFE5EC}"/>
              </a:ext>
            </a:extLst>
          </p:cNvPr>
          <p:cNvCxnSpPr/>
          <p:nvPr/>
        </p:nvCxnSpPr>
        <p:spPr>
          <a:xfrm>
            <a:off x="588610" y="2076450"/>
            <a:ext cx="20117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DE49134-99C4-4B78-BC8B-82ACAEFBB8B8}"/>
              </a:ext>
            </a:extLst>
          </p:cNvPr>
          <p:cNvSpPr txBox="1"/>
          <p:nvPr/>
        </p:nvSpPr>
        <p:spPr>
          <a:xfrm>
            <a:off x="816745" y="1707118"/>
            <a:ext cx="1307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Delete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C3E445-5102-4FE7-A75C-DC2072AF2E7E}"/>
              </a:ext>
            </a:extLst>
          </p:cNvPr>
          <p:cNvCxnSpPr>
            <a:cxnSpLocks/>
          </p:cNvCxnSpPr>
          <p:nvPr/>
        </p:nvCxnSpPr>
        <p:spPr>
          <a:xfrm flipH="1">
            <a:off x="7375923" y="1211589"/>
            <a:ext cx="12858" cy="5156842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0D5B7A-1F03-41A0-B592-C1D8CA245656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2819709" y="1174416"/>
            <a:ext cx="0" cy="5244139"/>
          </a:xfrm>
          <a:prstGeom prst="line">
            <a:avLst/>
          </a:prstGeom>
          <a:ln w="254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8A6A0E-1403-4C3E-812A-6526C13AE391}"/>
              </a:ext>
            </a:extLst>
          </p:cNvPr>
          <p:cNvSpPr/>
          <p:nvPr/>
        </p:nvSpPr>
        <p:spPr>
          <a:xfrm>
            <a:off x="2662561" y="2076450"/>
            <a:ext cx="314294" cy="317181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839FED-EC3C-477A-93F7-7D5783D4FD31}"/>
              </a:ext>
            </a:extLst>
          </p:cNvPr>
          <p:cNvCxnSpPr>
            <a:cxnSpLocks/>
          </p:cNvCxnSpPr>
          <p:nvPr/>
        </p:nvCxnSpPr>
        <p:spPr>
          <a:xfrm flipH="1">
            <a:off x="9987249" y="1174415"/>
            <a:ext cx="12858" cy="5156842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0388734-5BB6-42F5-ACD2-09EA5F46AB2F}"/>
              </a:ext>
            </a:extLst>
          </p:cNvPr>
          <p:cNvSpPr/>
          <p:nvPr/>
        </p:nvSpPr>
        <p:spPr>
          <a:xfrm>
            <a:off x="9842960" y="3934733"/>
            <a:ext cx="314294" cy="1163931"/>
          </a:xfrm>
          <a:prstGeom prst="rect">
            <a:avLst/>
          </a:prstGeom>
          <a:solidFill>
            <a:srgbClr val="7030A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1E5DBF-8595-4949-9E89-95410D9D90CF}"/>
              </a:ext>
            </a:extLst>
          </p:cNvPr>
          <p:cNvCxnSpPr>
            <a:cxnSpLocks/>
          </p:cNvCxnSpPr>
          <p:nvPr/>
        </p:nvCxnSpPr>
        <p:spPr>
          <a:xfrm flipH="1">
            <a:off x="4906292" y="1218064"/>
            <a:ext cx="1" cy="5156842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1ABC34-0B16-4C77-A444-4444532377DF}"/>
              </a:ext>
            </a:extLst>
          </p:cNvPr>
          <p:cNvSpPr txBox="1"/>
          <p:nvPr/>
        </p:nvSpPr>
        <p:spPr>
          <a:xfrm>
            <a:off x="4989879" y="3605344"/>
            <a:ext cx="2073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DeleteCommand</a:t>
            </a:r>
            <a:r>
              <a:rPr lang="en-US" sz="1600" dirty="0">
                <a:solidFill>
                  <a:srgbClr val="0070C0"/>
                </a:solidFill>
              </a:rPr>
              <a:t>(1)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6C428E-26B9-4F6F-A3EF-0CDCC0855283}"/>
              </a:ext>
            </a:extLst>
          </p:cNvPr>
          <p:cNvSpPr/>
          <p:nvPr/>
        </p:nvSpPr>
        <p:spPr>
          <a:xfrm>
            <a:off x="4130677" y="574339"/>
            <a:ext cx="1639503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16AB7E-94E2-453D-9479-ABE4E6F19054}"/>
              </a:ext>
            </a:extLst>
          </p:cNvPr>
          <p:cNvSpPr/>
          <p:nvPr/>
        </p:nvSpPr>
        <p:spPr>
          <a:xfrm>
            <a:off x="6649098" y="611514"/>
            <a:ext cx="1639491" cy="6000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:Parser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57E34E-2696-4CC0-9FAC-8239894462AC}"/>
              </a:ext>
            </a:extLst>
          </p:cNvPr>
          <p:cNvSpPr txBox="1"/>
          <p:nvPr/>
        </p:nvSpPr>
        <p:spPr>
          <a:xfrm>
            <a:off x="2921813" y="1772002"/>
            <a:ext cx="2196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execute(“delete 1”)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67C3D34-B92C-4FCF-BAB6-923EACCF4F12}"/>
              </a:ext>
            </a:extLst>
          </p:cNvPr>
          <p:cNvCxnSpPr>
            <a:cxnSpLocks/>
          </p:cNvCxnSpPr>
          <p:nvPr/>
        </p:nvCxnSpPr>
        <p:spPr>
          <a:xfrm>
            <a:off x="3042680" y="2143126"/>
            <a:ext cx="1648723" cy="1511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97DC998-5E89-4558-8AF5-EC39B8E7B994}"/>
              </a:ext>
            </a:extLst>
          </p:cNvPr>
          <p:cNvSpPr/>
          <p:nvPr/>
        </p:nvSpPr>
        <p:spPr>
          <a:xfrm>
            <a:off x="4721356" y="2143123"/>
            <a:ext cx="314294" cy="3055175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51D0037-DC40-4106-BCB1-3460B31CBD3E}"/>
              </a:ext>
            </a:extLst>
          </p:cNvPr>
          <p:cNvCxnSpPr>
            <a:cxnSpLocks/>
          </p:cNvCxnSpPr>
          <p:nvPr/>
        </p:nvCxnSpPr>
        <p:spPr>
          <a:xfrm>
            <a:off x="5035650" y="2158244"/>
            <a:ext cx="215572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9301A21-13FB-4160-888C-07BA48C89DF7}"/>
              </a:ext>
            </a:extLst>
          </p:cNvPr>
          <p:cNvSpPr/>
          <p:nvPr/>
        </p:nvSpPr>
        <p:spPr>
          <a:xfrm>
            <a:off x="7209903" y="2094196"/>
            <a:ext cx="314294" cy="666302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01946D-D80D-4A19-AE7E-983B2543AA55}"/>
              </a:ext>
            </a:extLst>
          </p:cNvPr>
          <p:cNvSpPr txBox="1"/>
          <p:nvPr/>
        </p:nvSpPr>
        <p:spPr>
          <a:xfrm>
            <a:off x="5086161" y="1809177"/>
            <a:ext cx="2073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Parse(“delete 1”)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CF93734-2C9D-45CA-8373-3887836B3F92}"/>
              </a:ext>
            </a:extLst>
          </p:cNvPr>
          <p:cNvCxnSpPr>
            <a:cxnSpLocks/>
          </p:cNvCxnSpPr>
          <p:nvPr/>
        </p:nvCxnSpPr>
        <p:spPr>
          <a:xfrm flipH="1">
            <a:off x="5086162" y="2760498"/>
            <a:ext cx="2123741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BAF46E-E3EE-4B4C-9DA9-83B1F748AD8F}"/>
              </a:ext>
            </a:extLst>
          </p:cNvPr>
          <p:cNvCxnSpPr>
            <a:cxnSpLocks/>
          </p:cNvCxnSpPr>
          <p:nvPr/>
        </p:nvCxnSpPr>
        <p:spPr>
          <a:xfrm flipV="1">
            <a:off x="5086161" y="3959448"/>
            <a:ext cx="4730945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B0232D-CE73-4199-A963-43C004E7B7EE}"/>
              </a:ext>
            </a:extLst>
          </p:cNvPr>
          <p:cNvCxnSpPr>
            <a:cxnSpLocks/>
          </p:cNvCxnSpPr>
          <p:nvPr/>
        </p:nvCxnSpPr>
        <p:spPr>
          <a:xfrm flipH="1">
            <a:off x="5022654" y="5104310"/>
            <a:ext cx="4794452" cy="1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3F0ED26-5DD9-4C58-AE48-A140D32C5976}"/>
              </a:ext>
            </a:extLst>
          </p:cNvPr>
          <p:cNvCxnSpPr>
            <a:cxnSpLocks/>
          </p:cNvCxnSpPr>
          <p:nvPr/>
        </p:nvCxnSpPr>
        <p:spPr>
          <a:xfrm flipH="1" flipV="1">
            <a:off x="3032689" y="5185810"/>
            <a:ext cx="1678675" cy="24975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D0F8351-9E48-4B5A-B8EC-97F7B60DC4B2}"/>
              </a:ext>
            </a:extLst>
          </p:cNvPr>
          <p:cNvCxnSpPr>
            <a:cxnSpLocks/>
          </p:cNvCxnSpPr>
          <p:nvPr/>
        </p:nvCxnSpPr>
        <p:spPr>
          <a:xfrm flipH="1" flipV="1">
            <a:off x="585283" y="5248265"/>
            <a:ext cx="2067287" cy="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5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shol</dc:creator>
  <cp:lastModifiedBy>m shol</cp:lastModifiedBy>
  <cp:revision>2</cp:revision>
  <dcterms:created xsi:type="dcterms:W3CDTF">2019-10-15T02:29:52Z</dcterms:created>
  <dcterms:modified xsi:type="dcterms:W3CDTF">2019-10-15T02:32:25Z</dcterms:modified>
</cp:coreProperties>
</file>