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32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7166-D731-4275-A69F-ADBB37508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1FA8-26F0-49D0-BE44-DC6B91F10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711C-A2C6-4ECA-892A-C29229C9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ABA1-AA85-4F57-87C0-4E7D9FB0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FEDF-8858-42EB-8BA3-575905C5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13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CDB5-C4DF-42D3-88F8-84889514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554A-C0EB-401D-93FC-A7D34BBC2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F29D-83EB-44A0-A7F0-41511054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0C42-86EB-42B3-B17F-258D73E0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D7D3-6188-4DD5-99E4-4730FE32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37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39F74-A8F8-42CE-96AD-3627A7C90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39FFF-72E4-4088-BA00-0FF70655D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5259-3AD4-4471-A28A-08C3BAE1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02943-F90E-4BB3-A2CE-85F1B990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7594-A4EF-42A0-AD17-C65CEDF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E294-A71E-4814-BC7E-EBCA2872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580-5FE9-43C0-8FCC-7077BB1F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65E36-DC4E-43D3-9D1C-EBACB6E0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29BF-A6AF-4038-98F5-F6A0A5F5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1071-1DF8-4A11-AD4D-627FD93F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53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1416-A55C-4D68-831B-CBCA070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C93A-C419-42BB-9928-9B939E32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1D7A-9240-49E5-A176-E8EC1769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08A2-50B7-41D1-AF43-81B52A48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7623-1FDF-4A88-85B8-763AF6A5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06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6EED-1A52-4A73-B7BD-09B78ED9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2FA4-7D1F-4955-9269-745694E49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C71C4-DB23-4AC1-A36F-F2CC042A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B4D3-5DA8-4FA7-8D0D-B3F6660C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453D9-B3FB-44A8-9696-855D99CE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07C6-E5AD-4D42-9914-A8E7DCCF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79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DCC8-C14D-4D6B-9B80-A830D41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8C33-795C-4CE4-A5F2-A3FBE66F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05D0-424C-4161-95BB-56F48717F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8EF18-0CDF-4053-AB04-FB1DE1692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7D3D7-6F83-40F5-8ED4-0B7F362B8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B21B9-ACAA-46FC-A30C-453C86E9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471C3-A756-463C-83D1-3BCE90A4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C9600-F956-4A9C-A392-E2291155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7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189E-1949-43AD-942B-D83C8303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9A0C5-6A7F-41C5-8E87-2743ED97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B9B2-43E7-430A-B1B6-0599C769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A8CF-9E29-49DF-87FB-78BDD15B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0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3CDE-70B7-4945-9C97-F86B55C9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963C4-985A-4256-9FBD-39CEDEF7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20CB-E3BD-4586-ADFB-BA6E484F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87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1CE3-595B-45C3-A168-464B52F2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390F-0AB9-4282-BB50-DC68506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D932E-203B-42D7-9B12-E87767E8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172C-4A42-41C5-A7C0-21C7C1E1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89D1A-A77F-4682-8B61-A70AFF54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A479-A493-4946-A0AD-DEFFA6CD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BBE1-AC4A-4C2C-A738-4E3C8EF0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92AB1-8A0C-417F-BBFB-2D6898709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363A-0CEC-4532-8159-0D4C7D0F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E539-9F21-4F47-AEB0-84FA7089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BA6D4-E0CF-4480-8575-831ADB74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B717-31F0-4553-8CA8-62E2DFAC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550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47071-5055-4E03-9AE2-660DC58B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21D4-9E7A-4091-95D1-4A861A56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417B-BDEF-418C-90F0-EE9D7893D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88C9-D99F-4766-B7FF-802CE4D47C89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9EC-CD32-45DD-8B06-01DC16E0C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4A80-15B6-4F5D-B51C-FF12AECB6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84EC-1E23-4AEE-989A-198C1BEE1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94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00E45A-41C1-43B9-B53E-98656081A573}"/>
              </a:ext>
            </a:extLst>
          </p:cNvPr>
          <p:cNvSpPr/>
          <p:nvPr/>
        </p:nvSpPr>
        <p:spPr>
          <a:xfrm>
            <a:off x="4216399" y="1642428"/>
            <a:ext cx="2174240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{abstract}</a:t>
            </a:r>
          </a:p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EE559-4B37-4E38-87F2-84DDC5C05682}"/>
              </a:ext>
            </a:extLst>
          </p:cNvPr>
          <p:cNvSpPr/>
          <p:nvPr/>
        </p:nvSpPr>
        <p:spPr>
          <a:xfrm>
            <a:off x="8041005" y="5215572"/>
            <a:ext cx="2174240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Laboratory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CF412-CE7A-4829-842F-FE0726597437}"/>
              </a:ext>
            </a:extLst>
          </p:cNvPr>
          <p:cNvSpPr/>
          <p:nvPr/>
        </p:nvSpPr>
        <p:spPr>
          <a:xfrm>
            <a:off x="5695315" y="5215572"/>
            <a:ext cx="2174240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113D9-234D-49A8-A2F3-857E0D42F8A7}"/>
              </a:ext>
            </a:extLst>
          </p:cNvPr>
          <p:cNvSpPr/>
          <p:nvPr/>
        </p:nvSpPr>
        <p:spPr>
          <a:xfrm>
            <a:off x="3349625" y="5215572"/>
            <a:ext cx="2174240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Tutorial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FE66C-7E8D-4A58-AE48-24D7C7DBD63A}"/>
              </a:ext>
            </a:extLst>
          </p:cNvPr>
          <p:cNvSpPr/>
          <p:nvPr/>
        </p:nvSpPr>
        <p:spPr>
          <a:xfrm>
            <a:off x="1003935" y="5215572"/>
            <a:ext cx="2174240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Sectional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03AC1-5D53-4E66-B9B4-D1436D857BCA}"/>
              </a:ext>
            </a:extLst>
          </p:cNvPr>
          <p:cNvSpPr/>
          <p:nvPr/>
        </p:nvSpPr>
        <p:spPr>
          <a:xfrm>
            <a:off x="8030210" y="3429000"/>
            <a:ext cx="2174240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RecurringTask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3EE4D-1C0B-4ED0-878B-06D9562EACBA}"/>
              </a:ext>
            </a:extLst>
          </p:cNvPr>
          <p:cNvSpPr/>
          <p:nvPr/>
        </p:nvSpPr>
        <p:spPr>
          <a:xfrm>
            <a:off x="5523865" y="3429000"/>
            <a:ext cx="2174240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17C02-2871-4830-B353-5E9BA5163086}"/>
              </a:ext>
            </a:extLst>
          </p:cNvPr>
          <p:cNvSpPr/>
          <p:nvPr/>
        </p:nvSpPr>
        <p:spPr>
          <a:xfrm>
            <a:off x="3012757" y="3429000"/>
            <a:ext cx="2174240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Academic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FE39E-F2A3-4173-A304-29C72128BF84}"/>
              </a:ext>
            </a:extLst>
          </p:cNvPr>
          <p:cNvSpPr/>
          <p:nvPr/>
        </p:nvSpPr>
        <p:spPr>
          <a:xfrm>
            <a:off x="501649" y="3429000"/>
            <a:ext cx="2174240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Deadline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D0362-D96C-4438-B908-43C7EAA2A4F4}"/>
              </a:ext>
            </a:extLst>
          </p:cNvPr>
          <p:cNvSpPr/>
          <p:nvPr/>
        </p:nvSpPr>
        <p:spPr>
          <a:xfrm>
            <a:off x="6764657" y="1642428"/>
            <a:ext cx="2174240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TaskList</a:t>
            </a:r>
            <a:endParaRPr lang="en-SG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900B6CE-4264-4E02-A95A-94BD2D3BDE01}"/>
              </a:ext>
            </a:extLst>
          </p:cNvPr>
          <p:cNvSpPr/>
          <p:nvPr/>
        </p:nvSpPr>
        <p:spPr>
          <a:xfrm>
            <a:off x="5107621" y="2688908"/>
            <a:ext cx="391796" cy="28289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87C5CD-625E-4B4E-B135-CD911C721C91}"/>
              </a:ext>
            </a:extLst>
          </p:cNvPr>
          <p:cNvCxnSpPr>
            <a:stCxn id="19" idx="3"/>
            <a:endCxn id="12" idx="0"/>
          </p:cNvCxnSpPr>
          <p:nvPr/>
        </p:nvCxnSpPr>
        <p:spPr>
          <a:xfrm rot="5400000">
            <a:off x="3217544" y="1343025"/>
            <a:ext cx="457200" cy="37147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815313-A403-429E-BFD2-92D523FC6E22}"/>
              </a:ext>
            </a:extLst>
          </p:cNvPr>
          <p:cNvCxnSpPr>
            <a:stCxn id="19" idx="3"/>
            <a:endCxn id="11" idx="0"/>
          </p:cNvCxnSpPr>
          <p:nvPr/>
        </p:nvCxnSpPr>
        <p:spPr>
          <a:xfrm rot="5400000">
            <a:off x="4473098" y="2598579"/>
            <a:ext cx="457200" cy="120364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7929E93-AAB0-448C-AEC2-DFDD24A9BE21}"/>
              </a:ext>
            </a:extLst>
          </p:cNvPr>
          <p:cNvCxnSpPr>
            <a:stCxn id="19" idx="3"/>
            <a:endCxn id="9" idx="0"/>
          </p:cNvCxnSpPr>
          <p:nvPr/>
        </p:nvCxnSpPr>
        <p:spPr>
          <a:xfrm rot="16200000" flipH="1">
            <a:off x="6981824" y="1293494"/>
            <a:ext cx="457200" cy="38138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95A07D9-A23C-4C18-B705-A4A1E895EB28}"/>
              </a:ext>
            </a:extLst>
          </p:cNvPr>
          <p:cNvCxnSpPr>
            <a:stCxn id="19" idx="3"/>
            <a:endCxn id="10" idx="0"/>
          </p:cNvCxnSpPr>
          <p:nvPr/>
        </p:nvCxnSpPr>
        <p:spPr>
          <a:xfrm rot="16200000" flipH="1">
            <a:off x="5728652" y="2546667"/>
            <a:ext cx="457200" cy="13074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40E7D2A-EC9C-40EC-9F80-F4D308AF945A}"/>
              </a:ext>
            </a:extLst>
          </p:cNvPr>
          <p:cNvSpPr/>
          <p:nvPr/>
        </p:nvSpPr>
        <p:spPr>
          <a:xfrm>
            <a:off x="3903979" y="4486432"/>
            <a:ext cx="391796" cy="28289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F9FB1C-3486-4569-B2E3-48610ECA0005}"/>
              </a:ext>
            </a:extLst>
          </p:cNvPr>
          <p:cNvCxnSpPr>
            <a:stCxn id="28" idx="3"/>
            <a:endCxn id="8" idx="0"/>
          </p:cNvCxnSpPr>
          <p:nvPr/>
        </p:nvCxnSpPr>
        <p:spPr>
          <a:xfrm rot="5400000">
            <a:off x="2872342" y="3988037"/>
            <a:ext cx="446248" cy="20088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450FC8-024A-4B08-9B23-EED1564385BC}"/>
              </a:ext>
            </a:extLst>
          </p:cNvPr>
          <p:cNvCxnSpPr>
            <a:stCxn id="28" idx="3"/>
            <a:endCxn id="7" idx="0"/>
          </p:cNvCxnSpPr>
          <p:nvPr/>
        </p:nvCxnSpPr>
        <p:spPr>
          <a:xfrm rot="16200000" flipH="1">
            <a:off x="4045187" y="4824014"/>
            <a:ext cx="446248" cy="33686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7BB569F-CC23-4376-B2D3-C3B9E3042091}"/>
              </a:ext>
            </a:extLst>
          </p:cNvPr>
          <p:cNvCxnSpPr>
            <a:stCxn id="28" idx="3"/>
            <a:endCxn id="6" idx="0"/>
          </p:cNvCxnSpPr>
          <p:nvPr/>
        </p:nvCxnSpPr>
        <p:spPr>
          <a:xfrm rot="16200000" flipH="1">
            <a:off x="5218032" y="3651169"/>
            <a:ext cx="446248" cy="26825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2E103C0-CABF-47A9-B3A6-891B10E6A725}"/>
              </a:ext>
            </a:extLst>
          </p:cNvPr>
          <p:cNvCxnSpPr>
            <a:stCxn id="28" idx="3"/>
            <a:endCxn id="5" idx="0"/>
          </p:cNvCxnSpPr>
          <p:nvPr/>
        </p:nvCxnSpPr>
        <p:spPr>
          <a:xfrm rot="16200000" flipH="1">
            <a:off x="6390877" y="2478324"/>
            <a:ext cx="446248" cy="50282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5FAE8C-228A-4D83-A9A2-FF1485D92FC9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flipH="1">
            <a:off x="6390639" y="2165668"/>
            <a:ext cx="37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B17452-F10D-40E6-971D-4AA4297F0BE3}"/>
              </a:ext>
            </a:extLst>
          </p:cNvPr>
          <p:cNvCxnSpPr>
            <a:stCxn id="4" idx="3"/>
          </p:cNvCxnSpPr>
          <p:nvPr/>
        </p:nvCxnSpPr>
        <p:spPr>
          <a:xfrm>
            <a:off x="6390639" y="2165668"/>
            <a:ext cx="187009" cy="17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05F75A-6F7E-494D-A5AE-BCC42448563B}"/>
              </a:ext>
            </a:extLst>
          </p:cNvPr>
          <p:cNvCxnSpPr>
            <a:stCxn id="4" idx="3"/>
          </p:cNvCxnSpPr>
          <p:nvPr/>
        </p:nvCxnSpPr>
        <p:spPr>
          <a:xfrm flipV="1">
            <a:off x="6390639" y="2019300"/>
            <a:ext cx="187009" cy="146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1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tan</dc:creator>
  <cp:lastModifiedBy>catherine tan</cp:lastModifiedBy>
  <cp:revision>3</cp:revision>
  <dcterms:created xsi:type="dcterms:W3CDTF">2019-10-11T09:02:33Z</dcterms:created>
  <dcterms:modified xsi:type="dcterms:W3CDTF">2019-10-11T09:21:00Z</dcterms:modified>
</cp:coreProperties>
</file>