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55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479F-BDC5-4DB9-A582-0EBF47597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6F09E-E784-48D8-8DF5-13E894FED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5D20-DCC6-4226-AF1A-FBCE9B52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5AB4F-6A57-4450-BF54-D7020175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8FAA-EA37-47E6-ACEA-8BAD3BE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2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C7D3-EED1-41C9-86CA-276E5B13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F5BED-B789-4CE9-B5DE-AD1BA814D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57E87-250C-4B25-8C80-57A5F48F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A26DA-08A8-4AEF-8F6D-121F195B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ABB97-46BE-44E8-8043-0884CA2B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4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9D316-3428-4034-8F4C-97172BC63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78E1B-C552-4E83-A8BB-6D9BBA54F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1419-249C-4244-BDD5-11E7AD4D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CF80-3F02-42F6-A5CA-BBEFE6A6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7548E-4765-40DB-8C49-92F22760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0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7F2E-1101-4EF6-A951-D170742C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7244-34C2-412D-8A7B-F5B4C474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64B2-8E4C-4F4E-8221-40B86258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5E12F-4E9A-496B-AA49-C7EEF0F6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3F4E-AC10-4117-A6F8-6F8A3266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4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8C9D-122C-48EA-AF39-D87CF3F8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C4984-7D3E-4CA0-B2C7-49B92ACB1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F2427-32CA-43CC-BBAA-A3A0B804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1D54F-9190-4637-A46F-CFB86F03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E9031-7B87-4B85-BB3B-943EE2C2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8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D657-6F05-4EAF-A87E-49D193AA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8AE0-68A1-4B56-989D-4383A2137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405DF-85C0-4BF4-977A-B8721AE50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65EFD-0721-44A9-B800-88AA6BC7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FA4CE-2200-444F-9EA1-1A79767F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BCC03-4EC8-4C20-9D2D-E88CF3C0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D312-4242-4781-8AA6-89A1379B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E7FF-FC50-4E68-91E7-3677012F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23F0E-6A75-474C-B86F-880DCAAA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764D-682E-43D5-8D22-CCEA6CF7E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6C430-D8F9-4631-BE75-1D33A570A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9B944-C28E-42D5-86ED-F802E500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A53CA-C77D-4D26-809E-A90CA3BA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EA7C1-A8B8-46A1-82F5-D9C7A6B2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7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9681-DDE3-4AEE-AD28-1055D7CE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B3850-94E9-4FA4-8A8F-51065D0F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3B36D-FEC3-4CF4-ADF3-520EF867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45B85-B065-4949-8309-D380EABD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F1E5D-8591-498F-BB2B-D206F6C9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995F7-5323-411A-99DC-43C75642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EEB2D-75B1-4FBA-B251-3471686E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8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C64F-4935-436B-9B5D-1ABD4600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2014-BEA6-496E-B166-9A6D4325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1F8D8-09AA-475D-9881-87594854C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0786E-04BB-4EEE-9806-ECB8F0CC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9B12E-6BF3-431A-B31C-2B397D78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F7902-B4DB-4B85-846F-62116E3D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7B3C-B14D-4C5D-A21F-B1D21455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B477B-A962-4B45-B6F4-290901416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142C5-1330-4A43-836E-AA9E272AF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EBE77-3DB0-45C0-8C5F-1CA1AE6A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BAAC0-90E1-4B53-8A67-5E99DB09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8FDDE-4555-483F-BC64-C21FD0FE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8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A72C4-3FAB-4292-8B9E-FB6ADE91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7BD03-1525-4ED6-AE2A-6D6CBF27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C8B5D-55C5-4D90-960F-8B466352E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3051C-6CCC-40DB-9C0F-E64FC56C0CAD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222A-F43F-421E-A194-5776753F2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5862-FED5-4C2B-AE92-802E15BAF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2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0C0F66F2-92F5-4B1E-85C3-1D5D79D7471E}"/>
              </a:ext>
            </a:extLst>
          </p:cNvPr>
          <p:cNvSpPr/>
          <p:nvPr/>
        </p:nvSpPr>
        <p:spPr>
          <a:xfrm>
            <a:off x="1560763" y="1106350"/>
            <a:ext cx="9200548" cy="487679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3" name="Rectangle 65">
            <a:extLst>
              <a:ext uri="{FF2B5EF4-FFF2-40B4-BE49-F238E27FC236}">
                <a16:creationId xmlns:a16="http://schemas.microsoft.com/office/drawing/2014/main" id="{B90682BB-6919-4C1E-80F3-C1EE70033662}"/>
              </a:ext>
            </a:extLst>
          </p:cNvPr>
          <p:cNvSpPr/>
          <p:nvPr/>
        </p:nvSpPr>
        <p:spPr>
          <a:xfrm>
            <a:off x="6091808" y="4431868"/>
            <a:ext cx="7415996" cy="510303"/>
          </a:xfrm>
          <a:prstGeom prst="roundRect">
            <a:avLst>
              <a:gd name="adj" fmla="val 6323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>
                <a:solidFill>
                  <a:srgbClr val="0070C0"/>
                </a:solidFill>
              </a:rPr>
              <a:t>                  [“day”]</a:t>
            </a: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B1D2D48F-3BBF-4B42-A6F4-787D2F4825F2}"/>
              </a:ext>
            </a:extLst>
          </p:cNvPr>
          <p:cNvSpPr/>
          <p:nvPr/>
        </p:nvSpPr>
        <p:spPr>
          <a:xfrm>
            <a:off x="364860" y="1411147"/>
            <a:ext cx="1093635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DE2C04-2F0C-4085-8F01-479855D3CF06}"/>
              </a:ext>
            </a:extLst>
          </p:cNvPr>
          <p:cNvCxnSpPr>
            <a:cxnSpLocks/>
          </p:cNvCxnSpPr>
          <p:nvPr/>
        </p:nvCxnSpPr>
        <p:spPr>
          <a:xfrm>
            <a:off x="882121" y="1774818"/>
            <a:ext cx="0" cy="4208329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B1F8D61-A056-4DBA-B7F8-3775714AF462}"/>
              </a:ext>
            </a:extLst>
          </p:cNvPr>
          <p:cNvSpPr/>
          <p:nvPr/>
        </p:nvSpPr>
        <p:spPr>
          <a:xfrm>
            <a:off x="810113" y="2125512"/>
            <a:ext cx="152400" cy="37052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B0CBE4A7-BA4A-4957-984D-BE8EFE4C7E79}"/>
              </a:ext>
            </a:extLst>
          </p:cNvPr>
          <p:cNvSpPr/>
          <p:nvPr/>
        </p:nvSpPr>
        <p:spPr>
          <a:xfrm>
            <a:off x="1812660" y="1418500"/>
            <a:ext cx="146649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F1D22E-D12A-4A07-B473-E2BF656A80C6}"/>
              </a:ext>
            </a:extLst>
          </p:cNvPr>
          <p:cNvCxnSpPr>
            <a:cxnSpLocks/>
          </p:cNvCxnSpPr>
          <p:nvPr/>
        </p:nvCxnSpPr>
        <p:spPr>
          <a:xfrm>
            <a:off x="2548892" y="1782171"/>
            <a:ext cx="0" cy="420097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35F6FAB-E11D-4CF2-B64D-34D83F6B4512}"/>
              </a:ext>
            </a:extLst>
          </p:cNvPr>
          <p:cNvSpPr/>
          <p:nvPr/>
        </p:nvSpPr>
        <p:spPr>
          <a:xfrm>
            <a:off x="2476884" y="2240364"/>
            <a:ext cx="152376" cy="34379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ECB939FE-A567-421D-9E18-EFBEB3F408E0}"/>
              </a:ext>
            </a:extLst>
          </p:cNvPr>
          <p:cNvSpPr/>
          <p:nvPr/>
        </p:nvSpPr>
        <p:spPr>
          <a:xfrm>
            <a:off x="11098365" y="1414813"/>
            <a:ext cx="1093635" cy="3467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TaskList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8BAB69-281B-4900-BFB7-41B39B698306}"/>
              </a:ext>
            </a:extLst>
          </p:cNvPr>
          <p:cNvCxnSpPr>
            <a:cxnSpLocks/>
          </p:cNvCxnSpPr>
          <p:nvPr/>
        </p:nvCxnSpPr>
        <p:spPr>
          <a:xfrm>
            <a:off x="11645182" y="1778484"/>
            <a:ext cx="0" cy="4204659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1798D-E4A6-4A12-B54A-65E1BC7CC890}"/>
              </a:ext>
            </a:extLst>
          </p:cNvPr>
          <p:cNvSpPr/>
          <p:nvPr/>
        </p:nvSpPr>
        <p:spPr>
          <a:xfrm>
            <a:off x="11564790" y="3316147"/>
            <a:ext cx="164372" cy="3698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14550F-0A1F-4E39-9AA9-453144B678ED}"/>
              </a:ext>
            </a:extLst>
          </p:cNvPr>
          <p:cNvCxnSpPr>
            <a:cxnSpLocks/>
          </p:cNvCxnSpPr>
          <p:nvPr/>
        </p:nvCxnSpPr>
        <p:spPr>
          <a:xfrm flipV="1">
            <a:off x="-277132" y="2132866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46D756-5287-4BA3-B1A0-AC2BBBB9F8BE}"/>
              </a:ext>
            </a:extLst>
          </p:cNvPr>
          <p:cNvSpPr txBox="1"/>
          <p:nvPr/>
        </p:nvSpPr>
        <p:spPr>
          <a:xfrm>
            <a:off x="-194835" y="2190551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view day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546ED4-6344-4063-9385-8DD1AF3AA6BA}"/>
              </a:ext>
            </a:extLst>
          </p:cNvPr>
          <p:cNvCxnSpPr>
            <a:cxnSpLocks/>
          </p:cNvCxnSpPr>
          <p:nvPr/>
        </p:nvCxnSpPr>
        <p:spPr>
          <a:xfrm>
            <a:off x="977989" y="2240364"/>
            <a:ext cx="1498895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90EE7B-AC8B-4FC2-90DE-C56F185B9434}"/>
              </a:ext>
            </a:extLst>
          </p:cNvPr>
          <p:cNvSpPr txBox="1"/>
          <p:nvPr/>
        </p:nvSpPr>
        <p:spPr>
          <a:xfrm>
            <a:off x="1012079" y="2284213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logicExecute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(“view day”)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6E619C-4B23-4846-B736-0010F92CAA3D}"/>
              </a:ext>
            </a:extLst>
          </p:cNvPr>
          <p:cNvCxnSpPr>
            <a:cxnSpLocks/>
          </p:cNvCxnSpPr>
          <p:nvPr/>
        </p:nvCxnSpPr>
        <p:spPr>
          <a:xfrm>
            <a:off x="8271508" y="3316148"/>
            <a:ext cx="33108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069337-64D7-4024-BCE6-68BE5451E6CC}"/>
              </a:ext>
            </a:extLst>
          </p:cNvPr>
          <p:cNvSpPr txBox="1"/>
          <p:nvPr/>
        </p:nvSpPr>
        <p:spPr>
          <a:xfrm>
            <a:off x="11616884" y="4484785"/>
            <a:ext cx="15099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2"/>
                </a:solidFill>
              </a:rPr>
              <a:t>dateViewRefresh</a:t>
            </a:r>
            <a:r>
              <a:rPr lang="en-US" sz="1400" dirty="0">
                <a:solidFill>
                  <a:schemeClr val="accent2"/>
                </a:solidFill>
              </a:rPr>
              <a:t>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D057AA-B1DD-44A5-AC8C-0C9382EE4AED}"/>
              </a:ext>
            </a:extLst>
          </p:cNvPr>
          <p:cNvCxnSpPr>
            <a:cxnSpLocks/>
          </p:cNvCxnSpPr>
          <p:nvPr/>
        </p:nvCxnSpPr>
        <p:spPr>
          <a:xfrm flipV="1">
            <a:off x="8271508" y="3686878"/>
            <a:ext cx="3248499" cy="2364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B793E5-A5FD-4180-8F9A-F37C62786CB0}"/>
              </a:ext>
            </a:extLst>
          </p:cNvPr>
          <p:cNvCxnSpPr>
            <a:cxnSpLocks/>
          </p:cNvCxnSpPr>
          <p:nvPr/>
        </p:nvCxnSpPr>
        <p:spPr>
          <a:xfrm>
            <a:off x="962513" y="5678347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CFB88B-DB94-4EC3-9AD4-1FC2D222A99B}"/>
              </a:ext>
            </a:extLst>
          </p:cNvPr>
          <p:cNvCxnSpPr>
            <a:cxnSpLocks/>
          </p:cNvCxnSpPr>
          <p:nvPr/>
        </p:nvCxnSpPr>
        <p:spPr>
          <a:xfrm>
            <a:off x="-277132" y="5830747"/>
            <a:ext cx="108724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782FB8-8F5B-4896-B827-22AE990FF3EE}"/>
              </a:ext>
            </a:extLst>
          </p:cNvPr>
          <p:cNvCxnSpPr>
            <a:cxnSpLocks/>
          </p:cNvCxnSpPr>
          <p:nvPr/>
        </p:nvCxnSpPr>
        <p:spPr>
          <a:xfrm>
            <a:off x="-467307" y="1913945"/>
            <a:ext cx="0" cy="406920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872E5D-0E4E-4546-8301-66BC6C961FA8}"/>
              </a:ext>
            </a:extLst>
          </p:cNvPr>
          <p:cNvSpPr txBox="1"/>
          <p:nvPr/>
        </p:nvSpPr>
        <p:spPr>
          <a:xfrm>
            <a:off x="8389239" y="3850663"/>
            <a:ext cx="13571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displayDailyView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25" name="Rectangle 62">
            <a:extLst>
              <a:ext uri="{FF2B5EF4-FFF2-40B4-BE49-F238E27FC236}">
                <a16:creationId xmlns:a16="http://schemas.microsoft.com/office/drawing/2014/main" id="{BB7D5452-E67F-46AF-83B1-D93B693E5442}"/>
              </a:ext>
            </a:extLst>
          </p:cNvPr>
          <p:cNvSpPr/>
          <p:nvPr/>
        </p:nvSpPr>
        <p:spPr>
          <a:xfrm>
            <a:off x="3429000" y="1411147"/>
            <a:ext cx="1532381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9A8D2-C9E1-4526-AA38-6EA4E80A8827}"/>
              </a:ext>
            </a:extLst>
          </p:cNvPr>
          <p:cNvCxnSpPr>
            <a:cxnSpLocks/>
          </p:cNvCxnSpPr>
          <p:nvPr/>
        </p:nvCxnSpPr>
        <p:spPr>
          <a:xfrm>
            <a:off x="4165233" y="1774818"/>
            <a:ext cx="0" cy="154783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A4DECE7-033F-4121-954F-79846C6F4F35}"/>
              </a:ext>
            </a:extLst>
          </p:cNvPr>
          <p:cNvSpPr/>
          <p:nvPr/>
        </p:nvSpPr>
        <p:spPr>
          <a:xfrm>
            <a:off x="4093225" y="2325547"/>
            <a:ext cx="152376" cy="6972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8" name="Rectangle 62">
            <a:extLst>
              <a:ext uri="{FF2B5EF4-FFF2-40B4-BE49-F238E27FC236}">
                <a16:creationId xmlns:a16="http://schemas.microsoft.com/office/drawing/2014/main" id="{5AA2A8EB-9360-44FD-9FFB-1A369DC26962}"/>
              </a:ext>
            </a:extLst>
          </p:cNvPr>
          <p:cNvSpPr/>
          <p:nvPr/>
        </p:nvSpPr>
        <p:spPr>
          <a:xfrm>
            <a:off x="5105400" y="1411147"/>
            <a:ext cx="205739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:ViewCommandParser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94A1A3-4ECE-4AC0-BAA5-5E307F7FB696}"/>
              </a:ext>
            </a:extLst>
          </p:cNvPr>
          <p:cNvCxnSpPr>
            <a:cxnSpLocks/>
          </p:cNvCxnSpPr>
          <p:nvPr/>
        </p:nvCxnSpPr>
        <p:spPr>
          <a:xfrm>
            <a:off x="6091808" y="1774818"/>
            <a:ext cx="0" cy="15413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0D06749-0333-4368-9EE8-78AB09330265}"/>
              </a:ext>
            </a:extLst>
          </p:cNvPr>
          <p:cNvSpPr/>
          <p:nvPr/>
        </p:nvSpPr>
        <p:spPr>
          <a:xfrm>
            <a:off x="6019800" y="2401748"/>
            <a:ext cx="152376" cy="5333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1" name="Rectangle 62">
            <a:extLst>
              <a:ext uri="{FF2B5EF4-FFF2-40B4-BE49-F238E27FC236}">
                <a16:creationId xmlns:a16="http://schemas.microsoft.com/office/drawing/2014/main" id="{4909B8D3-3DB5-44D7-9F6D-D999E0696A92}"/>
              </a:ext>
            </a:extLst>
          </p:cNvPr>
          <p:cNvSpPr/>
          <p:nvPr/>
        </p:nvSpPr>
        <p:spPr>
          <a:xfrm>
            <a:off x="7315199" y="1411147"/>
            <a:ext cx="160019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v:ViewCommand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F1ED88-C8C0-4D62-9430-5BE46EC8FD65}"/>
              </a:ext>
            </a:extLst>
          </p:cNvPr>
          <p:cNvCxnSpPr>
            <a:cxnSpLocks/>
          </p:cNvCxnSpPr>
          <p:nvPr/>
        </p:nvCxnSpPr>
        <p:spPr>
          <a:xfrm>
            <a:off x="8149232" y="1774818"/>
            <a:ext cx="0" cy="38273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D85A8C4-FB1E-453E-B494-8C931B8145E2}"/>
              </a:ext>
            </a:extLst>
          </p:cNvPr>
          <p:cNvSpPr/>
          <p:nvPr/>
        </p:nvSpPr>
        <p:spPr>
          <a:xfrm>
            <a:off x="8077224" y="2477948"/>
            <a:ext cx="152376" cy="3809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D65AA9-B335-41CA-8E89-2060CDAF5936}"/>
              </a:ext>
            </a:extLst>
          </p:cNvPr>
          <p:cNvCxnSpPr>
            <a:cxnSpLocks/>
          </p:cNvCxnSpPr>
          <p:nvPr/>
        </p:nvCxnSpPr>
        <p:spPr>
          <a:xfrm flipV="1">
            <a:off x="2648306" y="2325548"/>
            <a:ext cx="144491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C378993-059B-4DA0-944F-5096145A0B4A}"/>
              </a:ext>
            </a:extLst>
          </p:cNvPr>
          <p:cNvSpPr txBox="1"/>
          <p:nvPr/>
        </p:nvSpPr>
        <p:spPr>
          <a:xfrm>
            <a:off x="2743200" y="2347407"/>
            <a:ext cx="11866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processCmd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(“view day”)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F0D138-29A6-4B0C-BFA6-BE57F602C2D6}"/>
              </a:ext>
            </a:extLst>
          </p:cNvPr>
          <p:cNvCxnSpPr>
            <a:cxnSpLocks/>
          </p:cNvCxnSpPr>
          <p:nvPr/>
        </p:nvCxnSpPr>
        <p:spPr>
          <a:xfrm flipV="1">
            <a:off x="4267200" y="2401748"/>
            <a:ext cx="17526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1714EAD-BC3D-47BB-BFA9-CE25C355238F}"/>
              </a:ext>
            </a:extLst>
          </p:cNvPr>
          <p:cNvSpPr txBox="1"/>
          <p:nvPr/>
        </p:nvSpPr>
        <p:spPr>
          <a:xfrm>
            <a:off x="4308383" y="2423607"/>
            <a:ext cx="16680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parseCommand</a:t>
            </a:r>
            <a:r>
              <a:rPr lang="en-US" sz="1400" dirty="0">
                <a:solidFill>
                  <a:srgbClr val="0070C0"/>
                </a:solidFill>
              </a:rPr>
              <a:t>(“day”)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1F2036-A77D-4500-B378-A30E8E8105B8}"/>
              </a:ext>
            </a:extLst>
          </p:cNvPr>
          <p:cNvCxnSpPr>
            <a:cxnSpLocks/>
          </p:cNvCxnSpPr>
          <p:nvPr/>
        </p:nvCxnSpPr>
        <p:spPr>
          <a:xfrm flipV="1">
            <a:off x="6172200" y="2477948"/>
            <a:ext cx="1905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9CBDC69-8075-4508-9738-E60BDC948E02}"/>
              </a:ext>
            </a:extLst>
          </p:cNvPr>
          <p:cNvSpPr txBox="1"/>
          <p:nvPr/>
        </p:nvSpPr>
        <p:spPr>
          <a:xfrm>
            <a:off x="6193303" y="2533708"/>
            <a:ext cx="18755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ViewCommand</a:t>
            </a:r>
            <a:r>
              <a:rPr lang="en-US" sz="1400" dirty="0">
                <a:solidFill>
                  <a:srgbClr val="0070C0"/>
                </a:solidFill>
              </a:rPr>
              <a:t>(“day”)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86D4B6-6094-4138-B0EA-31B5F9EAE9C0}"/>
              </a:ext>
            </a:extLst>
          </p:cNvPr>
          <p:cNvCxnSpPr>
            <a:cxnSpLocks/>
          </p:cNvCxnSpPr>
          <p:nvPr/>
        </p:nvCxnSpPr>
        <p:spPr>
          <a:xfrm flipH="1">
            <a:off x="6172200" y="2858947"/>
            <a:ext cx="18966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1D53976-7988-456F-AE41-19F9D8FFB4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52221" y="2935134"/>
            <a:ext cx="175260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503471-BF58-46B5-84D3-AA2782D921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38188" y="3022831"/>
            <a:ext cx="1444919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EEDC15-AD1D-4CAD-8656-C79BC53A8F28}"/>
              </a:ext>
            </a:extLst>
          </p:cNvPr>
          <p:cNvCxnSpPr>
            <a:cxnSpLocks/>
          </p:cNvCxnSpPr>
          <p:nvPr/>
        </p:nvCxnSpPr>
        <p:spPr>
          <a:xfrm flipV="1">
            <a:off x="2667000" y="3239948"/>
            <a:ext cx="540186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4E8BB72-625D-4C69-B94C-FE4BA86C2334}"/>
              </a:ext>
            </a:extLst>
          </p:cNvPr>
          <p:cNvSpPr/>
          <p:nvPr/>
        </p:nvSpPr>
        <p:spPr>
          <a:xfrm>
            <a:off x="8077200" y="3239954"/>
            <a:ext cx="152376" cy="22859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A5D82D-8E09-40D8-8896-681F3CBFE190}"/>
              </a:ext>
            </a:extLst>
          </p:cNvPr>
          <p:cNvSpPr txBox="1"/>
          <p:nvPr/>
        </p:nvSpPr>
        <p:spPr>
          <a:xfrm>
            <a:off x="4724399" y="3253103"/>
            <a:ext cx="16001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commandExecute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647FED-1CF7-45A5-9941-C4DFF8D1332E}"/>
              </a:ext>
            </a:extLst>
          </p:cNvPr>
          <p:cNvSpPr txBox="1"/>
          <p:nvPr/>
        </p:nvSpPr>
        <p:spPr>
          <a:xfrm>
            <a:off x="2812798" y="2810405"/>
            <a:ext cx="11866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590D8D2-5BA5-40BF-8754-479349CF0BAF}"/>
              </a:ext>
            </a:extLst>
          </p:cNvPr>
          <p:cNvSpPr/>
          <p:nvPr/>
        </p:nvSpPr>
        <p:spPr>
          <a:xfrm>
            <a:off x="8164515" y="4023518"/>
            <a:ext cx="152376" cy="23758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8" name="Rectangle 62">
            <a:extLst>
              <a:ext uri="{FF2B5EF4-FFF2-40B4-BE49-F238E27FC236}">
                <a16:creationId xmlns:a16="http://schemas.microsoft.com/office/drawing/2014/main" id="{02AE7486-05FC-422D-B8B8-47BAF4DD40F4}"/>
              </a:ext>
            </a:extLst>
          </p:cNvPr>
          <p:cNvSpPr/>
          <p:nvPr/>
        </p:nvSpPr>
        <p:spPr>
          <a:xfrm>
            <a:off x="9067800" y="1411147"/>
            <a:ext cx="160019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AE0FED-685F-405F-A4B3-5491A54CAF63}"/>
              </a:ext>
            </a:extLst>
          </p:cNvPr>
          <p:cNvCxnSpPr>
            <a:cxnSpLocks/>
          </p:cNvCxnSpPr>
          <p:nvPr/>
        </p:nvCxnSpPr>
        <p:spPr>
          <a:xfrm>
            <a:off x="9901833" y="1774818"/>
            <a:ext cx="0" cy="41281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93BDA3B-3D95-46DA-A444-6DAFF819E086}"/>
              </a:ext>
            </a:extLst>
          </p:cNvPr>
          <p:cNvSpPr/>
          <p:nvPr/>
        </p:nvSpPr>
        <p:spPr>
          <a:xfrm>
            <a:off x="9829825" y="4992554"/>
            <a:ext cx="152376" cy="3809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4E309B-0A88-4789-B1A9-C553B31573BA}"/>
              </a:ext>
            </a:extLst>
          </p:cNvPr>
          <p:cNvCxnSpPr>
            <a:cxnSpLocks/>
          </p:cNvCxnSpPr>
          <p:nvPr/>
        </p:nvCxnSpPr>
        <p:spPr>
          <a:xfrm>
            <a:off x="8245733" y="4992547"/>
            <a:ext cx="1584092" cy="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4953A89-254B-404B-B793-C2CA7E81CAFD}"/>
              </a:ext>
            </a:extLst>
          </p:cNvPr>
          <p:cNvSpPr txBox="1"/>
          <p:nvPr/>
        </p:nvSpPr>
        <p:spPr>
          <a:xfrm>
            <a:off x="8352512" y="5018860"/>
            <a:ext cx="13248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CommandResult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19157C-A2AD-4C77-AC0A-8C2237D988B3}"/>
              </a:ext>
            </a:extLst>
          </p:cNvPr>
          <p:cNvCxnSpPr>
            <a:cxnSpLocks/>
          </p:cNvCxnSpPr>
          <p:nvPr/>
        </p:nvCxnSpPr>
        <p:spPr>
          <a:xfrm flipH="1">
            <a:off x="8229577" y="5373547"/>
            <a:ext cx="16002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1A6E89D-5301-4F6F-ABE6-AB6510158016}"/>
              </a:ext>
            </a:extLst>
          </p:cNvPr>
          <p:cNvCxnSpPr>
            <a:cxnSpLocks/>
          </p:cNvCxnSpPr>
          <p:nvPr/>
        </p:nvCxnSpPr>
        <p:spPr>
          <a:xfrm flipH="1">
            <a:off x="2629260" y="5523319"/>
            <a:ext cx="54396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8">
            <a:extLst>
              <a:ext uri="{FF2B5EF4-FFF2-40B4-BE49-F238E27FC236}">
                <a16:creationId xmlns:a16="http://schemas.microsoft.com/office/drawing/2014/main" id="{1D1E5EA1-9A53-445C-BA46-0D2321DFF2F4}"/>
              </a:ext>
            </a:extLst>
          </p:cNvPr>
          <p:cNvSpPr/>
          <p:nvPr/>
        </p:nvSpPr>
        <p:spPr>
          <a:xfrm rot="18999002" flipV="1">
            <a:off x="8257989" y="3882668"/>
            <a:ext cx="167452" cy="116880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6" name="Freeform 58">
            <a:extLst>
              <a:ext uri="{FF2B5EF4-FFF2-40B4-BE49-F238E27FC236}">
                <a16:creationId xmlns:a16="http://schemas.microsoft.com/office/drawing/2014/main" id="{319918ED-B773-41AF-9E60-B8525351F652}"/>
              </a:ext>
            </a:extLst>
          </p:cNvPr>
          <p:cNvSpPr/>
          <p:nvPr/>
        </p:nvSpPr>
        <p:spPr>
          <a:xfrm rot="792488" flipV="1">
            <a:off x="8279901" y="4273139"/>
            <a:ext cx="167452" cy="116880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7" name="Picture 2" descr="Image result for person stick figure">
            <a:extLst>
              <a:ext uri="{FF2B5EF4-FFF2-40B4-BE49-F238E27FC236}">
                <a16:creationId xmlns:a16="http://schemas.microsoft.com/office/drawing/2014/main" id="{85B9C7CF-7BA5-46CA-9A60-1B7B1BA87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1276" y="730583"/>
            <a:ext cx="534140" cy="105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62">
            <a:extLst>
              <a:ext uri="{FF2B5EF4-FFF2-40B4-BE49-F238E27FC236}">
                <a16:creationId xmlns:a16="http://schemas.microsoft.com/office/drawing/2014/main" id="{9E2A46AB-DFE5-400F-9B5A-1C2C4C1A50C8}"/>
              </a:ext>
            </a:extLst>
          </p:cNvPr>
          <p:cNvSpPr/>
          <p:nvPr/>
        </p:nvSpPr>
        <p:spPr>
          <a:xfrm>
            <a:off x="12559210" y="1411147"/>
            <a:ext cx="1457728" cy="34676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CalenderUtil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1165302-B3C8-4B8E-8262-9262BF63E273}"/>
              </a:ext>
            </a:extLst>
          </p:cNvPr>
          <p:cNvCxnSpPr>
            <a:cxnSpLocks/>
          </p:cNvCxnSpPr>
          <p:nvPr/>
        </p:nvCxnSpPr>
        <p:spPr>
          <a:xfrm>
            <a:off x="13305888" y="1782171"/>
            <a:ext cx="0" cy="4204659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804071E-38E5-4F5D-97FD-67796F9AA6E4}"/>
              </a:ext>
            </a:extLst>
          </p:cNvPr>
          <p:cNvSpPr/>
          <p:nvPr/>
        </p:nvSpPr>
        <p:spPr>
          <a:xfrm>
            <a:off x="13234555" y="4407604"/>
            <a:ext cx="164372" cy="36980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EAC163-D0B7-4C8B-A326-83DAFB955610}"/>
              </a:ext>
            </a:extLst>
          </p:cNvPr>
          <p:cNvCxnSpPr>
            <a:cxnSpLocks/>
          </p:cNvCxnSpPr>
          <p:nvPr/>
        </p:nvCxnSpPr>
        <p:spPr>
          <a:xfrm>
            <a:off x="8206908" y="4507627"/>
            <a:ext cx="5027647" cy="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5E06A17-4369-413E-AA14-D92C73877FF5}"/>
              </a:ext>
            </a:extLst>
          </p:cNvPr>
          <p:cNvSpPr txBox="1"/>
          <p:nvPr/>
        </p:nvSpPr>
        <p:spPr>
          <a:xfrm>
            <a:off x="10287000" y="3475052"/>
            <a:ext cx="12287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getArrList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63DB61-DD6F-4B1F-B960-24D4044040D9}"/>
              </a:ext>
            </a:extLst>
          </p:cNvPr>
          <p:cNvSpPr/>
          <p:nvPr/>
        </p:nvSpPr>
        <p:spPr>
          <a:xfrm>
            <a:off x="6101562" y="4432652"/>
            <a:ext cx="659197" cy="2001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8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shol</dc:creator>
  <cp:lastModifiedBy>m shol</cp:lastModifiedBy>
  <cp:revision>3</cp:revision>
  <dcterms:created xsi:type="dcterms:W3CDTF">2019-10-22T05:52:46Z</dcterms:created>
  <dcterms:modified xsi:type="dcterms:W3CDTF">2019-10-22T06:17:23Z</dcterms:modified>
</cp:coreProperties>
</file>