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479F-BDC5-4DB9-A582-0EBF47597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6F09E-E784-48D8-8DF5-13E894FED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5D20-DCC6-4226-AF1A-FBCE9B52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5AB4F-6A57-4450-BF54-D7020175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8FAA-EA37-47E6-ACEA-8BAD3BE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2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C7D3-EED1-41C9-86CA-276E5B13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F5BED-B789-4CE9-B5DE-AD1BA814D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7E87-250C-4B25-8C80-57A5F48F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26DA-08A8-4AEF-8F6D-121F195B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BB97-46BE-44E8-8043-0884CA2B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9D316-3428-4034-8F4C-97172BC63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78E1B-C552-4E83-A8BB-6D9BBA54F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1419-249C-4244-BDD5-11E7AD4D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CF80-3F02-42F6-A5CA-BBEFE6A6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548E-4765-40DB-8C49-92F22760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7F2E-1101-4EF6-A951-D170742C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7244-34C2-412D-8A7B-F5B4C474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64B2-8E4C-4F4E-8221-40B86258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E12F-4E9A-496B-AA49-C7EEF0F6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3F4E-AC10-4117-A6F8-6F8A3266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8C9D-122C-48EA-AF39-D87CF3F8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C4984-7D3E-4CA0-B2C7-49B92ACB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2427-32CA-43CC-BBAA-A3A0B804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D54F-9190-4637-A46F-CFB86F03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9031-7B87-4B85-BB3B-943EE2C2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8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D657-6F05-4EAF-A87E-49D193AA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8AE0-68A1-4B56-989D-4383A2137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405DF-85C0-4BF4-977A-B8721AE5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65EFD-0721-44A9-B800-88AA6BC7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FA4CE-2200-444F-9EA1-1A79767F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BCC03-4EC8-4C20-9D2D-E88CF3C0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D312-4242-4781-8AA6-89A1379B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E7FF-FC50-4E68-91E7-3677012F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23F0E-6A75-474C-B86F-880DCAAA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764D-682E-43D5-8D22-CCEA6CF7E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6C430-D8F9-4631-BE75-1D33A570A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9B944-C28E-42D5-86ED-F802E500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A53CA-C77D-4D26-809E-A90CA3BA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EA7C1-A8B8-46A1-82F5-D9C7A6B2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9681-DDE3-4AEE-AD28-1055D7CE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B3850-94E9-4FA4-8A8F-51065D0F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3B36D-FEC3-4CF4-ADF3-520EF867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45B85-B065-4949-8309-D380EABD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F1E5D-8591-498F-BB2B-D206F6C9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995F7-5323-411A-99DC-43C75642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EEB2D-75B1-4FBA-B251-3471686E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C64F-4935-436B-9B5D-1ABD4600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2014-BEA6-496E-B166-9A6D4325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1F8D8-09AA-475D-9881-87594854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0786E-04BB-4EEE-9806-ECB8F0CC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9B12E-6BF3-431A-B31C-2B397D78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7902-B4DB-4B85-846F-62116E3D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7B3C-B14D-4C5D-A21F-B1D21455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B477B-A962-4B45-B6F4-290901416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142C5-1330-4A43-836E-AA9E272AF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EBE77-3DB0-45C0-8C5F-1CA1AE6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BAAC0-90E1-4B53-8A67-5E99DB09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FDDE-4555-483F-BC64-C21FD0FE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A72C4-3FAB-4292-8B9E-FB6ADE91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BD03-1525-4ED6-AE2A-6D6CBF27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8B5D-55C5-4D90-960F-8B466352E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051C-6CCC-40DB-9C0F-E64FC56C0CA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222A-F43F-421E-A194-5776753F2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5862-FED5-4C2B-AE92-802E15BAF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0C0F66F2-92F5-4B1E-85C3-1D5D79D7471E}"/>
              </a:ext>
            </a:extLst>
          </p:cNvPr>
          <p:cNvSpPr/>
          <p:nvPr/>
        </p:nvSpPr>
        <p:spPr>
          <a:xfrm>
            <a:off x="2516260" y="872944"/>
            <a:ext cx="9200548" cy="511211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B1D2D48F-3BBF-4B42-A6F4-787D2F4825F2}"/>
              </a:ext>
            </a:extLst>
          </p:cNvPr>
          <p:cNvSpPr/>
          <p:nvPr/>
        </p:nvSpPr>
        <p:spPr>
          <a:xfrm>
            <a:off x="1320357" y="1291636"/>
            <a:ext cx="1093635" cy="468184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DE2C04-2F0C-4085-8F01-479855D3CF06}"/>
              </a:ext>
            </a:extLst>
          </p:cNvPr>
          <p:cNvCxnSpPr>
            <a:cxnSpLocks/>
          </p:cNvCxnSpPr>
          <p:nvPr/>
        </p:nvCxnSpPr>
        <p:spPr>
          <a:xfrm>
            <a:off x="1837618" y="1776731"/>
            <a:ext cx="0" cy="4582972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B1F8D61-A056-4DBA-B7F8-3775714AF462}"/>
              </a:ext>
            </a:extLst>
          </p:cNvPr>
          <p:cNvSpPr/>
          <p:nvPr/>
        </p:nvSpPr>
        <p:spPr>
          <a:xfrm>
            <a:off x="1765666" y="2127425"/>
            <a:ext cx="152400" cy="37052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B0CBE4A7-BA4A-4957-984D-BE8EFE4C7E79}"/>
              </a:ext>
            </a:extLst>
          </p:cNvPr>
          <p:cNvSpPr/>
          <p:nvPr/>
        </p:nvSpPr>
        <p:spPr>
          <a:xfrm>
            <a:off x="2774662" y="1304860"/>
            <a:ext cx="1466494" cy="475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F1D22E-D12A-4A07-B473-E2BF656A80C6}"/>
              </a:ext>
            </a:extLst>
          </p:cNvPr>
          <p:cNvCxnSpPr>
            <a:cxnSpLocks/>
          </p:cNvCxnSpPr>
          <p:nvPr/>
        </p:nvCxnSpPr>
        <p:spPr>
          <a:xfrm>
            <a:off x="3504389" y="1784084"/>
            <a:ext cx="8826" cy="45756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35F6FAB-E11D-4CF2-B64D-34D83F6B4512}"/>
              </a:ext>
            </a:extLst>
          </p:cNvPr>
          <p:cNvSpPr/>
          <p:nvPr/>
        </p:nvSpPr>
        <p:spPr>
          <a:xfrm>
            <a:off x="3432381" y="2242277"/>
            <a:ext cx="152376" cy="34379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14550F-0A1F-4E39-9AA9-453144B678ED}"/>
              </a:ext>
            </a:extLst>
          </p:cNvPr>
          <p:cNvCxnSpPr>
            <a:cxnSpLocks/>
          </p:cNvCxnSpPr>
          <p:nvPr/>
        </p:nvCxnSpPr>
        <p:spPr>
          <a:xfrm>
            <a:off x="472166" y="2134780"/>
            <a:ext cx="13018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46D756-5287-4BA3-B1A0-AC2BBBB9F8BE}"/>
              </a:ext>
            </a:extLst>
          </p:cNvPr>
          <p:cNvSpPr txBox="1"/>
          <p:nvPr/>
        </p:nvSpPr>
        <p:spPr>
          <a:xfrm>
            <a:off x="530665" y="2210076"/>
            <a:ext cx="11838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Help deadline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546ED4-6344-4063-9385-8DD1AF3AA6BA}"/>
              </a:ext>
            </a:extLst>
          </p:cNvPr>
          <p:cNvCxnSpPr>
            <a:cxnSpLocks/>
          </p:cNvCxnSpPr>
          <p:nvPr/>
        </p:nvCxnSpPr>
        <p:spPr>
          <a:xfrm>
            <a:off x="1933486" y="2242277"/>
            <a:ext cx="1498895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90EE7B-AC8B-4FC2-90DE-C56F185B9434}"/>
              </a:ext>
            </a:extLst>
          </p:cNvPr>
          <p:cNvSpPr txBox="1"/>
          <p:nvPr/>
        </p:nvSpPr>
        <p:spPr>
          <a:xfrm>
            <a:off x="2059016" y="2286126"/>
            <a:ext cx="124155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logicExecute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(“help deadline”)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B793E5-A5FD-4180-8F9A-F37C62786CB0}"/>
              </a:ext>
            </a:extLst>
          </p:cNvPr>
          <p:cNvCxnSpPr>
            <a:cxnSpLocks/>
          </p:cNvCxnSpPr>
          <p:nvPr/>
        </p:nvCxnSpPr>
        <p:spPr>
          <a:xfrm>
            <a:off x="1918010" y="5680260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CFB88B-DB94-4EC3-9AD4-1FC2D222A99B}"/>
              </a:ext>
            </a:extLst>
          </p:cNvPr>
          <p:cNvCxnSpPr>
            <a:cxnSpLocks/>
          </p:cNvCxnSpPr>
          <p:nvPr/>
        </p:nvCxnSpPr>
        <p:spPr>
          <a:xfrm>
            <a:off x="488190" y="5832656"/>
            <a:ext cx="1277420" cy="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782FB8-8F5B-4896-B827-22AE990FF3EE}"/>
              </a:ext>
            </a:extLst>
          </p:cNvPr>
          <p:cNvCxnSpPr>
            <a:cxnSpLocks/>
          </p:cNvCxnSpPr>
          <p:nvPr/>
        </p:nvCxnSpPr>
        <p:spPr>
          <a:xfrm flipH="1">
            <a:off x="472166" y="1915854"/>
            <a:ext cx="16024" cy="44438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" name="Rectangle 62">
            <a:extLst>
              <a:ext uri="{FF2B5EF4-FFF2-40B4-BE49-F238E27FC236}">
                <a16:creationId xmlns:a16="http://schemas.microsoft.com/office/drawing/2014/main" id="{BB7D5452-E67F-46AF-83B1-D93B693E5442}"/>
              </a:ext>
            </a:extLst>
          </p:cNvPr>
          <p:cNvSpPr/>
          <p:nvPr/>
        </p:nvSpPr>
        <p:spPr>
          <a:xfrm>
            <a:off x="4352442" y="1312452"/>
            <a:ext cx="1532381" cy="4679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9A8D2-C9E1-4526-AA38-6EA4E80A8827}"/>
              </a:ext>
            </a:extLst>
          </p:cNvPr>
          <p:cNvCxnSpPr>
            <a:cxnSpLocks/>
          </p:cNvCxnSpPr>
          <p:nvPr/>
        </p:nvCxnSpPr>
        <p:spPr>
          <a:xfrm>
            <a:off x="5120730" y="1776731"/>
            <a:ext cx="3337" cy="45829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DECE7-033F-4121-954F-79846C6F4F35}"/>
              </a:ext>
            </a:extLst>
          </p:cNvPr>
          <p:cNvSpPr/>
          <p:nvPr/>
        </p:nvSpPr>
        <p:spPr>
          <a:xfrm>
            <a:off x="5048721" y="2327460"/>
            <a:ext cx="143135" cy="901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5AA2A8EB-9360-44FD-9FFB-1A369DC26962}"/>
              </a:ext>
            </a:extLst>
          </p:cNvPr>
          <p:cNvSpPr/>
          <p:nvPr/>
        </p:nvSpPr>
        <p:spPr>
          <a:xfrm>
            <a:off x="6229314" y="1287942"/>
            <a:ext cx="1632954" cy="475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:Help 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94A1A3-4ECE-4AC0-BAA5-5E307F7FB696}"/>
              </a:ext>
            </a:extLst>
          </p:cNvPr>
          <p:cNvCxnSpPr>
            <a:cxnSpLocks/>
          </p:cNvCxnSpPr>
          <p:nvPr/>
        </p:nvCxnSpPr>
        <p:spPr>
          <a:xfrm>
            <a:off x="7047308" y="1776731"/>
            <a:ext cx="33382" cy="45007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0D06749-0333-4368-9EE8-78AB09330265}"/>
              </a:ext>
            </a:extLst>
          </p:cNvPr>
          <p:cNvSpPr/>
          <p:nvPr/>
        </p:nvSpPr>
        <p:spPr>
          <a:xfrm>
            <a:off x="6975297" y="2403661"/>
            <a:ext cx="152376" cy="5333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1" name="Rectangle 62">
            <a:extLst>
              <a:ext uri="{FF2B5EF4-FFF2-40B4-BE49-F238E27FC236}">
                <a16:creationId xmlns:a16="http://schemas.microsoft.com/office/drawing/2014/main" id="{4909B8D3-3DB5-44D7-9F6D-D999E0696A92}"/>
              </a:ext>
            </a:extLst>
          </p:cNvPr>
          <p:cNvSpPr/>
          <p:nvPr/>
        </p:nvSpPr>
        <p:spPr>
          <a:xfrm>
            <a:off x="8096652" y="1284283"/>
            <a:ext cx="1875489" cy="475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command:HelpCommand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F1ED88-C8C0-4D62-9430-5BE46EC8FD65}"/>
              </a:ext>
            </a:extLst>
          </p:cNvPr>
          <p:cNvCxnSpPr>
            <a:cxnSpLocks/>
          </p:cNvCxnSpPr>
          <p:nvPr/>
        </p:nvCxnSpPr>
        <p:spPr>
          <a:xfrm>
            <a:off x="9102748" y="1776731"/>
            <a:ext cx="28997" cy="44699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D85A8C4-FB1E-453E-B494-8C931B8145E2}"/>
              </a:ext>
            </a:extLst>
          </p:cNvPr>
          <p:cNvSpPr/>
          <p:nvPr/>
        </p:nvSpPr>
        <p:spPr>
          <a:xfrm>
            <a:off x="9032721" y="2479861"/>
            <a:ext cx="152376" cy="3809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D65AA9-B335-41CA-8E89-2060CDAF5936}"/>
              </a:ext>
            </a:extLst>
          </p:cNvPr>
          <p:cNvCxnSpPr>
            <a:cxnSpLocks/>
          </p:cNvCxnSpPr>
          <p:nvPr/>
        </p:nvCxnSpPr>
        <p:spPr>
          <a:xfrm flipV="1">
            <a:off x="3603803" y="2327461"/>
            <a:ext cx="144491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378993-059B-4DA0-944F-5096145A0B4A}"/>
              </a:ext>
            </a:extLst>
          </p:cNvPr>
          <p:cNvSpPr txBox="1"/>
          <p:nvPr/>
        </p:nvSpPr>
        <p:spPr>
          <a:xfrm>
            <a:off x="3698697" y="2291570"/>
            <a:ext cx="118662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processCmd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(“help deadline”)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F0D138-29A6-4B0C-BFA6-BE57F602C2D6}"/>
              </a:ext>
            </a:extLst>
          </p:cNvPr>
          <p:cNvCxnSpPr>
            <a:cxnSpLocks/>
          </p:cNvCxnSpPr>
          <p:nvPr/>
        </p:nvCxnSpPr>
        <p:spPr>
          <a:xfrm flipV="1">
            <a:off x="5222697" y="2403661"/>
            <a:ext cx="17526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714EAD-BC3D-47BB-BFA9-CE25C355238F}"/>
              </a:ext>
            </a:extLst>
          </p:cNvPr>
          <p:cNvSpPr txBox="1"/>
          <p:nvPr/>
        </p:nvSpPr>
        <p:spPr>
          <a:xfrm>
            <a:off x="5263880" y="2425520"/>
            <a:ext cx="16680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parseCommand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(“help deadline”)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1F2036-A77D-4500-B378-A30E8E8105B8}"/>
              </a:ext>
            </a:extLst>
          </p:cNvPr>
          <p:cNvCxnSpPr>
            <a:cxnSpLocks/>
          </p:cNvCxnSpPr>
          <p:nvPr/>
        </p:nvCxnSpPr>
        <p:spPr>
          <a:xfrm flipV="1">
            <a:off x="7127697" y="2479861"/>
            <a:ext cx="1905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CBDC69-8075-4508-9738-E60BDC948E02}"/>
              </a:ext>
            </a:extLst>
          </p:cNvPr>
          <p:cNvSpPr txBox="1"/>
          <p:nvPr/>
        </p:nvSpPr>
        <p:spPr>
          <a:xfrm>
            <a:off x="7208531" y="2438919"/>
            <a:ext cx="17175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HelpCommand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 help deadline”)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86D4B6-6094-4138-B0EA-31B5F9EAE9C0}"/>
              </a:ext>
            </a:extLst>
          </p:cNvPr>
          <p:cNvCxnSpPr>
            <a:cxnSpLocks/>
          </p:cNvCxnSpPr>
          <p:nvPr/>
        </p:nvCxnSpPr>
        <p:spPr>
          <a:xfrm flipH="1">
            <a:off x="7127697" y="2860860"/>
            <a:ext cx="18966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D53976-7988-456F-AE41-19F9D8FFB4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07718" y="2937047"/>
            <a:ext cx="17526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503471-BF58-46B5-84D3-AA2782D921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93685" y="3177744"/>
            <a:ext cx="144491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EEDC15-AD1D-4CAD-8656-C79BC53A8F28}"/>
              </a:ext>
            </a:extLst>
          </p:cNvPr>
          <p:cNvCxnSpPr>
            <a:cxnSpLocks/>
          </p:cNvCxnSpPr>
          <p:nvPr/>
        </p:nvCxnSpPr>
        <p:spPr>
          <a:xfrm flipV="1">
            <a:off x="3622497" y="3337818"/>
            <a:ext cx="540186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4E8BB72-625D-4C69-B94C-FE4BA86C2334}"/>
              </a:ext>
            </a:extLst>
          </p:cNvPr>
          <p:cNvSpPr/>
          <p:nvPr/>
        </p:nvSpPr>
        <p:spPr>
          <a:xfrm>
            <a:off x="9024363" y="3241868"/>
            <a:ext cx="157860" cy="17891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A5D82D-8E09-40D8-8896-681F3CBFE190}"/>
              </a:ext>
            </a:extLst>
          </p:cNvPr>
          <p:cNvSpPr txBox="1"/>
          <p:nvPr/>
        </p:nvSpPr>
        <p:spPr>
          <a:xfrm>
            <a:off x="5679896" y="3322391"/>
            <a:ext cx="16001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commandExecute()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647FED-1CF7-45A5-9941-C4DFF8D1332E}"/>
              </a:ext>
            </a:extLst>
          </p:cNvPr>
          <p:cNvSpPr txBox="1"/>
          <p:nvPr/>
        </p:nvSpPr>
        <p:spPr>
          <a:xfrm>
            <a:off x="3768295" y="2977418"/>
            <a:ext cx="1186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command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590D8D2-5BA5-40BF-8754-479349CF0BAF}"/>
              </a:ext>
            </a:extLst>
          </p:cNvPr>
          <p:cNvSpPr/>
          <p:nvPr/>
        </p:nvSpPr>
        <p:spPr>
          <a:xfrm>
            <a:off x="10785322" y="4506776"/>
            <a:ext cx="129496" cy="30083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02AE7486-05FC-422D-B8B8-47BAF4DD40F4}"/>
              </a:ext>
            </a:extLst>
          </p:cNvPr>
          <p:cNvSpPr/>
          <p:nvPr/>
        </p:nvSpPr>
        <p:spPr>
          <a:xfrm>
            <a:off x="10067747" y="1284283"/>
            <a:ext cx="1600199" cy="475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cmdResult: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AE0FED-685F-405F-A4B3-5491A54CAF63}"/>
              </a:ext>
            </a:extLst>
          </p:cNvPr>
          <p:cNvCxnSpPr>
            <a:cxnSpLocks/>
          </p:cNvCxnSpPr>
          <p:nvPr/>
        </p:nvCxnSpPr>
        <p:spPr>
          <a:xfrm>
            <a:off x="10857858" y="1776731"/>
            <a:ext cx="29732" cy="45007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4E309B-0A88-4789-B1A9-C553B31573BA}"/>
              </a:ext>
            </a:extLst>
          </p:cNvPr>
          <p:cNvCxnSpPr>
            <a:cxnSpLocks/>
          </p:cNvCxnSpPr>
          <p:nvPr/>
        </p:nvCxnSpPr>
        <p:spPr>
          <a:xfrm>
            <a:off x="9201230" y="4506775"/>
            <a:ext cx="1584092" cy="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19157C-A2AD-4C77-AC0A-8C2237D988B3}"/>
              </a:ext>
            </a:extLst>
          </p:cNvPr>
          <p:cNvCxnSpPr>
            <a:cxnSpLocks/>
          </p:cNvCxnSpPr>
          <p:nvPr/>
        </p:nvCxnSpPr>
        <p:spPr>
          <a:xfrm flipH="1">
            <a:off x="9185074" y="4821739"/>
            <a:ext cx="16002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A6E89D-5301-4F6F-ABE6-AB6510158016}"/>
              </a:ext>
            </a:extLst>
          </p:cNvPr>
          <p:cNvCxnSpPr>
            <a:cxnSpLocks/>
          </p:cNvCxnSpPr>
          <p:nvPr/>
        </p:nvCxnSpPr>
        <p:spPr>
          <a:xfrm flipH="1">
            <a:off x="3584757" y="4966440"/>
            <a:ext cx="54396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Image result for person stick figure">
            <a:extLst>
              <a:ext uri="{FF2B5EF4-FFF2-40B4-BE49-F238E27FC236}">
                <a16:creationId xmlns:a16="http://schemas.microsoft.com/office/drawing/2014/main" id="{85B9C7CF-7BA5-46CA-9A60-1B7B1BA87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1" y="732496"/>
            <a:ext cx="534140" cy="105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FA7066A-A003-481D-9D3E-16A856339C71}"/>
              </a:ext>
            </a:extLst>
          </p:cNvPr>
          <p:cNvSpPr txBox="1"/>
          <p:nvPr/>
        </p:nvSpPr>
        <p:spPr>
          <a:xfrm>
            <a:off x="5817550" y="4734369"/>
            <a:ext cx="1324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cmdResult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D00692-ED4F-4EE9-BF70-BF4B462AB31D}"/>
              </a:ext>
            </a:extLst>
          </p:cNvPr>
          <p:cNvSpPr txBox="1"/>
          <p:nvPr/>
        </p:nvSpPr>
        <p:spPr>
          <a:xfrm>
            <a:off x="9174769" y="4489865"/>
            <a:ext cx="1717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CommandResult()</a:t>
            </a:r>
          </a:p>
        </p:txBody>
      </p:sp>
    </p:spTree>
    <p:extLst>
      <p:ext uri="{BB962C8B-B14F-4D97-AF65-F5344CB8AC3E}">
        <p14:creationId xmlns:p14="http://schemas.microsoft.com/office/powerpoint/2010/main" val="62018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C8877D9A80404BB8F80EFFE3CAED99" ma:contentTypeVersion="6" ma:contentTypeDescription="Create a new document." ma:contentTypeScope="" ma:versionID="74cf67f1b7bc825499c9f6cdcb38ae59">
  <xsd:schema xmlns:xsd="http://www.w3.org/2001/XMLSchema" xmlns:xs="http://www.w3.org/2001/XMLSchema" xmlns:p="http://schemas.microsoft.com/office/2006/metadata/properties" xmlns:ns3="cde12fed-f315-4745-9dde-52571e0f2d9e" targetNamespace="http://schemas.microsoft.com/office/2006/metadata/properties" ma:root="true" ma:fieldsID="1be8800604732bb8d7c2f50a83c522d1" ns3:_="">
    <xsd:import namespace="cde12fed-f315-4745-9dde-52571e0f2d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12fed-f315-4745-9dde-52571e0f2d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B4591A-E600-45F5-A492-3CCC7C580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e12fed-f315-4745-9dde-52571e0f2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CA28AA-B844-42A9-B71D-696C27FED6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AC1E5-F95E-42FC-AB09-CA82FFF05893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cde12fed-f315-4745-9dde-52571e0f2d9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shol</dc:creator>
  <cp:lastModifiedBy>Liu Peize</cp:lastModifiedBy>
  <cp:revision>13</cp:revision>
  <dcterms:created xsi:type="dcterms:W3CDTF">2019-10-22T05:52:46Z</dcterms:created>
  <dcterms:modified xsi:type="dcterms:W3CDTF">2019-11-11T01:05:18Z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0x01010086C8877D9A80404BB8F80EFFE3CAED99</vt:lpwstr>
  </property>
</Properties>
</file>