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86" r:id="rId3"/>
    <p:sldId id="270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58" r:id="rId12"/>
    <p:sldId id="269" r:id="rId13"/>
    <p:sldId id="265" r:id="rId14"/>
    <p:sldId id="266" r:id="rId15"/>
    <p:sldId id="272" r:id="rId16"/>
    <p:sldId id="273" r:id="rId17"/>
    <p:sldId id="267" r:id="rId18"/>
    <p:sldId id="283" r:id="rId19"/>
    <p:sldId id="282" r:id="rId20"/>
    <p:sldId id="285" r:id="rId21"/>
    <p:sldId id="284" r:id="rId22"/>
    <p:sldId id="281" r:id="rId23"/>
    <p:sldId id="278" r:id="rId24"/>
    <p:sldId id="279" r:id="rId25"/>
    <p:sldId id="276" r:id="rId26"/>
    <p:sldId id="277" r:id="rId27"/>
    <p:sldId id="274" r:id="rId28"/>
    <p:sldId id="280" r:id="rId29"/>
    <p:sldId id="275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5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4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73AA-7578-42E7-8272-86E041A4199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5B40-D795-4FCC-84E2-A1C679C6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8BBA2-C0DE-4545-9620-5CB39455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" y="43545"/>
            <a:ext cx="1247067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828EB-E332-45E0-A977-B63BCF84EB4B}"/>
              </a:ext>
            </a:extLst>
          </p:cNvPr>
          <p:cNvSpPr/>
          <p:nvPr/>
        </p:nvSpPr>
        <p:spPr>
          <a:xfrm>
            <a:off x="1736222" y="365593"/>
            <a:ext cx="89982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LẬP TRÌNH TRỰC QUAN</a:t>
            </a:r>
          </a:p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Đề tài </a:t>
            </a:r>
            <a:r>
              <a:rPr lang="en-US" sz="5400" b="1" cap="none" spc="0" dirty="0" smtClean="0">
                <a:ln/>
                <a:solidFill>
                  <a:srgbClr val="FF0000"/>
                </a:solidFill>
                <a:effectLst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1CEB2-C77E-4918-8478-7F6CD705BCBD}"/>
              </a:ext>
            </a:extLst>
          </p:cNvPr>
          <p:cNvSpPr/>
          <p:nvPr/>
        </p:nvSpPr>
        <p:spPr>
          <a:xfrm>
            <a:off x="6003634" y="4550179"/>
            <a:ext cx="533606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Giảng viên : Cao Thanh S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ơn</a:t>
            </a:r>
            <a:endParaRPr lang="en-US" sz="28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Sinh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viên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sz="2800" b="0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Trần</a:t>
            </a:r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ị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Hồng</a:t>
            </a:r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Phương</a:t>
            </a:r>
            <a:endParaRPr lang="en-US" sz="28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 </a:t>
            </a:r>
            <a:r>
              <a:rPr lang="en-US" sz="2800" b="0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Thị</a:t>
            </a:r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Trang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9262" y="2026809"/>
            <a:ext cx="9472145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HÌNH THÀNH Ý TƯỞNG, THIẾT KẾ VÀ TRIỂN KHAI</a:t>
            </a:r>
          </a:p>
          <a:p>
            <a:pPr algn="ctr"/>
            <a:r>
              <a:rPr lang="en-US" sz="36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HỆ THỐNG QUẢN LÝ PHÒNG TRỌ</a:t>
            </a:r>
            <a:endParaRPr lang="en-US" sz="36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82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57D598-95F9-4649-A3EA-827304F3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FCF8-8F47-43ED-BB22-74257AD8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4" y="312161"/>
            <a:ext cx="8110332" cy="5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BB09-2E66-4DEE-9CFE-753EEF614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-122228"/>
            <a:ext cx="7289074" cy="7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1AD29-C50F-4BB5-99BF-11F75EA3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EC17-96FD-4EB9-B15D-99C6091E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Case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C83CF-FD7E-47F9-9BA0-D36F1735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10" y="628618"/>
            <a:ext cx="8329938" cy="54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4C788-5A3D-42AD-AA1B-C7EE96BE5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2F50C-750E-4E57-8750-758D0E7A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35" y="-1"/>
            <a:ext cx="7527236" cy="60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CFBBF-301F-4D3E-89EA-6F0FBCAD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06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F38D-7A7D-4037-805F-42286F9C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7"/>
            <a:ext cx="10515600" cy="595167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trọ.Những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bao nhiêu, số người được ở tối đa…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7EB81-8BE3-4B76-8C2B-392DA655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06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8A7D-7D0F-4F6E-9AFD-9789C7A8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35" y="1224376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internet, ….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838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4C788-5A3D-42AD-AA1B-C7EE96BE5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84B525-FE6D-4A3B-8EFA-17791E3C73A6}"/>
              </a:ext>
            </a:extLst>
          </p:cNvPr>
          <p:cNvSpPr/>
          <p:nvPr/>
        </p:nvSpPr>
        <p:spPr>
          <a:xfrm>
            <a:off x="4234194" y="0"/>
            <a:ext cx="29284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Sơ</a:t>
            </a:r>
            <a:r>
              <a:rPr lang="en-US" sz="2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đồ</a:t>
            </a:r>
            <a:r>
              <a:rPr lang="en-US" sz="2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phân</a:t>
            </a:r>
            <a:r>
              <a:rPr lang="en-US" sz="2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cấp</a:t>
            </a:r>
            <a:r>
              <a:rPr lang="en-US" sz="2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</a:t>
            </a:r>
            <a:r>
              <a:rPr lang="en-US" sz="2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ức</a:t>
            </a:r>
            <a:r>
              <a:rPr lang="en-US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8" y="400110"/>
            <a:ext cx="11591024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125BD-56B7-4CC4-ACBA-BAA4083F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91" y="524151"/>
            <a:ext cx="10306878" cy="867327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SignUp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khoản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endParaRPr lang="en-US" sz="3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DE6AC2-073F-4B53-94DA-1BC3CA3D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97" y="1496253"/>
            <a:ext cx="619580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11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8C6BF-416E-4C0E-88E2-453756BC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form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8E2DE-3C50-4D7F-8FF4-E401FC9C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8" y="1023730"/>
            <a:ext cx="6042168" cy="48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8BBA2-C0DE-4545-9620-5CB39455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067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212" y="870856"/>
            <a:ext cx="9588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NHÓM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Hồng Phương : 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Đăng nhập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Đăng kí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Lấy lại mật khẩu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Đăng kí thuê phòng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Trạng thái thuê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Thu tiền phòng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Hóa đơn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Dịch vụ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Thái Thị Trang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Thiết bị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Trả phòng</a:t>
            </a:r>
          </a:p>
          <a:p>
            <a:pPr marL="3028950" lvl="6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Phòng trọ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E09BC-BEB2-494F-A3D4-8E9E02FF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39" y="2584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ResetPasswword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mật</a:t>
            </a:r>
            <a:r>
              <a:rPr lang="en-US" sz="3200" dirty="0"/>
              <a:t> </a:t>
            </a:r>
            <a:r>
              <a:rPr lang="en-US" sz="3200" dirty="0" err="1"/>
              <a:t>khẩu</a:t>
            </a:r>
            <a:endParaRPr lang="en-US" sz="3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D6E246-6973-4539-B30A-88C5E7D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1219402"/>
            <a:ext cx="6076122" cy="441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DAE2D-7780-4F5E-B74A-CD121DA1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rmAutofit/>
          </a:bodyPr>
          <a:lstStyle/>
          <a:p>
            <a:r>
              <a:rPr lang="en-US" sz="3200" dirty="0"/>
              <a:t>Form send code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gửi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code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đia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email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mật</a:t>
            </a:r>
            <a:r>
              <a:rPr lang="en-US" sz="3200" dirty="0"/>
              <a:t> </a:t>
            </a:r>
            <a:r>
              <a:rPr lang="en-US" sz="3200" dirty="0" err="1"/>
              <a:t>khẩu</a:t>
            </a:r>
            <a:r>
              <a:rPr lang="en-US" sz="3200" dirty="0"/>
              <a:t>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endParaRPr lang="en-US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3E0069B-B310-4D72-90A1-28BD46B3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78" y="2157827"/>
            <a:ext cx="59721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3ED2B-5381-4147-B2DC-8835CF0C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29" y="0"/>
            <a:ext cx="7709454" cy="690699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PhongTro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D7159D-DFA3-406D-8A5E-16271FB9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4" y="690699"/>
            <a:ext cx="9134628" cy="495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A6775-ADE7-45A2-B215-639290EE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75967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,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,…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CF0CBE-A43C-4471-A441-6CAAEA04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6" y="1094780"/>
            <a:ext cx="9356034" cy="51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A6439-CEB7-4B82-B05C-75057171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04" y="378378"/>
            <a:ext cx="10515600" cy="642040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ThietBi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tình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,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từng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endParaRPr lang="en-US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E14686-E346-469D-A478-6323159E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020418"/>
            <a:ext cx="9250018" cy="50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8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F0698-7BEE-4015-8BD2-D9575B28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ABEAF-8FA0-4854-BDEE-2C92203F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Form  </a:t>
            </a:r>
            <a:r>
              <a:rPr lang="en-US" sz="3200" dirty="0" err="1"/>
              <a:t>ThuePhong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trọ</a:t>
            </a:r>
            <a:r>
              <a:rPr lang="en-US" sz="3200" dirty="0"/>
              <a:t>,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thuê</a:t>
            </a:r>
            <a:endParaRPr lang="en-US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EA3F66-160C-4BA8-BA81-8D3844EE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1565965"/>
            <a:ext cx="7845286" cy="44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6904C-CCCC-4A65-B741-AE597D61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TrangThai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nhật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phòng</a:t>
            </a:r>
            <a:r>
              <a:rPr lang="en-US" sz="3200" dirty="0"/>
              <a:t>,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thuê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0D893-81FE-494C-B215-A810C7F0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1" y="1893240"/>
            <a:ext cx="8799442" cy="479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C65F0C-E484-4606-8A9B-1138F06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24579-C3CA-47E4-9C2B-B25BC1FF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Form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tháng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70E8B7-2415-426E-A079-70406597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4" y="914399"/>
            <a:ext cx="9594574" cy="52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4A952-0885-41EE-9BEE-C74D0902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F90D-699A-4503-8027-989C4E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HoaDon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tình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từng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C6B081-663E-4A16-93FF-DEFBBAFB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09" y="1205950"/>
            <a:ext cx="8556330" cy="46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A1A49-0BB1-4E2F-91B4-BE93412D7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C0CF5-6CDA-453E-8196-64CAD251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Form </a:t>
            </a:r>
            <a:r>
              <a:rPr lang="en-US" sz="3200" dirty="0" err="1"/>
              <a:t>TraPhong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nhật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thuê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tình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70E8E-DE63-482F-B2E8-37024181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6" y="1496907"/>
            <a:ext cx="8587408" cy="4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F7083-6C46-4367-89C4-5A6AD255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06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A7E9-1404-4AD0-BF9B-8721935B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trọ.Đối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2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hình nền slide kết thúc">
            <a:extLst>
              <a:ext uri="{FF2B5EF4-FFF2-40B4-BE49-F238E27FC236}">
                <a16:creationId xmlns:a16="http://schemas.microsoft.com/office/drawing/2014/main" id="{2394ADAE-1241-4FD5-B7C3-E19DF0F5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8BBA2-C0DE-4545-9620-5CB39455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706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4E5A-2B83-45F2-BCD1-ECEB5D290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 thực trạng: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trọ đến thuê phòng , chủ trọ sẽ cho khách xem phòng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Nếu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đồng ý thuê phòng, chủ trọ sẽ tạo hợp đồng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 hai kí hợp đồng phòng trọ thì chủ trọ sẽ thu tiền cọc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Nếu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thời hạn 2 tháng mà khách trọ trả phòng thì sẽ bị mất tiền cọc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Ngày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cuối mỗi tháng , chủ trọ sẽ xuất hóa đơn bao gồm tiền phòng và tiền các dịch vụ như điện , nước.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ở , khách thuê có thể cho người khác vào ở cùng nhưng với điều kiện là phải báo với chủ trọ và số người không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trọ trả phòng, chủ trọ đến kiểm tra phòng , trả lại tiền cọc cho khách trọ.Khách trọ bồi thường tiền cho chủ trọ nếu 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làm hỏng thiết bị có sẵn trong phòng hoặc trả phòng trước khi hết hạn hợp đồng.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F405142-7CD5-4153-A066-4AC5FC0D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7D3C-77CC-4FCD-B75D-61D6F546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 bảng dữ liệu: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C05A2D-EBB7-4F9B-A7EB-05418A38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3" y="385082"/>
            <a:ext cx="8984974" cy="61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780674-C4A2-46CD-8A54-EC92D6705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C8212-3F5E-4305-97A0-0B21FB08E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1" y="690342"/>
            <a:ext cx="9771006" cy="43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135DC-D4FF-4A6D-938A-9551C1DB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00F75-787F-477F-9EAD-8924A59B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8" y="503653"/>
            <a:ext cx="9276524" cy="58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BDC95F-9921-4285-9543-A6C80F68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ADA03-13E8-4C06-A24D-121FD62D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364966"/>
            <a:ext cx="9541566" cy="58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4D4BB4-B01E-4AA4-A21A-34105543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DC6BC-8E34-41B3-AD2C-448F96B43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375174"/>
            <a:ext cx="9647584" cy="57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634</Words>
  <Application>Microsoft Office PowerPoint</Application>
  <PresentationFormat>Widescreen</PresentationFormat>
  <Paragraphs>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SignUp để đăng kí tài khoản sử dụng hệ thống</vt:lpstr>
      <vt:lpstr>Giao diện form đăng nhập vào hệ thống</vt:lpstr>
      <vt:lpstr>Form ResetPasswword cho phép đặt lại mật khẩu</vt:lpstr>
      <vt:lpstr>Form send code sẽ gửi mã code về đia chỉ email khi người dùng yêu cầu lấy lại mật khẩu đăng nhập hệ thống</vt:lpstr>
      <vt:lpstr>Form PhongTro lưu trữ thông tin các phòng</vt:lpstr>
      <vt:lpstr>Form dịch vụ lưu trữ thông tin các loại dịch vụ như giá cả, đơn vị tính,…</vt:lpstr>
      <vt:lpstr>Form ThietBi cho biết tình trạng, giá cả của từng thiết bị</vt:lpstr>
      <vt:lpstr>Form  ThuePhong lưu trữ thông tin cá nhân của khách trọ, cũng như phòng được thuê</vt:lpstr>
      <vt:lpstr>Form TrangThai cập nhật lại thông tin phòng, danh sách khách thuê phòng</vt:lpstr>
      <vt:lpstr>Form quản lý thu tiền lưu trữ số tiền mà mỗi phòng phải thanh toán và chi tiết sử dụng dịch vụ trong tháng đó </vt:lpstr>
      <vt:lpstr>Form HoaDon cho biết tình trạng thanh toán của từng phòng</vt:lpstr>
      <vt:lpstr>Form TraPhong sẽ cập nhật lại danh sách khách thuê phòng và kiểm tra tình trạng thanh toán hóa đơn trước khi khách trả phòng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thái</dc:creator>
  <cp:lastModifiedBy>Phương Trần Hồng</cp:lastModifiedBy>
  <cp:revision>37</cp:revision>
  <dcterms:created xsi:type="dcterms:W3CDTF">2019-10-31T13:24:08Z</dcterms:created>
  <dcterms:modified xsi:type="dcterms:W3CDTF">2019-12-04T04:42:23Z</dcterms:modified>
</cp:coreProperties>
</file>