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6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</p:sldIdLst>
  <p:sldSz cx="9144000" cy="5143500" type="screen16x9"/>
  <p:notesSz cx="6858000" cy="9144000"/>
  <p:embeddedFontLst>
    <p:embeddedFont>
      <p:font typeface="Muli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ADFADD-2441-4BCA-B69A-5804796A24B3}">
  <a:tblStyle styleId="{26ADFADD-2441-4BCA-B69A-5804796A2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F364C-4CC1-45A9-A321-71993EB24CA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56D2C05-5186-466C-BC02-38EA232C1B3B}">
      <dgm:prSet phldrT="[Text]"/>
      <dgm:spPr/>
      <dgm:t>
        <a:bodyPr/>
        <a:lstStyle/>
        <a:p>
          <a:r>
            <a:rPr lang="en-US" smtClean="0"/>
            <a:t>Quản lý tiền lương là một yếu tố rất quan trọng đối với doanh nghiệp.</a:t>
          </a:r>
          <a:endParaRPr lang="en-US"/>
        </a:p>
      </dgm:t>
    </dgm:pt>
    <dgm:pt modelId="{11960123-56B9-49B0-A704-E7B455BC2A8C}" type="parTrans" cxnId="{1D861245-4A81-4AF5-AA57-39F8EA59A2D3}">
      <dgm:prSet/>
      <dgm:spPr/>
      <dgm:t>
        <a:bodyPr/>
        <a:lstStyle/>
        <a:p>
          <a:endParaRPr lang="en-US"/>
        </a:p>
      </dgm:t>
    </dgm:pt>
    <dgm:pt modelId="{73470039-8577-4175-B282-3BAE4C4758F9}" type="sibTrans" cxnId="{1D861245-4A81-4AF5-AA57-39F8EA59A2D3}">
      <dgm:prSet/>
      <dgm:spPr/>
      <dgm:t>
        <a:bodyPr/>
        <a:lstStyle/>
        <a:p>
          <a:endParaRPr lang="en-US"/>
        </a:p>
      </dgm:t>
    </dgm:pt>
    <dgm:pt modelId="{1D81D55D-89B9-4B75-95A1-8C1F3E2307B3}">
      <dgm:prSet phldrT="[Text]"/>
      <dgm:spPr/>
      <dgm:t>
        <a:bodyPr/>
        <a:lstStyle/>
        <a:p>
          <a:r>
            <a:rPr lang="en-US" smtClean="0"/>
            <a:t>Ứng dụng công nghệ thông tin thay thế cách quản lý truyền thống.</a:t>
          </a:r>
          <a:endParaRPr lang="en-US"/>
        </a:p>
      </dgm:t>
    </dgm:pt>
    <dgm:pt modelId="{025FB33F-C607-4371-BE1B-A9F3DDC4F457}" type="parTrans" cxnId="{552AF5B6-9516-4A9B-9CBF-12AA5A187A35}">
      <dgm:prSet/>
      <dgm:spPr/>
      <dgm:t>
        <a:bodyPr/>
        <a:lstStyle/>
        <a:p>
          <a:endParaRPr lang="en-US"/>
        </a:p>
      </dgm:t>
    </dgm:pt>
    <dgm:pt modelId="{54C6C6B8-2B54-49FA-AD2D-A24BD5FADAB9}" type="sibTrans" cxnId="{552AF5B6-9516-4A9B-9CBF-12AA5A187A35}">
      <dgm:prSet/>
      <dgm:spPr/>
      <dgm:t>
        <a:bodyPr/>
        <a:lstStyle/>
        <a:p>
          <a:endParaRPr lang="en-US"/>
        </a:p>
      </dgm:t>
    </dgm:pt>
    <dgm:pt modelId="{32F9C559-B5C7-4A27-BCC8-2A037D243F07}">
      <dgm:prSet phldrT="[Text]"/>
      <dgm:spPr/>
      <dgm:t>
        <a:bodyPr/>
        <a:lstStyle/>
        <a:p>
          <a:r>
            <a:rPr lang="en-US" smtClean="0"/>
            <a:t>Quản lý một cách nhanh chóng, chính xác, độ bảo mật cao.</a:t>
          </a:r>
          <a:endParaRPr lang="en-US"/>
        </a:p>
      </dgm:t>
    </dgm:pt>
    <dgm:pt modelId="{7393D487-4EA0-44CB-947F-9E3B43E40985}" type="parTrans" cxnId="{38AA1B4A-9094-4324-9594-ADEFC551A7D1}">
      <dgm:prSet/>
      <dgm:spPr/>
      <dgm:t>
        <a:bodyPr/>
        <a:lstStyle/>
        <a:p>
          <a:endParaRPr lang="en-US"/>
        </a:p>
      </dgm:t>
    </dgm:pt>
    <dgm:pt modelId="{59488BB7-2C41-4834-AD4C-7CEC16B03DBC}" type="sibTrans" cxnId="{38AA1B4A-9094-4324-9594-ADEFC551A7D1}">
      <dgm:prSet/>
      <dgm:spPr/>
      <dgm:t>
        <a:bodyPr/>
        <a:lstStyle/>
        <a:p>
          <a:endParaRPr lang="en-US"/>
        </a:p>
      </dgm:t>
    </dgm:pt>
    <dgm:pt modelId="{A0767154-3738-4563-A96A-741FB42A10CE}" type="pres">
      <dgm:prSet presAssocID="{B2CF364C-4CC1-45A9-A321-71993EB24CAD}" presName="Name0" presStyleCnt="0">
        <dgm:presLayoutVars>
          <dgm:chMax val="7"/>
          <dgm:chPref val="7"/>
          <dgm:dir/>
        </dgm:presLayoutVars>
      </dgm:prSet>
      <dgm:spPr/>
    </dgm:pt>
    <dgm:pt modelId="{9CAB271C-26BB-493B-9E36-F842AC4C8319}" type="pres">
      <dgm:prSet presAssocID="{B2CF364C-4CC1-45A9-A321-71993EB24CAD}" presName="Name1" presStyleCnt="0"/>
      <dgm:spPr/>
    </dgm:pt>
    <dgm:pt modelId="{D25F7C2E-0435-4A16-8735-24847F0C3C8F}" type="pres">
      <dgm:prSet presAssocID="{B2CF364C-4CC1-45A9-A321-71993EB24CAD}" presName="cycle" presStyleCnt="0"/>
      <dgm:spPr/>
    </dgm:pt>
    <dgm:pt modelId="{EC15FB58-AF7F-4EFF-B5A8-B6856DAD77C8}" type="pres">
      <dgm:prSet presAssocID="{B2CF364C-4CC1-45A9-A321-71993EB24CAD}" presName="srcNode" presStyleLbl="node1" presStyleIdx="0" presStyleCnt="3"/>
      <dgm:spPr/>
    </dgm:pt>
    <dgm:pt modelId="{813D0450-F48E-4B47-9107-2C980C73CCA8}" type="pres">
      <dgm:prSet presAssocID="{B2CF364C-4CC1-45A9-A321-71993EB24CAD}" presName="conn" presStyleLbl="parChTrans1D2" presStyleIdx="0" presStyleCnt="1"/>
      <dgm:spPr/>
    </dgm:pt>
    <dgm:pt modelId="{5A0930CF-533A-4C70-B2B9-BABD144378A3}" type="pres">
      <dgm:prSet presAssocID="{B2CF364C-4CC1-45A9-A321-71993EB24CAD}" presName="extraNode" presStyleLbl="node1" presStyleIdx="0" presStyleCnt="3"/>
      <dgm:spPr/>
    </dgm:pt>
    <dgm:pt modelId="{01FA4565-D9E8-4F48-B1BE-006D00280998}" type="pres">
      <dgm:prSet presAssocID="{B2CF364C-4CC1-45A9-A321-71993EB24CAD}" presName="dstNode" presStyleLbl="node1" presStyleIdx="0" presStyleCnt="3"/>
      <dgm:spPr/>
    </dgm:pt>
    <dgm:pt modelId="{C661A435-53AC-4A3B-88E5-021A620F7E9F}" type="pres">
      <dgm:prSet presAssocID="{756D2C05-5186-466C-BC02-38EA232C1B3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E52E7-F4FE-49F0-9CA6-DCDB0AA0EBFC}" type="pres">
      <dgm:prSet presAssocID="{756D2C05-5186-466C-BC02-38EA232C1B3B}" presName="accent_1" presStyleCnt="0"/>
      <dgm:spPr/>
    </dgm:pt>
    <dgm:pt modelId="{19C1D3E7-B455-4764-BDFA-C0F91B6397B5}" type="pres">
      <dgm:prSet presAssocID="{756D2C05-5186-466C-BC02-38EA232C1B3B}" presName="accentRepeatNode" presStyleLbl="solidFgAcc1" presStyleIdx="0" presStyleCnt="3"/>
      <dgm:spPr/>
    </dgm:pt>
    <dgm:pt modelId="{DBDA5608-AB93-4EB7-8CFA-C72FF2BB1150}" type="pres">
      <dgm:prSet presAssocID="{1D81D55D-89B9-4B75-95A1-8C1F3E2307B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D874D-65F5-401F-AE17-AE54B05E8E9D}" type="pres">
      <dgm:prSet presAssocID="{1D81D55D-89B9-4B75-95A1-8C1F3E2307B3}" presName="accent_2" presStyleCnt="0"/>
      <dgm:spPr/>
    </dgm:pt>
    <dgm:pt modelId="{BFFE6E75-45FC-4AC7-83F1-B034790FD117}" type="pres">
      <dgm:prSet presAssocID="{1D81D55D-89B9-4B75-95A1-8C1F3E2307B3}" presName="accentRepeatNode" presStyleLbl="solidFgAcc1" presStyleIdx="1" presStyleCnt="3"/>
      <dgm:spPr/>
    </dgm:pt>
    <dgm:pt modelId="{A1FE8400-08E3-492D-9831-853180C34D68}" type="pres">
      <dgm:prSet presAssocID="{32F9C559-B5C7-4A27-BCC8-2A037D243F0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4DC7D-0CE5-4AC3-A17F-83C200909AD0}" type="pres">
      <dgm:prSet presAssocID="{32F9C559-B5C7-4A27-BCC8-2A037D243F07}" presName="accent_3" presStyleCnt="0"/>
      <dgm:spPr/>
    </dgm:pt>
    <dgm:pt modelId="{1F0A16EE-B53B-4F59-85FD-3ACDAAF05265}" type="pres">
      <dgm:prSet presAssocID="{32F9C559-B5C7-4A27-BCC8-2A037D243F07}" presName="accentRepeatNode" presStyleLbl="solidFgAcc1" presStyleIdx="2" presStyleCnt="3"/>
      <dgm:spPr/>
    </dgm:pt>
  </dgm:ptLst>
  <dgm:cxnLst>
    <dgm:cxn modelId="{3FA0AD8B-E1D8-48E8-87FD-05F68AC1DC71}" type="presOf" srcId="{756D2C05-5186-466C-BC02-38EA232C1B3B}" destId="{C661A435-53AC-4A3B-88E5-021A620F7E9F}" srcOrd="0" destOrd="0" presId="urn:microsoft.com/office/officeart/2008/layout/VerticalCurvedList"/>
    <dgm:cxn modelId="{1604C308-FC69-4786-80CE-003DDB1992F8}" type="presOf" srcId="{32F9C559-B5C7-4A27-BCC8-2A037D243F07}" destId="{A1FE8400-08E3-492D-9831-853180C34D68}" srcOrd="0" destOrd="0" presId="urn:microsoft.com/office/officeart/2008/layout/VerticalCurvedList"/>
    <dgm:cxn modelId="{F9D39353-F9E4-4174-8C53-4ACA9907DC95}" type="presOf" srcId="{1D81D55D-89B9-4B75-95A1-8C1F3E2307B3}" destId="{DBDA5608-AB93-4EB7-8CFA-C72FF2BB1150}" srcOrd="0" destOrd="0" presId="urn:microsoft.com/office/officeart/2008/layout/VerticalCurvedList"/>
    <dgm:cxn modelId="{1931A10E-A43C-426F-8989-B6DBBC1C5A72}" type="presOf" srcId="{73470039-8577-4175-B282-3BAE4C4758F9}" destId="{813D0450-F48E-4B47-9107-2C980C73CCA8}" srcOrd="0" destOrd="0" presId="urn:microsoft.com/office/officeart/2008/layout/VerticalCurvedList"/>
    <dgm:cxn modelId="{1D861245-4A81-4AF5-AA57-39F8EA59A2D3}" srcId="{B2CF364C-4CC1-45A9-A321-71993EB24CAD}" destId="{756D2C05-5186-466C-BC02-38EA232C1B3B}" srcOrd="0" destOrd="0" parTransId="{11960123-56B9-49B0-A704-E7B455BC2A8C}" sibTransId="{73470039-8577-4175-B282-3BAE4C4758F9}"/>
    <dgm:cxn modelId="{38AA1B4A-9094-4324-9594-ADEFC551A7D1}" srcId="{B2CF364C-4CC1-45A9-A321-71993EB24CAD}" destId="{32F9C559-B5C7-4A27-BCC8-2A037D243F07}" srcOrd="2" destOrd="0" parTransId="{7393D487-4EA0-44CB-947F-9E3B43E40985}" sibTransId="{59488BB7-2C41-4834-AD4C-7CEC16B03DBC}"/>
    <dgm:cxn modelId="{552AF5B6-9516-4A9B-9CBF-12AA5A187A35}" srcId="{B2CF364C-4CC1-45A9-A321-71993EB24CAD}" destId="{1D81D55D-89B9-4B75-95A1-8C1F3E2307B3}" srcOrd="1" destOrd="0" parTransId="{025FB33F-C607-4371-BE1B-A9F3DDC4F457}" sibTransId="{54C6C6B8-2B54-49FA-AD2D-A24BD5FADAB9}"/>
    <dgm:cxn modelId="{2E64886E-0A6E-4C88-9B32-CC4BBF411B66}" type="presOf" srcId="{B2CF364C-4CC1-45A9-A321-71993EB24CAD}" destId="{A0767154-3738-4563-A96A-741FB42A10CE}" srcOrd="0" destOrd="0" presId="urn:microsoft.com/office/officeart/2008/layout/VerticalCurvedList"/>
    <dgm:cxn modelId="{AFDB3D16-4CFF-4F96-8DE2-8AA946004A96}" type="presParOf" srcId="{A0767154-3738-4563-A96A-741FB42A10CE}" destId="{9CAB271C-26BB-493B-9E36-F842AC4C8319}" srcOrd="0" destOrd="0" presId="urn:microsoft.com/office/officeart/2008/layout/VerticalCurvedList"/>
    <dgm:cxn modelId="{BEA945C6-658C-482F-BD53-9076C82EB380}" type="presParOf" srcId="{9CAB271C-26BB-493B-9E36-F842AC4C8319}" destId="{D25F7C2E-0435-4A16-8735-24847F0C3C8F}" srcOrd="0" destOrd="0" presId="urn:microsoft.com/office/officeart/2008/layout/VerticalCurvedList"/>
    <dgm:cxn modelId="{3487FBD5-B56C-4DEF-8860-58CC17CAA92E}" type="presParOf" srcId="{D25F7C2E-0435-4A16-8735-24847F0C3C8F}" destId="{EC15FB58-AF7F-4EFF-B5A8-B6856DAD77C8}" srcOrd="0" destOrd="0" presId="urn:microsoft.com/office/officeart/2008/layout/VerticalCurvedList"/>
    <dgm:cxn modelId="{56D737AA-840C-42D0-9C9D-179F541960BA}" type="presParOf" srcId="{D25F7C2E-0435-4A16-8735-24847F0C3C8F}" destId="{813D0450-F48E-4B47-9107-2C980C73CCA8}" srcOrd="1" destOrd="0" presId="urn:microsoft.com/office/officeart/2008/layout/VerticalCurvedList"/>
    <dgm:cxn modelId="{DC04A88D-A1F0-48CB-9990-925AF53BDF57}" type="presParOf" srcId="{D25F7C2E-0435-4A16-8735-24847F0C3C8F}" destId="{5A0930CF-533A-4C70-B2B9-BABD144378A3}" srcOrd="2" destOrd="0" presId="urn:microsoft.com/office/officeart/2008/layout/VerticalCurvedList"/>
    <dgm:cxn modelId="{FE4E0A54-82E1-4FA3-BEE8-A073E8B27B3C}" type="presParOf" srcId="{D25F7C2E-0435-4A16-8735-24847F0C3C8F}" destId="{01FA4565-D9E8-4F48-B1BE-006D00280998}" srcOrd="3" destOrd="0" presId="urn:microsoft.com/office/officeart/2008/layout/VerticalCurvedList"/>
    <dgm:cxn modelId="{3FCFBE9D-FC07-4867-A033-B1579CF6FC0A}" type="presParOf" srcId="{9CAB271C-26BB-493B-9E36-F842AC4C8319}" destId="{C661A435-53AC-4A3B-88E5-021A620F7E9F}" srcOrd="1" destOrd="0" presId="urn:microsoft.com/office/officeart/2008/layout/VerticalCurvedList"/>
    <dgm:cxn modelId="{F31EFCB0-ECA2-4028-9BE4-E2D4696C378F}" type="presParOf" srcId="{9CAB271C-26BB-493B-9E36-F842AC4C8319}" destId="{1FAE52E7-F4FE-49F0-9CA6-DCDB0AA0EBFC}" srcOrd="2" destOrd="0" presId="urn:microsoft.com/office/officeart/2008/layout/VerticalCurvedList"/>
    <dgm:cxn modelId="{89EC09AC-3A64-43D5-AAC6-A4B01D0C65BD}" type="presParOf" srcId="{1FAE52E7-F4FE-49F0-9CA6-DCDB0AA0EBFC}" destId="{19C1D3E7-B455-4764-BDFA-C0F91B6397B5}" srcOrd="0" destOrd="0" presId="urn:microsoft.com/office/officeart/2008/layout/VerticalCurvedList"/>
    <dgm:cxn modelId="{B47936E1-AFB4-4A1A-AC2C-41A8C3607492}" type="presParOf" srcId="{9CAB271C-26BB-493B-9E36-F842AC4C8319}" destId="{DBDA5608-AB93-4EB7-8CFA-C72FF2BB1150}" srcOrd="3" destOrd="0" presId="urn:microsoft.com/office/officeart/2008/layout/VerticalCurvedList"/>
    <dgm:cxn modelId="{309C574E-54D1-4185-9383-7B70E460E611}" type="presParOf" srcId="{9CAB271C-26BB-493B-9E36-F842AC4C8319}" destId="{63CD874D-65F5-401F-AE17-AE54B05E8E9D}" srcOrd="4" destOrd="0" presId="urn:microsoft.com/office/officeart/2008/layout/VerticalCurvedList"/>
    <dgm:cxn modelId="{EEB56BD7-CB30-47E0-BB13-6634143D8B0A}" type="presParOf" srcId="{63CD874D-65F5-401F-AE17-AE54B05E8E9D}" destId="{BFFE6E75-45FC-4AC7-83F1-B034790FD117}" srcOrd="0" destOrd="0" presId="urn:microsoft.com/office/officeart/2008/layout/VerticalCurvedList"/>
    <dgm:cxn modelId="{020AABC6-1F20-42F7-9629-CDF0F5BF017D}" type="presParOf" srcId="{9CAB271C-26BB-493B-9E36-F842AC4C8319}" destId="{A1FE8400-08E3-492D-9831-853180C34D68}" srcOrd="5" destOrd="0" presId="urn:microsoft.com/office/officeart/2008/layout/VerticalCurvedList"/>
    <dgm:cxn modelId="{A990D398-76A0-4E0F-B619-E60618E312AF}" type="presParOf" srcId="{9CAB271C-26BB-493B-9E36-F842AC4C8319}" destId="{37B4DC7D-0CE5-4AC3-A17F-83C200909AD0}" srcOrd="6" destOrd="0" presId="urn:microsoft.com/office/officeart/2008/layout/VerticalCurvedList"/>
    <dgm:cxn modelId="{3042D8FE-C27D-4D32-8839-56892A8E1296}" type="presParOf" srcId="{37B4DC7D-0CE5-4AC3-A17F-83C200909AD0}" destId="{1F0A16EE-B53B-4F59-85FD-3ACDAAF052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BA3D2-A355-4CB0-825D-47F7EB398DD7}" type="doc">
      <dgm:prSet loTypeId="urn:microsoft.com/office/officeart/2005/8/layout/hProcess9" loCatId="process" qsTypeId="urn:microsoft.com/office/officeart/2005/8/quickstyle/simple1" qsCatId="simple" csTypeId="urn:microsoft.com/office/officeart/2005/8/colors/accent3_4" csCatId="accent3" phldr="1"/>
      <dgm:spPr/>
    </dgm:pt>
    <dgm:pt modelId="{0D75C71B-208E-434C-8DD0-6E9FE6B3A473}">
      <dgm:prSet phldrT="[Text]"/>
      <dgm:spPr/>
      <dgm:t>
        <a:bodyPr/>
        <a:lstStyle/>
        <a:p>
          <a:r>
            <a:rPr lang="en-US" smtClean="0"/>
            <a:t>Tìm hiểu ngôn ngữ lập trình C# Windows form.</a:t>
          </a:r>
          <a:endParaRPr lang="en-US"/>
        </a:p>
      </dgm:t>
    </dgm:pt>
    <dgm:pt modelId="{1F82D5E7-05A0-4551-B722-FEFF60EBA90D}" type="parTrans" cxnId="{12D715FC-BB94-4571-9230-3527F4AC1F2A}">
      <dgm:prSet/>
      <dgm:spPr/>
      <dgm:t>
        <a:bodyPr/>
        <a:lstStyle/>
        <a:p>
          <a:endParaRPr lang="en-US"/>
        </a:p>
      </dgm:t>
    </dgm:pt>
    <dgm:pt modelId="{B92000D0-9CE4-497F-8D0B-A2BC5186FAC9}" type="sibTrans" cxnId="{12D715FC-BB94-4571-9230-3527F4AC1F2A}">
      <dgm:prSet/>
      <dgm:spPr/>
      <dgm:t>
        <a:bodyPr/>
        <a:lstStyle/>
        <a:p>
          <a:endParaRPr lang="en-US"/>
        </a:p>
      </dgm:t>
    </dgm:pt>
    <dgm:pt modelId="{78B66F86-83D3-4E98-8EA7-C9093E96DDE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mtClean="0"/>
            <a:t>Ôn lại những kiến thức đã học về hệ quản trị CSDL SQL Server.</a:t>
          </a:r>
          <a:endParaRPr lang="en-US"/>
        </a:p>
      </dgm:t>
    </dgm:pt>
    <dgm:pt modelId="{0C24D2B8-883F-4BD5-B7D2-0C15231104E8}" type="parTrans" cxnId="{E3F26B36-9097-46DA-A607-6DDCE53A0B96}">
      <dgm:prSet/>
      <dgm:spPr/>
      <dgm:t>
        <a:bodyPr/>
        <a:lstStyle/>
        <a:p>
          <a:endParaRPr lang="en-US"/>
        </a:p>
      </dgm:t>
    </dgm:pt>
    <dgm:pt modelId="{7463C14E-D91C-4195-96A9-FF3E6DFEBC1C}" type="sibTrans" cxnId="{E3F26B36-9097-46DA-A607-6DDCE53A0B96}">
      <dgm:prSet/>
      <dgm:spPr/>
      <dgm:t>
        <a:bodyPr/>
        <a:lstStyle/>
        <a:p>
          <a:endParaRPr lang="en-US"/>
        </a:p>
      </dgm:t>
    </dgm:pt>
    <dgm:pt modelId="{49679AE6-1084-41AA-8513-A21DB9D9F9F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Xây dựng một hệ thống có tính thực tế cao, dễ dàng sử dụng.</a:t>
          </a:r>
          <a:endParaRPr lang="en-US"/>
        </a:p>
      </dgm:t>
    </dgm:pt>
    <dgm:pt modelId="{9AA5E578-3507-4797-9E93-971815876BF9}" type="parTrans" cxnId="{1B705A72-0D9B-489D-A19A-9B02772D3FD2}">
      <dgm:prSet/>
      <dgm:spPr/>
      <dgm:t>
        <a:bodyPr/>
        <a:lstStyle/>
        <a:p>
          <a:endParaRPr lang="en-US"/>
        </a:p>
      </dgm:t>
    </dgm:pt>
    <dgm:pt modelId="{4DE4A0B4-E9F6-4D33-BF62-CCC0DE7E6873}" type="sibTrans" cxnId="{1B705A72-0D9B-489D-A19A-9B02772D3FD2}">
      <dgm:prSet/>
      <dgm:spPr/>
      <dgm:t>
        <a:bodyPr/>
        <a:lstStyle/>
        <a:p>
          <a:endParaRPr lang="en-US"/>
        </a:p>
      </dgm:t>
    </dgm:pt>
    <dgm:pt modelId="{90867442-4A92-4D1E-A6CA-940C52F2437C}" type="pres">
      <dgm:prSet presAssocID="{EBCBA3D2-A355-4CB0-825D-47F7EB398DD7}" presName="CompostProcess" presStyleCnt="0">
        <dgm:presLayoutVars>
          <dgm:dir/>
          <dgm:resizeHandles val="exact"/>
        </dgm:presLayoutVars>
      </dgm:prSet>
      <dgm:spPr/>
    </dgm:pt>
    <dgm:pt modelId="{2A59D9A9-3111-4603-B4F4-F7E59DB8F647}" type="pres">
      <dgm:prSet presAssocID="{EBCBA3D2-A355-4CB0-825D-47F7EB398DD7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559CB47C-393E-4162-96C5-EFEC562EFE6F}" type="pres">
      <dgm:prSet presAssocID="{EBCBA3D2-A355-4CB0-825D-47F7EB398DD7}" presName="linearProcess" presStyleCnt="0"/>
      <dgm:spPr/>
    </dgm:pt>
    <dgm:pt modelId="{996A1ED6-8542-4CE9-95E6-0337EE59D5DD}" type="pres">
      <dgm:prSet presAssocID="{0D75C71B-208E-434C-8DD0-6E9FE6B3A47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B322A-2691-42C1-8D31-F04D3B3A869C}" type="pres">
      <dgm:prSet presAssocID="{B92000D0-9CE4-497F-8D0B-A2BC5186FAC9}" presName="sibTrans" presStyleCnt="0"/>
      <dgm:spPr/>
    </dgm:pt>
    <dgm:pt modelId="{E97D0030-5858-4F05-A929-54B8C9F5EF79}" type="pres">
      <dgm:prSet presAssocID="{78B66F86-83D3-4E98-8EA7-C9093E96DDE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257F4-0933-4266-91CC-549888FFC19D}" type="pres">
      <dgm:prSet presAssocID="{7463C14E-D91C-4195-96A9-FF3E6DFEBC1C}" presName="sibTrans" presStyleCnt="0"/>
      <dgm:spPr/>
    </dgm:pt>
    <dgm:pt modelId="{93B6B85B-DDC7-4600-95B9-7D459B8C089C}" type="pres">
      <dgm:prSet presAssocID="{49679AE6-1084-41AA-8513-A21DB9D9F9F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112162-5067-4472-9E7D-8AB40F8B9AAD}" type="presOf" srcId="{78B66F86-83D3-4E98-8EA7-C9093E96DDE6}" destId="{E97D0030-5858-4F05-A929-54B8C9F5EF79}" srcOrd="0" destOrd="0" presId="urn:microsoft.com/office/officeart/2005/8/layout/hProcess9"/>
    <dgm:cxn modelId="{99742EC5-E0E4-4C58-917B-00F3ED29D14B}" type="presOf" srcId="{EBCBA3D2-A355-4CB0-825D-47F7EB398DD7}" destId="{90867442-4A92-4D1E-A6CA-940C52F2437C}" srcOrd="0" destOrd="0" presId="urn:microsoft.com/office/officeart/2005/8/layout/hProcess9"/>
    <dgm:cxn modelId="{6BBCB15A-E14E-4C39-A7E8-ECD29463CC10}" type="presOf" srcId="{49679AE6-1084-41AA-8513-A21DB9D9F9FC}" destId="{93B6B85B-DDC7-4600-95B9-7D459B8C089C}" srcOrd="0" destOrd="0" presId="urn:microsoft.com/office/officeart/2005/8/layout/hProcess9"/>
    <dgm:cxn modelId="{E3F26B36-9097-46DA-A607-6DDCE53A0B96}" srcId="{EBCBA3D2-A355-4CB0-825D-47F7EB398DD7}" destId="{78B66F86-83D3-4E98-8EA7-C9093E96DDE6}" srcOrd="1" destOrd="0" parTransId="{0C24D2B8-883F-4BD5-B7D2-0C15231104E8}" sibTransId="{7463C14E-D91C-4195-96A9-FF3E6DFEBC1C}"/>
    <dgm:cxn modelId="{1B705A72-0D9B-489D-A19A-9B02772D3FD2}" srcId="{EBCBA3D2-A355-4CB0-825D-47F7EB398DD7}" destId="{49679AE6-1084-41AA-8513-A21DB9D9F9FC}" srcOrd="2" destOrd="0" parTransId="{9AA5E578-3507-4797-9E93-971815876BF9}" sibTransId="{4DE4A0B4-E9F6-4D33-BF62-CCC0DE7E6873}"/>
    <dgm:cxn modelId="{D2CEECCA-E543-4BFC-8027-F2A3BC84B1AC}" type="presOf" srcId="{0D75C71B-208E-434C-8DD0-6E9FE6B3A473}" destId="{996A1ED6-8542-4CE9-95E6-0337EE59D5DD}" srcOrd="0" destOrd="0" presId="urn:microsoft.com/office/officeart/2005/8/layout/hProcess9"/>
    <dgm:cxn modelId="{12D715FC-BB94-4571-9230-3527F4AC1F2A}" srcId="{EBCBA3D2-A355-4CB0-825D-47F7EB398DD7}" destId="{0D75C71B-208E-434C-8DD0-6E9FE6B3A473}" srcOrd="0" destOrd="0" parTransId="{1F82D5E7-05A0-4551-B722-FEFF60EBA90D}" sibTransId="{B92000D0-9CE4-497F-8D0B-A2BC5186FAC9}"/>
    <dgm:cxn modelId="{DA89A51B-3334-421D-BC76-AE636E59721A}" type="presParOf" srcId="{90867442-4A92-4D1E-A6CA-940C52F2437C}" destId="{2A59D9A9-3111-4603-B4F4-F7E59DB8F647}" srcOrd="0" destOrd="0" presId="urn:microsoft.com/office/officeart/2005/8/layout/hProcess9"/>
    <dgm:cxn modelId="{C6AB0901-C440-4C84-9082-02FE14F05C76}" type="presParOf" srcId="{90867442-4A92-4D1E-A6CA-940C52F2437C}" destId="{559CB47C-393E-4162-96C5-EFEC562EFE6F}" srcOrd="1" destOrd="0" presId="urn:microsoft.com/office/officeart/2005/8/layout/hProcess9"/>
    <dgm:cxn modelId="{95ABE3E4-7BDC-4A10-8D4F-856F4739059F}" type="presParOf" srcId="{559CB47C-393E-4162-96C5-EFEC562EFE6F}" destId="{996A1ED6-8542-4CE9-95E6-0337EE59D5DD}" srcOrd="0" destOrd="0" presId="urn:microsoft.com/office/officeart/2005/8/layout/hProcess9"/>
    <dgm:cxn modelId="{B9C8EAA4-225B-48F2-BB27-9648814138BC}" type="presParOf" srcId="{559CB47C-393E-4162-96C5-EFEC562EFE6F}" destId="{7A0B322A-2691-42C1-8D31-F04D3B3A869C}" srcOrd="1" destOrd="0" presId="urn:microsoft.com/office/officeart/2005/8/layout/hProcess9"/>
    <dgm:cxn modelId="{9ABF5CF9-97CC-4E4B-84A6-9E54F94956E8}" type="presParOf" srcId="{559CB47C-393E-4162-96C5-EFEC562EFE6F}" destId="{E97D0030-5858-4F05-A929-54B8C9F5EF79}" srcOrd="2" destOrd="0" presId="urn:microsoft.com/office/officeart/2005/8/layout/hProcess9"/>
    <dgm:cxn modelId="{9CA3FF20-B1FA-4519-BF8C-17AC0C46A8EA}" type="presParOf" srcId="{559CB47C-393E-4162-96C5-EFEC562EFE6F}" destId="{FB2257F4-0933-4266-91CC-549888FFC19D}" srcOrd="3" destOrd="0" presId="urn:microsoft.com/office/officeart/2005/8/layout/hProcess9"/>
    <dgm:cxn modelId="{6B995C8C-CEDF-4B54-9E0B-092799C2DE7A}" type="presParOf" srcId="{559CB47C-393E-4162-96C5-EFEC562EFE6F}" destId="{93B6B85B-DDC7-4600-95B9-7D459B8C089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4EC94-E39E-4694-9EDC-974DC7619B8D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E8CAF-366D-4E1C-97D7-2C9DF12142CB}">
      <dgm:prSet phldrT="[Text]" custT="1"/>
      <dgm:spPr/>
      <dgm:t>
        <a:bodyPr/>
        <a:lstStyle/>
        <a:p>
          <a:r>
            <a:rPr lang="en-US" sz="1400" b="0" smtClean="0">
              <a:solidFill>
                <a:schemeClr val="bg1"/>
              </a:solidFill>
            </a:rPr>
            <a:t>Hồ sơ nhân viên</a:t>
          </a:r>
          <a:endParaRPr lang="en-US" sz="1400" b="0">
            <a:solidFill>
              <a:schemeClr val="bg1"/>
            </a:solidFill>
          </a:endParaRPr>
        </a:p>
      </dgm:t>
    </dgm:pt>
    <dgm:pt modelId="{98211FA5-CA84-4AB3-ACA1-4DF5E8AB7E19}" type="parTrans" cxnId="{C4E135AE-5E0F-4840-9E8E-5E87AFFF8518}">
      <dgm:prSet/>
      <dgm:spPr/>
      <dgm:t>
        <a:bodyPr/>
        <a:lstStyle/>
        <a:p>
          <a:endParaRPr lang="en-US"/>
        </a:p>
      </dgm:t>
    </dgm:pt>
    <dgm:pt modelId="{7D92CC5E-238F-49E6-B42C-13A5D0B1CE99}" type="sibTrans" cxnId="{C4E135AE-5E0F-4840-9E8E-5E87AFFF8518}">
      <dgm:prSet/>
      <dgm:spPr/>
      <dgm:t>
        <a:bodyPr/>
        <a:lstStyle/>
        <a:p>
          <a:endParaRPr lang="en-US"/>
        </a:p>
      </dgm:t>
    </dgm:pt>
    <dgm:pt modelId="{448AF2F3-E12B-4771-9343-E8E8C3D3FAB2}">
      <dgm:prSet phldrT="[Text]"/>
      <dgm:spPr/>
      <dgm:t>
        <a:bodyPr/>
        <a:lstStyle/>
        <a:p>
          <a:r>
            <a:rPr lang="en-US" smtClean="0"/>
            <a:t>Quản lý thông tin cá nhân nhân viên.</a:t>
          </a:r>
          <a:endParaRPr lang="en-US"/>
        </a:p>
      </dgm:t>
    </dgm:pt>
    <dgm:pt modelId="{1B7B0454-9C52-462F-9419-BAE452BA2582}" type="parTrans" cxnId="{A79C27C5-B184-4DD5-A63A-616ED8F2F606}">
      <dgm:prSet/>
      <dgm:spPr/>
      <dgm:t>
        <a:bodyPr/>
        <a:lstStyle/>
        <a:p>
          <a:endParaRPr lang="en-US"/>
        </a:p>
      </dgm:t>
    </dgm:pt>
    <dgm:pt modelId="{93852302-F6F2-464C-906B-4910E2B6432A}" type="sibTrans" cxnId="{A79C27C5-B184-4DD5-A63A-616ED8F2F606}">
      <dgm:prSet/>
      <dgm:spPr/>
      <dgm:t>
        <a:bodyPr/>
        <a:lstStyle/>
        <a:p>
          <a:endParaRPr lang="en-US"/>
        </a:p>
      </dgm:t>
    </dgm:pt>
    <dgm:pt modelId="{69E48D78-2D2E-4435-8D4F-FFF8BC351488}">
      <dgm:prSet phldrT="[Text]"/>
      <dgm:spPr/>
      <dgm:t>
        <a:bodyPr/>
        <a:lstStyle/>
        <a:p>
          <a:r>
            <a:rPr lang="en-US" smtClean="0"/>
            <a:t>Thêm, sửa, xóa, tìm kiếm thông tin nhân viên.</a:t>
          </a:r>
          <a:endParaRPr lang="en-US"/>
        </a:p>
      </dgm:t>
    </dgm:pt>
    <dgm:pt modelId="{1B25E5C1-3028-4B52-B13E-A100B197294F}" type="parTrans" cxnId="{9EF5CE7B-844F-481E-ADFD-1EB922B67FD5}">
      <dgm:prSet/>
      <dgm:spPr/>
      <dgm:t>
        <a:bodyPr/>
        <a:lstStyle/>
        <a:p>
          <a:endParaRPr lang="en-US"/>
        </a:p>
      </dgm:t>
    </dgm:pt>
    <dgm:pt modelId="{37BCD8EC-BFA2-4A50-914D-6DD4C99DF673}" type="sibTrans" cxnId="{9EF5CE7B-844F-481E-ADFD-1EB922B67FD5}">
      <dgm:prSet/>
      <dgm:spPr/>
      <dgm:t>
        <a:bodyPr/>
        <a:lstStyle/>
        <a:p>
          <a:endParaRPr lang="en-US"/>
        </a:p>
      </dgm:t>
    </dgm:pt>
    <dgm:pt modelId="{05B95DFE-84CA-4C8B-8ACA-0230B053CFE7}">
      <dgm:prSet phldrT="[Text]"/>
      <dgm:spPr/>
      <dgm:t>
        <a:bodyPr/>
        <a:lstStyle/>
        <a:p>
          <a:r>
            <a:rPr lang="en-US" smtClean="0"/>
            <a:t>Quản lý chấm công</a:t>
          </a:r>
          <a:endParaRPr lang="en-US"/>
        </a:p>
      </dgm:t>
    </dgm:pt>
    <dgm:pt modelId="{C64A9D03-F15B-4E76-A371-71AFC36D7A30}" type="parTrans" cxnId="{163325B4-4EB8-47F1-858E-7D4D463CECFD}">
      <dgm:prSet/>
      <dgm:spPr/>
      <dgm:t>
        <a:bodyPr/>
        <a:lstStyle/>
        <a:p>
          <a:endParaRPr lang="en-US"/>
        </a:p>
      </dgm:t>
    </dgm:pt>
    <dgm:pt modelId="{A7B22C13-C6CC-4D73-8933-6647622E4C67}" type="sibTrans" cxnId="{163325B4-4EB8-47F1-858E-7D4D463CECFD}">
      <dgm:prSet/>
      <dgm:spPr/>
      <dgm:t>
        <a:bodyPr/>
        <a:lstStyle/>
        <a:p>
          <a:endParaRPr lang="en-US"/>
        </a:p>
      </dgm:t>
    </dgm:pt>
    <dgm:pt modelId="{3CA49D6E-E785-43C2-BB20-07925A93C890}">
      <dgm:prSet phldrT="[Text]"/>
      <dgm:spPr/>
      <dgm:t>
        <a:bodyPr/>
        <a:lstStyle/>
        <a:p>
          <a:r>
            <a:rPr lang="en-US" smtClean="0"/>
            <a:t>Quản lý chấm công cho nhân viên</a:t>
          </a:r>
          <a:endParaRPr lang="en-US"/>
        </a:p>
      </dgm:t>
    </dgm:pt>
    <dgm:pt modelId="{6F273853-7165-421F-A9C4-C2AD0F5D7AE2}" type="parTrans" cxnId="{8A1DBFC9-9368-48EC-A5C3-3A2DB8779687}">
      <dgm:prSet/>
      <dgm:spPr/>
      <dgm:t>
        <a:bodyPr/>
        <a:lstStyle/>
        <a:p>
          <a:endParaRPr lang="en-US"/>
        </a:p>
      </dgm:t>
    </dgm:pt>
    <dgm:pt modelId="{A4503732-02A3-487D-B7E1-540D5DE8A530}" type="sibTrans" cxnId="{8A1DBFC9-9368-48EC-A5C3-3A2DB8779687}">
      <dgm:prSet/>
      <dgm:spPr/>
      <dgm:t>
        <a:bodyPr/>
        <a:lstStyle/>
        <a:p>
          <a:endParaRPr lang="en-US"/>
        </a:p>
      </dgm:t>
    </dgm:pt>
    <dgm:pt modelId="{A8A7B11A-0F67-468B-846F-B0A4FD1000B0}">
      <dgm:prSet phldrT="[Text]"/>
      <dgm:spPr/>
      <dgm:t>
        <a:bodyPr/>
        <a:lstStyle/>
        <a:p>
          <a:r>
            <a:rPr lang="en-US" smtClean="0"/>
            <a:t>Cập nhật, sửa, xóa, xem bảng chấm công.</a:t>
          </a:r>
          <a:endParaRPr lang="en-US"/>
        </a:p>
      </dgm:t>
    </dgm:pt>
    <dgm:pt modelId="{4B8C326A-E723-4628-9D39-25A9F90C780C}" type="parTrans" cxnId="{756578F5-3213-4DBC-820C-0F4DE7F45FE5}">
      <dgm:prSet/>
      <dgm:spPr/>
      <dgm:t>
        <a:bodyPr/>
        <a:lstStyle/>
        <a:p>
          <a:endParaRPr lang="en-US"/>
        </a:p>
      </dgm:t>
    </dgm:pt>
    <dgm:pt modelId="{F2EBE026-E9BB-42A2-B3C9-C3981DB9C193}" type="sibTrans" cxnId="{756578F5-3213-4DBC-820C-0F4DE7F45FE5}">
      <dgm:prSet/>
      <dgm:spPr/>
      <dgm:t>
        <a:bodyPr/>
        <a:lstStyle/>
        <a:p>
          <a:endParaRPr lang="en-US"/>
        </a:p>
      </dgm:t>
    </dgm:pt>
    <dgm:pt modelId="{406F4C13-94E4-4E5E-843B-3328FFA93E25}">
      <dgm:prSet phldrT="[Text]"/>
      <dgm:spPr/>
      <dgm:t>
        <a:bodyPr/>
        <a:lstStyle/>
        <a:p>
          <a:r>
            <a:rPr lang="en-US" smtClean="0"/>
            <a:t>Quản lý phụ cấp</a:t>
          </a:r>
          <a:endParaRPr lang="en-US"/>
        </a:p>
      </dgm:t>
    </dgm:pt>
    <dgm:pt modelId="{2F6A61E6-6211-418F-AD93-24A64128094E}" type="parTrans" cxnId="{4DFB09E5-4C17-4392-B23A-84C9FCA0D51D}">
      <dgm:prSet/>
      <dgm:spPr/>
      <dgm:t>
        <a:bodyPr/>
        <a:lstStyle/>
        <a:p>
          <a:endParaRPr lang="en-US"/>
        </a:p>
      </dgm:t>
    </dgm:pt>
    <dgm:pt modelId="{1CF5C95F-0189-46E1-9A23-88CAE6C8D3B9}" type="sibTrans" cxnId="{4DFB09E5-4C17-4392-B23A-84C9FCA0D51D}">
      <dgm:prSet/>
      <dgm:spPr/>
      <dgm:t>
        <a:bodyPr/>
        <a:lstStyle/>
        <a:p>
          <a:endParaRPr lang="en-US"/>
        </a:p>
      </dgm:t>
    </dgm:pt>
    <dgm:pt modelId="{48130B4E-C60E-48A5-AED6-51520E57C3D9}">
      <dgm:prSet phldrT="[Text]"/>
      <dgm:spPr/>
      <dgm:t>
        <a:bodyPr/>
        <a:lstStyle/>
        <a:p>
          <a:r>
            <a:rPr lang="en-US" smtClean="0"/>
            <a:t>Quản lý lương phụ cấp hàng tháng.</a:t>
          </a:r>
          <a:endParaRPr lang="en-US"/>
        </a:p>
      </dgm:t>
    </dgm:pt>
    <dgm:pt modelId="{7DB4C704-89AA-47EE-8F93-6025B351C1D9}" type="parTrans" cxnId="{481BFAFE-3D68-4C28-A934-687A23890E47}">
      <dgm:prSet/>
      <dgm:spPr/>
      <dgm:t>
        <a:bodyPr/>
        <a:lstStyle/>
        <a:p>
          <a:endParaRPr lang="en-US"/>
        </a:p>
      </dgm:t>
    </dgm:pt>
    <dgm:pt modelId="{2430BD3E-4BF3-4CCB-8C26-BC37CDB3A558}" type="sibTrans" cxnId="{481BFAFE-3D68-4C28-A934-687A23890E47}">
      <dgm:prSet/>
      <dgm:spPr/>
      <dgm:t>
        <a:bodyPr/>
        <a:lstStyle/>
        <a:p>
          <a:endParaRPr lang="en-US"/>
        </a:p>
      </dgm:t>
    </dgm:pt>
    <dgm:pt modelId="{65BAB146-A414-453A-BC07-68E5E1E4CF7D}">
      <dgm:prSet phldrT="[Text]"/>
      <dgm:spPr/>
      <dgm:t>
        <a:bodyPr/>
        <a:lstStyle/>
        <a:p>
          <a:r>
            <a:rPr lang="en-US" smtClean="0"/>
            <a:t>Thêm, sửa, xóa tiền phụ cấp.</a:t>
          </a:r>
          <a:endParaRPr lang="en-US"/>
        </a:p>
      </dgm:t>
    </dgm:pt>
    <dgm:pt modelId="{33F5AD87-773A-4176-B3FC-129141F8EA9F}" type="parTrans" cxnId="{7C4555BA-1408-4E45-B76E-05AAE5B2E476}">
      <dgm:prSet/>
      <dgm:spPr/>
      <dgm:t>
        <a:bodyPr/>
        <a:lstStyle/>
        <a:p>
          <a:endParaRPr lang="en-US"/>
        </a:p>
      </dgm:t>
    </dgm:pt>
    <dgm:pt modelId="{6FCF00F0-00FF-47C1-82A1-893C00C6AEB9}" type="sibTrans" cxnId="{7C4555BA-1408-4E45-B76E-05AAE5B2E476}">
      <dgm:prSet/>
      <dgm:spPr/>
      <dgm:t>
        <a:bodyPr/>
        <a:lstStyle/>
        <a:p>
          <a:endParaRPr lang="en-US"/>
        </a:p>
      </dgm:t>
    </dgm:pt>
    <dgm:pt modelId="{7CE07A2B-90E8-4E1F-A6D1-CCE691B8E9D5}" type="pres">
      <dgm:prSet presAssocID="{BD44EC94-E39E-4694-9EDC-974DC7619B8D}" presName="linearFlow" presStyleCnt="0">
        <dgm:presLayoutVars>
          <dgm:dir/>
          <dgm:animLvl val="lvl"/>
          <dgm:resizeHandles val="exact"/>
        </dgm:presLayoutVars>
      </dgm:prSet>
      <dgm:spPr/>
    </dgm:pt>
    <dgm:pt modelId="{C353E63A-A56E-486C-99B3-867D266E04A5}" type="pres">
      <dgm:prSet presAssocID="{58DE8CAF-366D-4E1C-97D7-2C9DF12142CB}" presName="composite" presStyleCnt="0"/>
      <dgm:spPr/>
    </dgm:pt>
    <dgm:pt modelId="{6635D439-4F0D-4F0D-AA6E-C96E052C615E}" type="pres">
      <dgm:prSet presAssocID="{58DE8CAF-366D-4E1C-97D7-2C9DF12142CB}" presName="parentText" presStyleLbl="alignNode1" presStyleIdx="0" presStyleCnt="3" custScaleX="103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441DB-955C-4AE6-A76B-3DB52D60538C}" type="pres">
      <dgm:prSet presAssocID="{58DE8CAF-366D-4E1C-97D7-2C9DF12142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BF0FC-EEFC-41AB-A0CF-24F3DDA5AFE7}" type="pres">
      <dgm:prSet presAssocID="{7D92CC5E-238F-49E6-B42C-13A5D0B1CE99}" presName="sp" presStyleCnt="0"/>
      <dgm:spPr/>
    </dgm:pt>
    <dgm:pt modelId="{7D130DB4-3FE6-4673-88F7-A717929B6629}" type="pres">
      <dgm:prSet presAssocID="{05B95DFE-84CA-4C8B-8ACA-0230B053CFE7}" presName="composite" presStyleCnt="0"/>
      <dgm:spPr/>
    </dgm:pt>
    <dgm:pt modelId="{3135EC57-2496-450E-9475-F1B1B6F87EEA}" type="pres">
      <dgm:prSet presAssocID="{05B95DFE-84CA-4C8B-8ACA-0230B053CFE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BED35-325C-4F72-81A2-6E690897E25A}" type="pres">
      <dgm:prSet presAssocID="{05B95DFE-84CA-4C8B-8ACA-0230B053CFE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4C96E-CBC8-4DE6-AE07-1B50EB4A45E1}" type="pres">
      <dgm:prSet presAssocID="{A7B22C13-C6CC-4D73-8933-6647622E4C67}" presName="sp" presStyleCnt="0"/>
      <dgm:spPr/>
    </dgm:pt>
    <dgm:pt modelId="{9448CF22-89E6-442F-AC4B-33EAFAEB5CAD}" type="pres">
      <dgm:prSet presAssocID="{406F4C13-94E4-4E5E-843B-3328FFA93E25}" presName="composite" presStyleCnt="0"/>
      <dgm:spPr/>
    </dgm:pt>
    <dgm:pt modelId="{9482F702-CA3C-4954-97A5-D55597863D42}" type="pres">
      <dgm:prSet presAssocID="{406F4C13-94E4-4E5E-843B-3328FFA93E2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7CB4B-E589-4FC8-AFB9-8D5D7D25D19F}" type="pres">
      <dgm:prSet presAssocID="{406F4C13-94E4-4E5E-843B-3328FFA93E2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756A0F-A1B6-4CF1-974B-BC27B5E989F6}" type="presOf" srcId="{448AF2F3-E12B-4771-9343-E8E8C3D3FAB2}" destId="{D35441DB-955C-4AE6-A76B-3DB52D60538C}" srcOrd="0" destOrd="0" presId="urn:microsoft.com/office/officeart/2005/8/layout/chevron2"/>
    <dgm:cxn modelId="{C4E135AE-5E0F-4840-9E8E-5E87AFFF8518}" srcId="{BD44EC94-E39E-4694-9EDC-974DC7619B8D}" destId="{58DE8CAF-366D-4E1C-97D7-2C9DF12142CB}" srcOrd="0" destOrd="0" parTransId="{98211FA5-CA84-4AB3-ACA1-4DF5E8AB7E19}" sibTransId="{7D92CC5E-238F-49E6-B42C-13A5D0B1CE99}"/>
    <dgm:cxn modelId="{A37CFE47-B8AC-4A72-BEB6-F810BA98C401}" type="presOf" srcId="{A8A7B11A-0F67-468B-846F-B0A4FD1000B0}" destId="{AF8BED35-325C-4F72-81A2-6E690897E25A}" srcOrd="0" destOrd="1" presId="urn:microsoft.com/office/officeart/2005/8/layout/chevron2"/>
    <dgm:cxn modelId="{175859E5-E043-4788-AC2A-2776A617CBDD}" type="presOf" srcId="{BD44EC94-E39E-4694-9EDC-974DC7619B8D}" destId="{7CE07A2B-90E8-4E1F-A6D1-CCE691B8E9D5}" srcOrd="0" destOrd="0" presId="urn:microsoft.com/office/officeart/2005/8/layout/chevron2"/>
    <dgm:cxn modelId="{163325B4-4EB8-47F1-858E-7D4D463CECFD}" srcId="{BD44EC94-E39E-4694-9EDC-974DC7619B8D}" destId="{05B95DFE-84CA-4C8B-8ACA-0230B053CFE7}" srcOrd="1" destOrd="0" parTransId="{C64A9D03-F15B-4E76-A371-71AFC36D7A30}" sibTransId="{A7B22C13-C6CC-4D73-8933-6647622E4C67}"/>
    <dgm:cxn modelId="{A30CDCC4-E113-4DA8-8A60-7D79DE3DD191}" type="presOf" srcId="{48130B4E-C60E-48A5-AED6-51520E57C3D9}" destId="{6027CB4B-E589-4FC8-AFB9-8D5D7D25D19F}" srcOrd="0" destOrd="0" presId="urn:microsoft.com/office/officeart/2005/8/layout/chevron2"/>
    <dgm:cxn modelId="{AAB00B7E-DDA0-4B2D-A488-9909D9072D2C}" type="presOf" srcId="{3CA49D6E-E785-43C2-BB20-07925A93C890}" destId="{AF8BED35-325C-4F72-81A2-6E690897E25A}" srcOrd="0" destOrd="0" presId="urn:microsoft.com/office/officeart/2005/8/layout/chevron2"/>
    <dgm:cxn modelId="{FCB194EC-52FF-4CC3-B231-C94FB0EDABD2}" type="presOf" srcId="{05B95DFE-84CA-4C8B-8ACA-0230B053CFE7}" destId="{3135EC57-2496-450E-9475-F1B1B6F87EEA}" srcOrd="0" destOrd="0" presId="urn:microsoft.com/office/officeart/2005/8/layout/chevron2"/>
    <dgm:cxn modelId="{A79C27C5-B184-4DD5-A63A-616ED8F2F606}" srcId="{58DE8CAF-366D-4E1C-97D7-2C9DF12142CB}" destId="{448AF2F3-E12B-4771-9343-E8E8C3D3FAB2}" srcOrd="0" destOrd="0" parTransId="{1B7B0454-9C52-462F-9419-BAE452BA2582}" sibTransId="{93852302-F6F2-464C-906B-4910E2B6432A}"/>
    <dgm:cxn modelId="{481BFAFE-3D68-4C28-A934-687A23890E47}" srcId="{406F4C13-94E4-4E5E-843B-3328FFA93E25}" destId="{48130B4E-C60E-48A5-AED6-51520E57C3D9}" srcOrd="0" destOrd="0" parTransId="{7DB4C704-89AA-47EE-8F93-6025B351C1D9}" sibTransId="{2430BD3E-4BF3-4CCB-8C26-BC37CDB3A558}"/>
    <dgm:cxn modelId="{B0D76B88-085B-4932-A726-93097DDE2C13}" type="presOf" srcId="{406F4C13-94E4-4E5E-843B-3328FFA93E25}" destId="{9482F702-CA3C-4954-97A5-D55597863D42}" srcOrd="0" destOrd="0" presId="urn:microsoft.com/office/officeart/2005/8/layout/chevron2"/>
    <dgm:cxn modelId="{9EF5CE7B-844F-481E-ADFD-1EB922B67FD5}" srcId="{58DE8CAF-366D-4E1C-97D7-2C9DF12142CB}" destId="{69E48D78-2D2E-4435-8D4F-FFF8BC351488}" srcOrd="1" destOrd="0" parTransId="{1B25E5C1-3028-4B52-B13E-A100B197294F}" sibTransId="{37BCD8EC-BFA2-4A50-914D-6DD4C99DF673}"/>
    <dgm:cxn modelId="{7C4555BA-1408-4E45-B76E-05AAE5B2E476}" srcId="{406F4C13-94E4-4E5E-843B-3328FFA93E25}" destId="{65BAB146-A414-453A-BC07-68E5E1E4CF7D}" srcOrd="1" destOrd="0" parTransId="{33F5AD87-773A-4176-B3FC-129141F8EA9F}" sibTransId="{6FCF00F0-00FF-47C1-82A1-893C00C6AEB9}"/>
    <dgm:cxn modelId="{756578F5-3213-4DBC-820C-0F4DE7F45FE5}" srcId="{05B95DFE-84CA-4C8B-8ACA-0230B053CFE7}" destId="{A8A7B11A-0F67-468B-846F-B0A4FD1000B0}" srcOrd="1" destOrd="0" parTransId="{4B8C326A-E723-4628-9D39-25A9F90C780C}" sibTransId="{F2EBE026-E9BB-42A2-B3C9-C3981DB9C193}"/>
    <dgm:cxn modelId="{C6331856-18D9-420E-B82A-D82A9179217D}" type="presOf" srcId="{69E48D78-2D2E-4435-8D4F-FFF8BC351488}" destId="{D35441DB-955C-4AE6-A76B-3DB52D60538C}" srcOrd="0" destOrd="1" presId="urn:microsoft.com/office/officeart/2005/8/layout/chevron2"/>
    <dgm:cxn modelId="{8A1DBFC9-9368-48EC-A5C3-3A2DB8779687}" srcId="{05B95DFE-84CA-4C8B-8ACA-0230B053CFE7}" destId="{3CA49D6E-E785-43C2-BB20-07925A93C890}" srcOrd="0" destOrd="0" parTransId="{6F273853-7165-421F-A9C4-C2AD0F5D7AE2}" sibTransId="{A4503732-02A3-487D-B7E1-540D5DE8A530}"/>
    <dgm:cxn modelId="{AD459598-0FB0-477F-83F2-4516FEFBD832}" type="presOf" srcId="{58DE8CAF-366D-4E1C-97D7-2C9DF12142CB}" destId="{6635D439-4F0D-4F0D-AA6E-C96E052C615E}" srcOrd="0" destOrd="0" presId="urn:microsoft.com/office/officeart/2005/8/layout/chevron2"/>
    <dgm:cxn modelId="{B4CF0510-769F-43BC-8D6F-C7B6F2EFF694}" type="presOf" srcId="{65BAB146-A414-453A-BC07-68E5E1E4CF7D}" destId="{6027CB4B-E589-4FC8-AFB9-8D5D7D25D19F}" srcOrd="0" destOrd="1" presId="urn:microsoft.com/office/officeart/2005/8/layout/chevron2"/>
    <dgm:cxn modelId="{4DFB09E5-4C17-4392-B23A-84C9FCA0D51D}" srcId="{BD44EC94-E39E-4694-9EDC-974DC7619B8D}" destId="{406F4C13-94E4-4E5E-843B-3328FFA93E25}" srcOrd="2" destOrd="0" parTransId="{2F6A61E6-6211-418F-AD93-24A64128094E}" sibTransId="{1CF5C95F-0189-46E1-9A23-88CAE6C8D3B9}"/>
    <dgm:cxn modelId="{8824D8BF-AD76-4693-8169-4C216CBBF1E9}" type="presParOf" srcId="{7CE07A2B-90E8-4E1F-A6D1-CCE691B8E9D5}" destId="{C353E63A-A56E-486C-99B3-867D266E04A5}" srcOrd="0" destOrd="0" presId="urn:microsoft.com/office/officeart/2005/8/layout/chevron2"/>
    <dgm:cxn modelId="{FA60241A-1115-4279-A9E5-A6384F9A658F}" type="presParOf" srcId="{C353E63A-A56E-486C-99B3-867D266E04A5}" destId="{6635D439-4F0D-4F0D-AA6E-C96E052C615E}" srcOrd="0" destOrd="0" presId="urn:microsoft.com/office/officeart/2005/8/layout/chevron2"/>
    <dgm:cxn modelId="{9AEAC922-9CC4-4271-AEBB-54CF5CBB5A94}" type="presParOf" srcId="{C353E63A-A56E-486C-99B3-867D266E04A5}" destId="{D35441DB-955C-4AE6-A76B-3DB52D60538C}" srcOrd="1" destOrd="0" presId="urn:microsoft.com/office/officeart/2005/8/layout/chevron2"/>
    <dgm:cxn modelId="{B287AFE7-BAB3-4B3F-A734-66132D6057F6}" type="presParOf" srcId="{7CE07A2B-90E8-4E1F-A6D1-CCE691B8E9D5}" destId="{02FBF0FC-EEFC-41AB-A0CF-24F3DDA5AFE7}" srcOrd="1" destOrd="0" presId="urn:microsoft.com/office/officeart/2005/8/layout/chevron2"/>
    <dgm:cxn modelId="{5600BF77-D9FD-4F14-8D26-CE6B39B67FD1}" type="presParOf" srcId="{7CE07A2B-90E8-4E1F-A6D1-CCE691B8E9D5}" destId="{7D130DB4-3FE6-4673-88F7-A717929B6629}" srcOrd="2" destOrd="0" presId="urn:microsoft.com/office/officeart/2005/8/layout/chevron2"/>
    <dgm:cxn modelId="{984AB075-1B6A-4011-97E7-B0897D17FDC6}" type="presParOf" srcId="{7D130DB4-3FE6-4673-88F7-A717929B6629}" destId="{3135EC57-2496-450E-9475-F1B1B6F87EEA}" srcOrd="0" destOrd="0" presId="urn:microsoft.com/office/officeart/2005/8/layout/chevron2"/>
    <dgm:cxn modelId="{6C714DE1-F6C0-4AE1-A6B4-C797BB9084A5}" type="presParOf" srcId="{7D130DB4-3FE6-4673-88F7-A717929B6629}" destId="{AF8BED35-325C-4F72-81A2-6E690897E25A}" srcOrd="1" destOrd="0" presId="urn:microsoft.com/office/officeart/2005/8/layout/chevron2"/>
    <dgm:cxn modelId="{DFA4FB7F-0B9D-4EBD-8982-EF3F071E6A05}" type="presParOf" srcId="{7CE07A2B-90E8-4E1F-A6D1-CCE691B8E9D5}" destId="{9CF4C96E-CBC8-4DE6-AE07-1B50EB4A45E1}" srcOrd="3" destOrd="0" presId="urn:microsoft.com/office/officeart/2005/8/layout/chevron2"/>
    <dgm:cxn modelId="{84E3696F-AEB5-4874-BECB-FD92065D1CFD}" type="presParOf" srcId="{7CE07A2B-90E8-4E1F-A6D1-CCE691B8E9D5}" destId="{9448CF22-89E6-442F-AC4B-33EAFAEB5CAD}" srcOrd="4" destOrd="0" presId="urn:microsoft.com/office/officeart/2005/8/layout/chevron2"/>
    <dgm:cxn modelId="{F7AE633B-8F0A-42B7-B2CB-EBC0EE60D2F4}" type="presParOf" srcId="{9448CF22-89E6-442F-AC4B-33EAFAEB5CAD}" destId="{9482F702-CA3C-4954-97A5-D55597863D42}" srcOrd="0" destOrd="0" presId="urn:microsoft.com/office/officeart/2005/8/layout/chevron2"/>
    <dgm:cxn modelId="{DCB22FF1-D4FC-4546-B3BA-8217452F8480}" type="presParOf" srcId="{9448CF22-89E6-442F-AC4B-33EAFAEB5CAD}" destId="{6027CB4B-E589-4FC8-AFB9-8D5D7D25D1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44EC94-E39E-4694-9EDC-974DC7619B8D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E8CAF-366D-4E1C-97D7-2C9DF12142CB}">
      <dgm:prSet phldrT="[Text]" custT="1"/>
      <dgm:spPr/>
      <dgm:t>
        <a:bodyPr/>
        <a:lstStyle/>
        <a:p>
          <a:r>
            <a:rPr lang="en-US" sz="1400" smtClean="0"/>
            <a:t>Quản lý thưởng, phạt</a:t>
          </a:r>
          <a:endParaRPr lang="en-US" sz="1400"/>
        </a:p>
      </dgm:t>
    </dgm:pt>
    <dgm:pt modelId="{98211FA5-CA84-4AB3-ACA1-4DF5E8AB7E19}" type="parTrans" cxnId="{C4E135AE-5E0F-4840-9E8E-5E87AFFF8518}">
      <dgm:prSet/>
      <dgm:spPr/>
      <dgm:t>
        <a:bodyPr/>
        <a:lstStyle/>
        <a:p>
          <a:endParaRPr lang="en-US"/>
        </a:p>
      </dgm:t>
    </dgm:pt>
    <dgm:pt modelId="{7D92CC5E-238F-49E6-B42C-13A5D0B1CE99}" type="sibTrans" cxnId="{C4E135AE-5E0F-4840-9E8E-5E87AFFF8518}">
      <dgm:prSet/>
      <dgm:spPr/>
      <dgm:t>
        <a:bodyPr/>
        <a:lstStyle/>
        <a:p>
          <a:endParaRPr lang="en-US"/>
        </a:p>
      </dgm:t>
    </dgm:pt>
    <dgm:pt modelId="{448AF2F3-E12B-4771-9343-E8E8C3D3FAB2}">
      <dgm:prSet phldrT="[Text]"/>
      <dgm:spPr/>
      <dgm:t>
        <a:bodyPr/>
        <a:lstStyle/>
        <a:p>
          <a:r>
            <a:rPr lang="en-US" smtClean="0"/>
            <a:t>Quản lý lương thưởng hoặc phạt hàng tháng.</a:t>
          </a:r>
          <a:endParaRPr lang="en-US"/>
        </a:p>
      </dgm:t>
    </dgm:pt>
    <dgm:pt modelId="{1B7B0454-9C52-462F-9419-BAE452BA2582}" type="parTrans" cxnId="{A79C27C5-B184-4DD5-A63A-616ED8F2F606}">
      <dgm:prSet/>
      <dgm:spPr/>
      <dgm:t>
        <a:bodyPr/>
        <a:lstStyle/>
        <a:p>
          <a:endParaRPr lang="en-US"/>
        </a:p>
      </dgm:t>
    </dgm:pt>
    <dgm:pt modelId="{93852302-F6F2-464C-906B-4910E2B6432A}" type="sibTrans" cxnId="{A79C27C5-B184-4DD5-A63A-616ED8F2F606}">
      <dgm:prSet/>
      <dgm:spPr/>
      <dgm:t>
        <a:bodyPr/>
        <a:lstStyle/>
        <a:p>
          <a:endParaRPr lang="en-US"/>
        </a:p>
      </dgm:t>
    </dgm:pt>
    <dgm:pt modelId="{69E48D78-2D2E-4435-8D4F-FFF8BC351488}">
      <dgm:prSet phldrT="[Text]"/>
      <dgm:spPr/>
      <dgm:t>
        <a:bodyPr/>
        <a:lstStyle/>
        <a:p>
          <a:r>
            <a:rPr lang="en-US" smtClean="0"/>
            <a:t>Thêm, sửa, xóa, lý do của lương thưởng hoặc phạt.</a:t>
          </a:r>
          <a:endParaRPr lang="en-US"/>
        </a:p>
      </dgm:t>
    </dgm:pt>
    <dgm:pt modelId="{1B25E5C1-3028-4B52-B13E-A100B197294F}" type="parTrans" cxnId="{9EF5CE7B-844F-481E-ADFD-1EB922B67FD5}">
      <dgm:prSet/>
      <dgm:spPr/>
      <dgm:t>
        <a:bodyPr/>
        <a:lstStyle/>
        <a:p>
          <a:endParaRPr lang="en-US"/>
        </a:p>
      </dgm:t>
    </dgm:pt>
    <dgm:pt modelId="{37BCD8EC-BFA2-4A50-914D-6DD4C99DF673}" type="sibTrans" cxnId="{9EF5CE7B-844F-481E-ADFD-1EB922B67FD5}">
      <dgm:prSet/>
      <dgm:spPr/>
      <dgm:t>
        <a:bodyPr/>
        <a:lstStyle/>
        <a:p>
          <a:endParaRPr lang="en-US"/>
        </a:p>
      </dgm:t>
    </dgm:pt>
    <dgm:pt modelId="{05B95DFE-84CA-4C8B-8ACA-0230B053CFE7}">
      <dgm:prSet phldrT="[Text]"/>
      <dgm:spPr/>
      <dgm:t>
        <a:bodyPr/>
        <a:lstStyle/>
        <a:p>
          <a:r>
            <a:rPr lang="en-US" smtClean="0"/>
            <a:t>Quản lý bảng lương</a:t>
          </a:r>
          <a:endParaRPr lang="en-US"/>
        </a:p>
      </dgm:t>
    </dgm:pt>
    <dgm:pt modelId="{C64A9D03-F15B-4E76-A371-71AFC36D7A30}" type="parTrans" cxnId="{163325B4-4EB8-47F1-858E-7D4D463CECFD}">
      <dgm:prSet/>
      <dgm:spPr/>
      <dgm:t>
        <a:bodyPr/>
        <a:lstStyle/>
        <a:p>
          <a:endParaRPr lang="en-US"/>
        </a:p>
      </dgm:t>
    </dgm:pt>
    <dgm:pt modelId="{A7B22C13-C6CC-4D73-8933-6647622E4C67}" type="sibTrans" cxnId="{163325B4-4EB8-47F1-858E-7D4D463CECFD}">
      <dgm:prSet/>
      <dgm:spPr/>
      <dgm:t>
        <a:bodyPr/>
        <a:lstStyle/>
        <a:p>
          <a:endParaRPr lang="en-US"/>
        </a:p>
      </dgm:t>
    </dgm:pt>
    <dgm:pt modelId="{3CA49D6E-E785-43C2-BB20-07925A93C890}">
      <dgm:prSet phldrT="[Text]"/>
      <dgm:spPr/>
      <dgm:t>
        <a:bodyPr/>
        <a:lstStyle/>
        <a:p>
          <a:r>
            <a:rPr lang="en-US" smtClean="0"/>
            <a:t>Quản lý tổng tiền lương trong tháng.</a:t>
          </a:r>
          <a:endParaRPr lang="en-US"/>
        </a:p>
      </dgm:t>
    </dgm:pt>
    <dgm:pt modelId="{6F273853-7165-421F-A9C4-C2AD0F5D7AE2}" type="parTrans" cxnId="{8A1DBFC9-9368-48EC-A5C3-3A2DB8779687}">
      <dgm:prSet/>
      <dgm:spPr/>
      <dgm:t>
        <a:bodyPr/>
        <a:lstStyle/>
        <a:p>
          <a:endParaRPr lang="en-US"/>
        </a:p>
      </dgm:t>
    </dgm:pt>
    <dgm:pt modelId="{A4503732-02A3-487D-B7E1-540D5DE8A530}" type="sibTrans" cxnId="{8A1DBFC9-9368-48EC-A5C3-3A2DB8779687}">
      <dgm:prSet/>
      <dgm:spPr/>
      <dgm:t>
        <a:bodyPr/>
        <a:lstStyle/>
        <a:p>
          <a:endParaRPr lang="en-US"/>
        </a:p>
      </dgm:t>
    </dgm:pt>
    <dgm:pt modelId="{A8A7B11A-0F67-468B-846F-B0A4FD1000B0}">
      <dgm:prSet phldrT="[Text]"/>
      <dgm:spPr/>
      <dgm:t>
        <a:bodyPr/>
        <a:lstStyle/>
        <a:p>
          <a:r>
            <a:rPr lang="en-US" smtClean="0"/>
            <a:t>Thêm, sửa, xóa, xem, cập nhật hệ số lương và lương cơ bản.</a:t>
          </a:r>
          <a:endParaRPr lang="en-US"/>
        </a:p>
      </dgm:t>
    </dgm:pt>
    <dgm:pt modelId="{4B8C326A-E723-4628-9D39-25A9F90C780C}" type="parTrans" cxnId="{756578F5-3213-4DBC-820C-0F4DE7F45FE5}">
      <dgm:prSet/>
      <dgm:spPr/>
      <dgm:t>
        <a:bodyPr/>
        <a:lstStyle/>
        <a:p>
          <a:endParaRPr lang="en-US"/>
        </a:p>
      </dgm:t>
    </dgm:pt>
    <dgm:pt modelId="{F2EBE026-E9BB-42A2-B3C9-C3981DB9C193}" type="sibTrans" cxnId="{756578F5-3213-4DBC-820C-0F4DE7F45FE5}">
      <dgm:prSet/>
      <dgm:spPr/>
      <dgm:t>
        <a:bodyPr/>
        <a:lstStyle/>
        <a:p>
          <a:endParaRPr lang="en-US"/>
        </a:p>
      </dgm:t>
    </dgm:pt>
    <dgm:pt modelId="{406F4C13-94E4-4E5E-843B-3328FFA93E25}">
      <dgm:prSet phldrT="[Text]"/>
      <dgm:spPr/>
      <dgm:t>
        <a:bodyPr/>
        <a:lstStyle/>
        <a:p>
          <a:r>
            <a:rPr lang="en-US" smtClean="0"/>
            <a:t>Đăng nhập, đăng ký</a:t>
          </a:r>
          <a:endParaRPr lang="en-US"/>
        </a:p>
      </dgm:t>
    </dgm:pt>
    <dgm:pt modelId="{2F6A61E6-6211-418F-AD93-24A64128094E}" type="parTrans" cxnId="{4DFB09E5-4C17-4392-B23A-84C9FCA0D51D}">
      <dgm:prSet/>
      <dgm:spPr/>
      <dgm:t>
        <a:bodyPr/>
        <a:lstStyle/>
        <a:p>
          <a:endParaRPr lang="en-US"/>
        </a:p>
      </dgm:t>
    </dgm:pt>
    <dgm:pt modelId="{1CF5C95F-0189-46E1-9A23-88CAE6C8D3B9}" type="sibTrans" cxnId="{4DFB09E5-4C17-4392-B23A-84C9FCA0D51D}">
      <dgm:prSet/>
      <dgm:spPr/>
      <dgm:t>
        <a:bodyPr/>
        <a:lstStyle/>
        <a:p>
          <a:endParaRPr lang="en-US"/>
        </a:p>
      </dgm:t>
    </dgm:pt>
    <dgm:pt modelId="{48130B4E-C60E-48A5-AED6-51520E57C3D9}">
      <dgm:prSet phldrT="[Text]"/>
      <dgm:spPr/>
      <dgm:t>
        <a:bodyPr/>
        <a:lstStyle/>
        <a:p>
          <a:r>
            <a:rPr lang="en-US" smtClean="0"/>
            <a:t>Đăng nhập vào hệ thống.</a:t>
          </a:r>
          <a:endParaRPr lang="en-US"/>
        </a:p>
      </dgm:t>
    </dgm:pt>
    <dgm:pt modelId="{7DB4C704-89AA-47EE-8F93-6025B351C1D9}" type="parTrans" cxnId="{481BFAFE-3D68-4C28-A934-687A23890E47}">
      <dgm:prSet/>
      <dgm:spPr/>
      <dgm:t>
        <a:bodyPr/>
        <a:lstStyle/>
        <a:p>
          <a:endParaRPr lang="en-US"/>
        </a:p>
      </dgm:t>
    </dgm:pt>
    <dgm:pt modelId="{2430BD3E-4BF3-4CCB-8C26-BC37CDB3A558}" type="sibTrans" cxnId="{481BFAFE-3D68-4C28-A934-687A23890E47}">
      <dgm:prSet/>
      <dgm:spPr/>
      <dgm:t>
        <a:bodyPr/>
        <a:lstStyle/>
        <a:p>
          <a:endParaRPr lang="en-US"/>
        </a:p>
      </dgm:t>
    </dgm:pt>
    <dgm:pt modelId="{65BAB146-A414-453A-BC07-68E5E1E4CF7D}">
      <dgm:prSet phldrT="[Text]"/>
      <dgm:spPr/>
      <dgm:t>
        <a:bodyPr/>
        <a:lstStyle/>
        <a:p>
          <a:r>
            <a:rPr lang="en-US" smtClean="0"/>
            <a:t>Đăng ký tài khoản cho nhân viên mới.</a:t>
          </a:r>
          <a:endParaRPr lang="en-US"/>
        </a:p>
      </dgm:t>
    </dgm:pt>
    <dgm:pt modelId="{33F5AD87-773A-4176-B3FC-129141F8EA9F}" type="parTrans" cxnId="{7C4555BA-1408-4E45-B76E-05AAE5B2E476}">
      <dgm:prSet/>
      <dgm:spPr/>
      <dgm:t>
        <a:bodyPr/>
        <a:lstStyle/>
        <a:p>
          <a:endParaRPr lang="en-US"/>
        </a:p>
      </dgm:t>
    </dgm:pt>
    <dgm:pt modelId="{6FCF00F0-00FF-47C1-82A1-893C00C6AEB9}" type="sibTrans" cxnId="{7C4555BA-1408-4E45-B76E-05AAE5B2E476}">
      <dgm:prSet/>
      <dgm:spPr/>
      <dgm:t>
        <a:bodyPr/>
        <a:lstStyle/>
        <a:p>
          <a:endParaRPr lang="en-US"/>
        </a:p>
      </dgm:t>
    </dgm:pt>
    <dgm:pt modelId="{7CE07A2B-90E8-4E1F-A6D1-CCE691B8E9D5}" type="pres">
      <dgm:prSet presAssocID="{BD44EC94-E39E-4694-9EDC-974DC7619B8D}" presName="linearFlow" presStyleCnt="0">
        <dgm:presLayoutVars>
          <dgm:dir/>
          <dgm:animLvl val="lvl"/>
          <dgm:resizeHandles val="exact"/>
        </dgm:presLayoutVars>
      </dgm:prSet>
      <dgm:spPr/>
    </dgm:pt>
    <dgm:pt modelId="{C353E63A-A56E-486C-99B3-867D266E04A5}" type="pres">
      <dgm:prSet presAssocID="{58DE8CAF-366D-4E1C-97D7-2C9DF12142CB}" presName="composite" presStyleCnt="0"/>
      <dgm:spPr/>
    </dgm:pt>
    <dgm:pt modelId="{6635D439-4F0D-4F0D-AA6E-C96E052C615E}" type="pres">
      <dgm:prSet presAssocID="{58DE8CAF-366D-4E1C-97D7-2C9DF12142CB}" presName="parentText" presStyleLbl="alignNode1" presStyleIdx="0" presStyleCnt="3" custScaleX="103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441DB-955C-4AE6-A76B-3DB52D60538C}" type="pres">
      <dgm:prSet presAssocID="{58DE8CAF-366D-4E1C-97D7-2C9DF12142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BF0FC-EEFC-41AB-A0CF-24F3DDA5AFE7}" type="pres">
      <dgm:prSet presAssocID="{7D92CC5E-238F-49E6-B42C-13A5D0B1CE99}" presName="sp" presStyleCnt="0"/>
      <dgm:spPr/>
    </dgm:pt>
    <dgm:pt modelId="{7D130DB4-3FE6-4673-88F7-A717929B6629}" type="pres">
      <dgm:prSet presAssocID="{05B95DFE-84CA-4C8B-8ACA-0230B053CFE7}" presName="composite" presStyleCnt="0"/>
      <dgm:spPr/>
    </dgm:pt>
    <dgm:pt modelId="{3135EC57-2496-450E-9475-F1B1B6F87EEA}" type="pres">
      <dgm:prSet presAssocID="{05B95DFE-84CA-4C8B-8ACA-0230B053CFE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BED35-325C-4F72-81A2-6E690897E25A}" type="pres">
      <dgm:prSet presAssocID="{05B95DFE-84CA-4C8B-8ACA-0230B053CFE7}" presName="descendantText" presStyleLbl="alignAcc1" presStyleIdx="1" presStyleCnt="3" custScaleX="10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4C96E-CBC8-4DE6-AE07-1B50EB4A45E1}" type="pres">
      <dgm:prSet presAssocID="{A7B22C13-C6CC-4D73-8933-6647622E4C67}" presName="sp" presStyleCnt="0"/>
      <dgm:spPr/>
    </dgm:pt>
    <dgm:pt modelId="{9448CF22-89E6-442F-AC4B-33EAFAEB5CAD}" type="pres">
      <dgm:prSet presAssocID="{406F4C13-94E4-4E5E-843B-3328FFA93E25}" presName="composite" presStyleCnt="0"/>
      <dgm:spPr/>
    </dgm:pt>
    <dgm:pt modelId="{9482F702-CA3C-4954-97A5-D55597863D42}" type="pres">
      <dgm:prSet presAssocID="{406F4C13-94E4-4E5E-843B-3328FFA93E2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7CB4B-E589-4FC8-AFB9-8D5D7D25D19F}" type="pres">
      <dgm:prSet presAssocID="{406F4C13-94E4-4E5E-843B-3328FFA93E2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5C78A7-085E-42FF-A73E-E05D3C889DE7}" type="presOf" srcId="{448AF2F3-E12B-4771-9343-E8E8C3D3FAB2}" destId="{D35441DB-955C-4AE6-A76B-3DB52D60538C}" srcOrd="0" destOrd="0" presId="urn:microsoft.com/office/officeart/2005/8/layout/chevron2"/>
    <dgm:cxn modelId="{C4E135AE-5E0F-4840-9E8E-5E87AFFF8518}" srcId="{BD44EC94-E39E-4694-9EDC-974DC7619B8D}" destId="{58DE8CAF-366D-4E1C-97D7-2C9DF12142CB}" srcOrd="0" destOrd="0" parTransId="{98211FA5-CA84-4AB3-ACA1-4DF5E8AB7E19}" sibTransId="{7D92CC5E-238F-49E6-B42C-13A5D0B1CE99}"/>
    <dgm:cxn modelId="{ECA05E3E-3D1E-45CC-9394-765C1484E40E}" type="presOf" srcId="{3CA49D6E-E785-43C2-BB20-07925A93C890}" destId="{AF8BED35-325C-4F72-81A2-6E690897E25A}" srcOrd="0" destOrd="0" presId="urn:microsoft.com/office/officeart/2005/8/layout/chevron2"/>
    <dgm:cxn modelId="{163325B4-4EB8-47F1-858E-7D4D463CECFD}" srcId="{BD44EC94-E39E-4694-9EDC-974DC7619B8D}" destId="{05B95DFE-84CA-4C8B-8ACA-0230B053CFE7}" srcOrd="1" destOrd="0" parTransId="{C64A9D03-F15B-4E76-A371-71AFC36D7A30}" sibTransId="{A7B22C13-C6CC-4D73-8933-6647622E4C67}"/>
    <dgm:cxn modelId="{A79C27C5-B184-4DD5-A63A-616ED8F2F606}" srcId="{58DE8CAF-366D-4E1C-97D7-2C9DF12142CB}" destId="{448AF2F3-E12B-4771-9343-E8E8C3D3FAB2}" srcOrd="0" destOrd="0" parTransId="{1B7B0454-9C52-462F-9419-BAE452BA2582}" sibTransId="{93852302-F6F2-464C-906B-4910E2B6432A}"/>
    <dgm:cxn modelId="{756CA8FC-DCBB-4A79-93D6-B7A32D42F3E1}" type="presOf" srcId="{65BAB146-A414-453A-BC07-68E5E1E4CF7D}" destId="{6027CB4B-E589-4FC8-AFB9-8D5D7D25D19F}" srcOrd="0" destOrd="1" presId="urn:microsoft.com/office/officeart/2005/8/layout/chevron2"/>
    <dgm:cxn modelId="{481BFAFE-3D68-4C28-A934-687A23890E47}" srcId="{406F4C13-94E4-4E5E-843B-3328FFA93E25}" destId="{48130B4E-C60E-48A5-AED6-51520E57C3D9}" srcOrd="0" destOrd="0" parTransId="{7DB4C704-89AA-47EE-8F93-6025B351C1D9}" sibTransId="{2430BD3E-4BF3-4CCB-8C26-BC37CDB3A558}"/>
    <dgm:cxn modelId="{CBB147DC-9817-460B-9E7C-FE73AE2FECBE}" type="presOf" srcId="{BD44EC94-E39E-4694-9EDC-974DC7619B8D}" destId="{7CE07A2B-90E8-4E1F-A6D1-CCE691B8E9D5}" srcOrd="0" destOrd="0" presId="urn:microsoft.com/office/officeart/2005/8/layout/chevron2"/>
    <dgm:cxn modelId="{63514318-66A6-462A-B4CE-954372784B27}" type="presOf" srcId="{69E48D78-2D2E-4435-8D4F-FFF8BC351488}" destId="{D35441DB-955C-4AE6-A76B-3DB52D60538C}" srcOrd="0" destOrd="1" presId="urn:microsoft.com/office/officeart/2005/8/layout/chevron2"/>
    <dgm:cxn modelId="{858F6F61-752D-4CEB-B7BE-1FD0A8B807E3}" type="presOf" srcId="{58DE8CAF-366D-4E1C-97D7-2C9DF12142CB}" destId="{6635D439-4F0D-4F0D-AA6E-C96E052C615E}" srcOrd="0" destOrd="0" presId="urn:microsoft.com/office/officeart/2005/8/layout/chevron2"/>
    <dgm:cxn modelId="{9EF5CE7B-844F-481E-ADFD-1EB922B67FD5}" srcId="{58DE8CAF-366D-4E1C-97D7-2C9DF12142CB}" destId="{69E48D78-2D2E-4435-8D4F-FFF8BC351488}" srcOrd="1" destOrd="0" parTransId="{1B25E5C1-3028-4B52-B13E-A100B197294F}" sibTransId="{37BCD8EC-BFA2-4A50-914D-6DD4C99DF673}"/>
    <dgm:cxn modelId="{46B31EC0-2439-4AA8-947D-163B9844F863}" type="presOf" srcId="{406F4C13-94E4-4E5E-843B-3328FFA93E25}" destId="{9482F702-CA3C-4954-97A5-D55597863D42}" srcOrd="0" destOrd="0" presId="urn:microsoft.com/office/officeart/2005/8/layout/chevron2"/>
    <dgm:cxn modelId="{7C4555BA-1408-4E45-B76E-05AAE5B2E476}" srcId="{406F4C13-94E4-4E5E-843B-3328FFA93E25}" destId="{65BAB146-A414-453A-BC07-68E5E1E4CF7D}" srcOrd="1" destOrd="0" parTransId="{33F5AD87-773A-4176-B3FC-129141F8EA9F}" sibTransId="{6FCF00F0-00FF-47C1-82A1-893C00C6AEB9}"/>
    <dgm:cxn modelId="{756578F5-3213-4DBC-820C-0F4DE7F45FE5}" srcId="{05B95DFE-84CA-4C8B-8ACA-0230B053CFE7}" destId="{A8A7B11A-0F67-468B-846F-B0A4FD1000B0}" srcOrd="1" destOrd="0" parTransId="{4B8C326A-E723-4628-9D39-25A9F90C780C}" sibTransId="{F2EBE026-E9BB-42A2-B3C9-C3981DB9C193}"/>
    <dgm:cxn modelId="{8A1DBFC9-9368-48EC-A5C3-3A2DB8779687}" srcId="{05B95DFE-84CA-4C8B-8ACA-0230B053CFE7}" destId="{3CA49D6E-E785-43C2-BB20-07925A93C890}" srcOrd="0" destOrd="0" parTransId="{6F273853-7165-421F-A9C4-C2AD0F5D7AE2}" sibTransId="{A4503732-02A3-487D-B7E1-540D5DE8A530}"/>
    <dgm:cxn modelId="{31DB0522-E31E-4F65-B78E-26AFDE9C38EF}" type="presOf" srcId="{A8A7B11A-0F67-468B-846F-B0A4FD1000B0}" destId="{AF8BED35-325C-4F72-81A2-6E690897E25A}" srcOrd="0" destOrd="1" presId="urn:microsoft.com/office/officeart/2005/8/layout/chevron2"/>
    <dgm:cxn modelId="{4DFB09E5-4C17-4392-B23A-84C9FCA0D51D}" srcId="{BD44EC94-E39E-4694-9EDC-974DC7619B8D}" destId="{406F4C13-94E4-4E5E-843B-3328FFA93E25}" srcOrd="2" destOrd="0" parTransId="{2F6A61E6-6211-418F-AD93-24A64128094E}" sibTransId="{1CF5C95F-0189-46E1-9A23-88CAE6C8D3B9}"/>
    <dgm:cxn modelId="{697C557C-DAD8-4E2A-ACE4-37778727799B}" type="presOf" srcId="{05B95DFE-84CA-4C8B-8ACA-0230B053CFE7}" destId="{3135EC57-2496-450E-9475-F1B1B6F87EEA}" srcOrd="0" destOrd="0" presId="urn:microsoft.com/office/officeart/2005/8/layout/chevron2"/>
    <dgm:cxn modelId="{1718F614-B99E-4A8F-B5A6-AB59CA803287}" type="presOf" srcId="{48130B4E-C60E-48A5-AED6-51520E57C3D9}" destId="{6027CB4B-E589-4FC8-AFB9-8D5D7D25D19F}" srcOrd="0" destOrd="0" presId="urn:microsoft.com/office/officeart/2005/8/layout/chevron2"/>
    <dgm:cxn modelId="{48076F31-FE8F-472F-A1C9-E68B2F6F98AD}" type="presParOf" srcId="{7CE07A2B-90E8-4E1F-A6D1-CCE691B8E9D5}" destId="{C353E63A-A56E-486C-99B3-867D266E04A5}" srcOrd="0" destOrd="0" presId="urn:microsoft.com/office/officeart/2005/8/layout/chevron2"/>
    <dgm:cxn modelId="{45F0E2A2-2F7C-476F-8793-660FFD9AA4F1}" type="presParOf" srcId="{C353E63A-A56E-486C-99B3-867D266E04A5}" destId="{6635D439-4F0D-4F0D-AA6E-C96E052C615E}" srcOrd="0" destOrd="0" presId="urn:microsoft.com/office/officeart/2005/8/layout/chevron2"/>
    <dgm:cxn modelId="{4F1CC139-AC07-4D1A-9BBC-555CA1A16813}" type="presParOf" srcId="{C353E63A-A56E-486C-99B3-867D266E04A5}" destId="{D35441DB-955C-4AE6-A76B-3DB52D60538C}" srcOrd="1" destOrd="0" presId="urn:microsoft.com/office/officeart/2005/8/layout/chevron2"/>
    <dgm:cxn modelId="{55522105-237F-480B-8504-AAF64F5BFDFC}" type="presParOf" srcId="{7CE07A2B-90E8-4E1F-A6D1-CCE691B8E9D5}" destId="{02FBF0FC-EEFC-41AB-A0CF-24F3DDA5AFE7}" srcOrd="1" destOrd="0" presId="urn:microsoft.com/office/officeart/2005/8/layout/chevron2"/>
    <dgm:cxn modelId="{A75BE28E-1FF9-45B0-9CA0-38122DB4E597}" type="presParOf" srcId="{7CE07A2B-90E8-4E1F-A6D1-CCE691B8E9D5}" destId="{7D130DB4-3FE6-4673-88F7-A717929B6629}" srcOrd="2" destOrd="0" presId="urn:microsoft.com/office/officeart/2005/8/layout/chevron2"/>
    <dgm:cxn modelId="{C28333E1-B54A-4E67-8EEA-7343EA409201}" type="presParOf" srcId="{7D130DB4-3FE6-4673-88F7-A717929B6629}" destId="{3135EC57-2496-450E-9475-F1B1B6F87EEA}" srcOrd="0" destOrd="0" presId="urn:microsoft.com/office/officeart/2005/8/layout/chevron2"/>
    <dgm:cxn modelId="{7EF5F14C-847A-4D5B-A809-1EAE51F3002D}" type="presParOf" srcId="{7D130DB4-3FE6-4673-88F7-A717929B6629}" destId="{AF8BED35-325C-4F72-81A2-6E690897E25A}" srcOrd="1" destOrd="0" presId="urn:microsoft.com/office/officeart/2005/8/layout/chevron2"/>
    <dgm:cxn modelId="{2D4F197D-2161-42D8-8900-74630F810EAA}" type="presParOf" srcId="{7CE07A2B-90E8-4E1F-A6D1-CCE691B8E9D5}" destId="{9CF4C96E-CBC8-4DE6-AE07-1B50EB4A45E1}" srcOrd="3" destOrd="0" presId="urn:microsoft.com/office/officeart/2005/8/layout/chevron2"/>
    <dgm:cxn modelId="{8DC46C1D-BBE8-44A7-ABD2-2A9F8C5E7542}" type="presParOf" srcId="{7CE07A2B-90E8-4E1F-A6D1-CCE691B8E9D5}" destId="{9448CF22-89E6-442F-AC4B-33EAFAEB5CAD}" srcOrd="4" destOrd="0" presId="urn:microsoft.com/office/officeart/2005/8/layout/chevron2"/>
    <dgm:cxn modelId="{D05AE052-A8BE-4E6E-8613-08FFF8A85AF3}" type="presParOf" srcId="{9448CF22-89E6-442F-AC4B-33EAFAEB5CAD}" destId="{9482F702-CA3C-4954-97A5-D55597863D42}" srcOrd="0" destOrd="0" presId="urn:microsoft.com/office/officeart/2005/8/layout/chevron2"/>
    <dgm:cxn modelId="{A1FCBFD3-01DD-447F-B0FE-4EF9F457678A}" type="presParOf" srcId="{9448CF22-89E6-442F-AC4B-33EAFAEB5CAD}" destId="{6027CB4B-E589-4FC8-AFB9-8D5D7D25D1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0450-F48E-4B47-9107-2C980C73CCA8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1A435-53AC-4A3B-88E5-021A620F7E9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Quản lý tiền lương là một yếu tố rất quan trọng đối với doanh nghiệp.</a:t>
          </a:r>
          <a:endParaRPr lang="en-US" sz="2200" kern="1200"/>
        </a:p>
      </dsp:txBody>
      <dsp:txXfrm>
        <a:off x="564979" y="406400"/>
        <a:ext cx="5475833" cy="812800"/>
      </dsp:txXfrm>
    </dsp:sp>
    <dsp:sp modelId="{19C1D3E7-B455-4764-BDFA-C0F91B6397B5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A5608-AB93-4EB7-8CFA-C72FF2BB1150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Ứng dụng công nghệ thông tin thay thế cách quản lý truyền thống.</a:t>
          </a:r>
          <a:endParaRPr lang="en-US" sz="2200" kern="1200"/>
        </a:p>
      </dsp:txBody>
      <dsp:txXfrm>
        <a:off x="860432" y="1625599"/>
        <a:ext cx="5180380" cy="812800"/>
      </dsp:txXfrm>
    </dsp:sp>
    <dsp:sp modelId="{BFFE6E75-45FC-4AC7-83F1-B034790FD117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E8400-08E3-492D-9831-853180C34D68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Quản lý một cách nhanh chóng, chính xác, độ bảo mật cao.</a:t>
          </a:r>
          <a:endParaRPr lang="en-US" sz="2200" kern="1200"/>
        </a:p>
      </dsp:txBody>
      <dsp:txXfrm>
        <a:off x="564979" y="2844800"/>
        <a:ext cx="5475833" cy="812800"/>
      </dsp:txXfrm>
    </dsp:sp>
    <dsp:sp modelId="{1F0A16EE-B53B-4F59-85FD-3ACDAAF05265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9D9A9-3111-4603-B4F4-F7E59DB8F647}">
      <dsp:nvSpPr>
        <dsp:cNvPr id="0" name=""/>
        <dsp:cNvSpPr/>
      </dsp:nvSpPr>
      <dsp:spPr>
        <a:xfrm>
          <a:off x="535540" y="0"/>
          <a:ext cx="6069458" cy="3329499"/>
        </a:xfrm>
        <a:prstGeom prst="rightArrow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1ED6-8542-4CE9-95E6-0337EE59D5DD}">
      <dsp:nvSpPr>
        <dsp:cNvPr id="0" name=""/>
        <dsp:cNvSpPr/>
      </dsp:nvSpPr>
      <dsp:spPr>
        <a:xfrm>
          <a:off x="7670" y="998849"/>
          <a:ext cx="2298360" cy="133179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Tìm hiểu ngôn ngữ lập trình C# Windows form.</a:t>
          </a:r>
          <a:endParaRPr lang="en-US" sz="1900" kern="1200"/>
        </a:p>
      </dsp:txBody>
      <dsp:txXfrm>
        <a:off x="72683" y="1063862"/>
        <a:ext cx="2168334" cy="1201773"/>
      </dsp:txXfrm>
    </dsp:sp>
    <dsp:sp modelId="{E97D0030-5858-4F05-A929-54B8C9F5EF79}">
      <dsp:nvSpPr>
        <dsp:cNvPr id="0" name=""/>
        <dsp:cNvSpPr/>
      </dsp:nvSpPr>
      <dsp:spPr>
        <a:xfrm>
          <a:off x="2421089" y="998849"/>
          <a:ext cx="2298360" cy="1331799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Ôn lại những kiến thức đã học về hệ quản trị CSDL SQL Server.</a:t>
          </a:r>
          <a:endParaRPr lang="en-US" sz="1900" kern="1200"/>
        </a:p>
      </dsp:txBody>
      <dsp:txXfrm>
        <a:off x="2486102" y="1063862"/>
        <a:ext cx="2168334" cy="1201773"/>
      </dsp:txXfrm>
    </dsp:sp>
    <dsp:sp modelId="{93B6B85B-DDC7-4600-95B9-7D459B8C089C}">
      <dsp:nvSpPr>
        <dsp:cNvPr id="0" name=""/>
        <dsp:cNvSpPr/>
      </dsp:nvSpPr>
      <dsp:spPr>
        <a:xfrm>
          <a:off x="4834507" y="998849"/>
          <a:ext cx="2298360" cy="1331799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Xây dựng một hệ thống có tính thực tế cao, dễ dàng sử dụng.</a:t>
          </a:r>
          <a:endParaRPr lang="en-US" sz="1900" kern="1200"/>
        </a:p>
      </dsp:txBody>
      <dsp:txXfrm>
        <a:off x="4899520" y="1063862"/>
        <a:ext cx="2168334" cy="1201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5D439-4F0D-4F0D-AA6E-C96E052C615E}">
      <dsp:nvSpPr>
        <dsp:cNvPr id="0" name=""/>
        <dsp:cNvSpPr/>
      </dsp:nvSpPr>
      <dsp:spPr>
        <a:xfrm rot="5400000">
          <a:off x="-184849" y="180768"/>
          <a:ext cx="1279452" cy="9238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>
              <a:solidFill>
                <a:schemeClr val="bg1"/>
              </a:solidFill>
            </a:rPr>
            <a:t>Hồ sơ nhân viên</a:t>
          </a:r>
          <a:endParaRPr lang="en-US" sz="1400" b="0" kern="1200">
            <a:solidFill>
              <a:schemeClr val="bg1"/>
            </a:solidFill>
          </a:endParaRPr>
        </a:p>
      </dsp:txBody>
      <dsp:txXfrm rot="-5400000">
        <a:off x="-7068" y="464934"/>
        <a:ext cx="923891" cy="355561"/>
      </dsp:txXfrm>
    </dsp:sp>
    <dsp:sp modelId="{D35441DB-955C-4AE6-A76B-3DB52D60538C}">
      <dsp:nvSpPr>
        <dsp:cNvPr id="0" name=""/>
        <dsp:cNvSpPr/>
      </dsp:nvSpPr>
      <dsp:spPr>
        <a:xfrm rot="5400000">
          <a:off x="3752943" y="-2847270"/>
          <a:ext cx="832081" cy="6532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Quản lý thông tin cá nhân nhân viên.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Thêm, sửa, xóa, tìm kiếm thông tin nhân viên.</a:t>
          </a:r>
          <a:endParaRPr lang="en-US" sz="2300" kern="1200"/>
        </a:p>
      </dsp:txBody>
      <dsp:txXfrm rot="-5400000">
        <a:off x="902685" y="43607"/>
        <a:ext cx="6491979" cy="750843"/>
      </dsp:txXfrm>
    </dsp:sp>
    <dsp:sp modelId="{3135EC57-2496-450E-9475-F1B1B6F87EEA}">
      <dsp:nvSpPr>
        <dsp:cNvPr id="0" name=""/>
        <dsp:cNvSpPr/>
      </dsp:nvSpPr>
      <dsp:spPr>
        <a:xfrm rot="5400000">
          <a:off x="-198986" y="1275503"/>
          <a:ext cx="1279452" cy="895616"/>
        </a:xfrm>
        <a:prstGeom prst="chevron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Quản lý chấm công</a:t>
          </a:r>
          <a:endParaRPr lang="en-US" sz="1300" kern="1200"/>
        </a:p>
      </dsp:txBody>
      <dsp:txXfrm rot="-5400000">
        <a:off x="-7068" y="1531393"/>
        <a:ext cx="895616" cy="383836"/>
      </dsp:txXfrm>
    </dsp:sp>
    <dsp:sp modelId="{AF8BED35-325C-4F72-81A2-6E690897E25A}">
      <dsp:nvSpPr>
        <dsp:cNvPr id="0" name=""/>
        <dsp:cNvSpPr/>
      </dsp:nvSpPr>
      <dsp:spPr>
        <a:xfrm rot="5400000">
          <a:off x="3739025" y="-1766891"/>
          <a:ext cx="831644" cy="6532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Quản lý chấm công cho nhân viên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Cập nhật, sửa, xóa, xem bảng chấm công.</a:t>
          </a:r>
          <a:endParaRPr lang="en-US" sz="2300" kern="1200"/>
        </a:p>
      </dsp:txBody>
      <dsp:txXfrm rot="-5400000">
        <a:off x="888548" y="1124184"/>
        <a:ext cx="6492000" cy="750448"/>
      </dsp:txXfrm>
    </dsp:sp>
    <dsp:sp modelId="{9482F702-CA3C-4954-97A5-D55597863D42}">
      <dsp:nvSpPr>
        <dsp:cNvPr id="0" name=""/>
        <dsp:cNvSpPr/>
      </dsp:nvSpPr>
      <dsp:spPr>
        <a:xfrm rot="5400000">
          <a:off x="-198986" y="2356100"/>
          <a:ext cx="1279452" cy="895616"/>
        </a:xfrm>
        <a:prstGeom prst="chevron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Quản lý phụ cấp</a:t>
          </a:r>
          <a:endParaRPr lang="en-US" sz="1300" kern="1200"/>
        </a:p>
      </dsp:txBody>
      <dsp:txXfrm rot="-5400000">
        <a:off x="-7068" y="2611990"/>
        <a:ext cx="895616" cy="383836"/>
      </dsp:txXfrm>
    </dsp:sp>
    <dsp:sp modelId="{6027CB4B-E589-4FC8-AFB9-8D5D7D25D19F}">
      <dsp:nvSpPr>
        <dsp:cNvPr id="0" name=""/>
        <dsp:cNvSpPr/>
      </dsp:nvSpPr>
      <dsp:spPr>
        <a:xfrm rot="5400000">
          <a:off x="3739025" y="-686294"/>
          <a:ext cx="831644" cy="6532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Quản lý lương phụ cấp hàng tháng.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Thêm, sửa, xóa tiền phụ cấp.</a:t>
          </a:r>
          <a:endParaRPr lang="en-US" sz="2300" kern="1200"/>
        </a:p>
      </dsp:txBody>
      <dsp:txXfrm rot="-5400000">
        <a:off x="888548" y="2204781"/>
        <a:ext cx="6492000" cy="750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5D439-4F0D-4F0D-AA6E-C96E052C615E}">
      <dsp:nvSpPr>
        <dsp:cNvPr id="0" name=""/>
        <dsp:cNvSpPr/>
      </dsp:nvSpPr>
      <dsp:spPr>
        <a:xfrm rot="5400000">
          <a:off x="-192858" y="180768"/>
          <a:ext cx="1279452" cy="9238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Quản lý thưởng, phạt</a:t>
          </a:r>
          <a:endParaRPr lang="en-US" sz="1400" kern="1200"/>
        </a:p>
      </dsp:txBody>
      <dsp:txXfrm rot="-5400000">
        <a:off x="-15077" y="464934"/>
        <a:ext cx="923891" cy="355561"/>
      </dsp:txXfrm>
    </dsp:sp>
    <dsp:sp modelId="{D35441DB-955C-4AE6-A76B-3DB52D60538C}">
      <dsp:nvSpPr>
        <dsp:cNvPr id="0" name=""/>
        <dsp:cNvSpPr/>
      </dsp:nvSpPr>
      <dsp:spPr>
        <a:xfrm rot="5400000">
          <a:off x="3696988" y="-2799324"/>
          <a:ext cx="832081" cy="6436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Quản lý lương thưởng hoặc phạt hàng tháng.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Thêm, sửa, xóa, lý do của lương thưởng hoặc phạt.</a:t>
          </a:r>
          <a:endParaRPr lang="en-US" sz="1700" kern="1200"/>
        </a:p>
      </dsp:txBody>
      <dsp:txXfrm rot="-5400000">
        <a:off x="894676" y="43607"/>
        <a:ext cx="6396087" cy="750843"/>
      </dsp:txXfrm>
    </dsp:sp>
    <dsp:sp modelId="{3135EC57-2496-450E-9475-F1B1B6F87EEA}">
      <dsp:nvSpPr>
        <dsp:cNvPr id="0" name=""/>
        <dsp:cNvSpPr/>
      </dsp:nvSpPr>
      <dsp:spPr>
        <a:xfrm rot="5400000">
          <a:off x="-206995" y="1275503"/>
          <a:ext cx="1279452" cy="895616"/>
        </a:xfrm>
        <a:prstGeom prst="chevron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Quản lý bảng lương</a:t>
          </a:r>
          <a:endParaRPr lang="en-US" sz="1300" kern="1200"/>
        </a:p>
      </dsp:txBody>
      <dsp:txXfrm rot="-5400000">
        <a:off x="-15077" y="1531393"/>
        <a:ext cx="895616" cy="383836"/>
      </dsp:txXfrm>
    </dsp:sp>
    <dsp:sp modelId="{AF8BED35-325C-4F72-81A2-6E690897E25A}">
      <dsp:nvSpPr>
        <dsp:cNvPr id="0" name=""/>
        <dsp:cNvSpPr/>
      </dsp:nvSpPr>
      <dsp:spPr>
        <a:xfrm rot="5400000">
          <a:off x="3683069" y="-1749101"/>
          <a:ext cx="831644" cy="6497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Quản lý tổng tiền lương trong tháng.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Thêm, sửa, xóa, xem, cập nhật hệ số lương và lương cơ bản.</a:t>
          </a:r>
          <a:endParaRPr lang="en-US" sz="1700" kern="1200"/>
        </a:p>
      </dsp:txBody>
      <dsp:txXfrm rot="-5400000">
        <a:off x="850382" y="1124184"/>
        <a:ext cx="6456420" cy="750448"/>
      </dsp:txXfrm>
    </dsp:sp>
    <dsp:sp modelId="{9482F702-CA3C-4954-97A5-D55597863D42}">
      <dsp:nvSpPr>
        <dsp:cNvPr id="0" name=""/>
        <dsp:cNvSpPr/>
      </dsp:nvSpPr>
      <dsp:spPr>
        <a:xfrm rot="5400000">
          <a:off x="-206995" y="2356100"/>
          <a:ext cx="1279452" cy="895616"/>
        </a:xfrm>
        <a:prstGeom prst="chevron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Đăng nhập, đăng ký</a:t>
          </a:r>
          <a:endParaRPr lang="en-US" sz="1300" kern="1200"/>
        </a:p>
      </dsp:txBody>
      <dsp:txXfrm rot="-5400000">
        <a:off x="-15077" y="2611990"/>
        <a:ext cx="895616" cy="383836"/>
      </dsp:txXfrm>
    </dsp:sp>
    <dsp:sp modelId="{6027CB4B-E589-4FC8-AFB9-8D5D7D25D19F}">
      <dsp:nvSpPr>
        <dsp:cNvPr id="0" name=""/>
        <dsp:cNvSpPr/>
      </dsp:nvSpPr>
      <dsp:spPr>
        <a:xfrm rot="5400000">
          <a:off x="3683069" y="-638348"/>
          <a:ext cx="831644" cy="6436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Đăng nhập vào hệ thống.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Đăng ký tài khoản cho nhân viên mới.</a:t>
          </a:r>
          <a:endParaRPr lang="en-US" sz="1700" kern="1200"/>
        </a:p>
      </dsp:txBody>
      <dsp:txXfrm rot="-5400000">
        <a:off x="880538" y="2204781"/>
        <a:ext cx="6396108" cy="750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6571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51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34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BLANK_1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68" r:id="rId14"/>
    <p:sldLayoutId id="2147483670" r:id="rId15"/>
    <p:sldLayoutId id="214748367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2907588" y="2263034"/>
            <a:ext cx="6049538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mtClean="0">
                <a:latin typeface="+mn-lt"/>
              </a:rPr>
              <a:t>Đề tài: Hình thành ý tưởng, thiết kế và triển khai hệ thống </a:t>
            </a:r>
            <a:r>
              <a:rPr lang="vi-VN" smtClean="0">
                <a:latin typeface="+mn-lt"/>
              </a:rPr>
              <a:t>tính </a:t>
            </a:r>
            <a:r>
              <a:rPr lang="vi-VN" smtClean="0">
                <a:latin typeface="+mn-lt"/>
              </a:rPr>
              <a:t>tiền lương cho một công </a:t>
            </a:r>
            <a:r>
              <a:rPr lang="en-US" smtClean="0">
                <a:latin typeface="+mn-lt"/>
              </a:rPr>
              <a:t>ty.</a:t>
            </a:r>
            <a:endParaRPr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32625" y="1619408"/>
            <a:ext cx="6424500" cy="10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vi-VN" sz="3900" b="1" smtClean="0">
                <a:latin typeface="+mn-lt"/>
              </a:rPr>
              <a:t>VISUAL PROGRAMMING </a:t>
            </a:r>
            <a:r>
              <a:rPr lang="vi-VN" sz="2800" b="1" smtClean="0">
                <a:latin typeface="+mn-lt"/>
              </a:rPr>
              <a:t/>
            </a:r>
            <a:br>
              <a:rPr lang="vi-VN" sz="2800" b="1" smtClean="0">
                <a:latin typeface="+mn-lt"/>
              </a:rPr>
            </a:br>
            <a:endParaRPr lang="en-US" sz="2800" b="1" smtClean="0">
              <a:latin typeface="+mn-lt"/>
            </a:endParaRPr>
          </a:p>
          <a:p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1194" y="369869"/>
            <a:ext cx="338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b="1" smtClean="0">
                <a:solidFill>
                  <a:schemeClr val="bg1"/>
                </a:solidFill>
                <a:latin typeface="+mn-lt"/>
              </a:rPr>
              <a:t>TRƯỜNG ĐẠI HỌC VINH</a:t>
            </a:r>
          </a:p>
          <a:p>
            <a:pPr algn="ctr"/>
            <a:r>
              <a:rPr lang="vi-VN" sz="1600" smtClean="0">
                <a:solidFill>
                  <a:schemeClr val="bg1"/>
                </a:solidFill>
                <a:latin typeface="+mn-lt"/>
              </a:rPr>
              <a:t>VIỆN KỸ THUẬT VÀ CÔNG NGHỆ</a:t>
            </a:r>
            <a:endParaRPr lang="en-US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3033" y="388909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Giảng viên: TS. Cao Thanh Sơn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9907" y="4258431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Calibri" panose="020F0502020204030204" pitchFamily="34" charset="0"/>
              </a:rPr>
              <a:t>Nhóm </a:t>
            </a:r>
            <a:r>
              <a:rPr lang="vi-VN" sz="20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Calibri" panose="020F0502020204030204" pitchFamily="34" charset="0"/>
              </a:rPr>
              <a:t>12</a:t>
            </a:r>
            <a:endParaRPr lang="en-US" sz="200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4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865" y="236306"/>
            <a:ext cx="5626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002060"/>
                </a:solidFill>
              </a:rPr>
              <a:t>1. Giới thiệu </a:t>
            </a:r>
            <a:r>
              <a:rPr lang="en-US" sz="4000" smtClean="0">
                <a:solidFill>
                  <a:schemeClr val="bg1"/>
                </a:solidFill>
              </a:rPr>
              <a:t>thành viên: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564" y="3718607"/>
            <a:ext cx="297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</a:rPr>
              <a:t>Họ và tên: Nguyễn Thị Hoài</a:t>
            </a:r>
          </a:p>
          <a:p>
            <a:pPr algn="ctr"/>
            <a:r>
              <a:rPr lang="en-US" sz="1600" b="1">
                <a:solidFill>
                  <a:srgbClr val="002060"/>
                </a:solidFill>
              </a:rPr>
              <a:t>Mã sinh viên: 165TDV200323</a:t>
            </a:r>
          </a:p>
          <a:p>
            <a:pPr algn="ctr"/>
            <a:r>
              <a:rPr lang="en-US" sz="1600" b="1">
                <a:solidFill>
                  <a:srgbClr val="002060"/>
                </a:solidFill>
              </a:rPr>
              <a:t>Chức vụ: Nhóm trưởng</a:t>
            </a:r>
            <a:endParaRPr lang="en-US" sz="1600" b="1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1892" y="371860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Họ và tên</a:t>
            </a:r>
            <a:r>
              <a:rPr lang="en-US" sz="1600" b="1">
                <a:solidFill>
                  <a:schemeClr val="bg1"/>
                </a:solidFill>
              </a:rPr>
              <a:t>: </a:t>
            </a:r>
            <a:r>
              <a:rPr lang="en-US" sz="1600" b="1" smtClean="0">
                <a:solidFill>
                  <a:schemeClr val="bg1"/>
                </a:solidFill>
              </a:rPr>
              <a:t>Dương Hồng Lĩnh</a:t>
            </a:r>
            <a:endParaRPr lang="en-US" sz="1600" b="1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Mã sinh viên</a:t>
            </a:r>
            <a:r>
              <a:rPr lang="en-US" sz="1600" b="1">
                <a:solidFill>
                  <a:schemeClr val="bg1"/>
                </a:solidFill>
              </a:rPr>
              <a:t>: </a:t>
            </a:r>
            <a:r>
              <a:rPr lang="en-US" sz="1600" b="1" smtClean="0">
                <a:solidFill>
                  <a:schemeClr val="bg1"/>
                </a:solidFill>
              </a:rPr>
              <a:t>165TDV200121</a:t>
            </a:r>
            <a:endParaRPr lang="en-US" sz="1600" b="1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Chức vụ: </a:t>
            </a:r>
            <a:r>
              <a:rPr lang="en-US" sz="1600" b="1">
                <a:solidFill>
                  <a:schemeClr val="bg1"/>
                </a:solidFill>
              </a:rPr>
              <a:t>Nhóm </a:t>
            </a:r>
            <a:r>
              <a:rPr lang="en-US" sz="1600" b="1" smtClean="0">
                <a:solidFill>
                  <a:schemeClr val="bg1"/>
                </a:solidFill>
              </a:rPr>
              <a:t>phó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60" y="1276814"/>
            <a:ext cx="1710781" cy="228104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02" y="1276814"/>
            <a:ext cx="1710781" cy="228104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1032" y="361576"/>
            <a:ext cx="8460000" cy="572700"/>
          </a:xfrm>
        </p:spPr>
        <p:txBody>
          <a:bodyPr/>
          <a:lstStyle/>
          <a:p>
            <a:r>
              <a:rPr lang="en-US" sz="4000">
                <a:solidFill>
                  <a:srgbClr val="002060"/>
                </a:solidFill>
                <a:latin typeface="+mj-lt"/>
              </a:rPr>
              <a:t>2. Lý do chọn đề tài</a:t>
            </a:r>
            <a:endParaRPr lang="en-US" sz="400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525400435"/>
              </p:ext>
            </p:extLst>
          </p:nvPr>
        </p:nvGraphicFramePr>
        <p:xfrm>
          <a:off x="1380162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36333" y="16233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en-US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1419" y="28157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B050"/>
                </a:solidFill>
              </a:rPr>
              <a:t>2</a:t>
            </a:r>
            <a:endParaRPr lang="en-US" sz="3200" b="1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6333" y="40895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C000"/>
                </a:solidFill>
              </a:rPr>
              <a:t>3</a:t>
            </a:r>
            <a:endParaRPr lang="en-US" sz="32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2403" y="395560"/>
            <a:ext cx="8460000" cy="572700"/>
          </a:xfrm>
        </p:spPr>
        <p:txBody>
          <a:bodyPr/>
          <a:lstStyle/>
          <a:p>
            <a:r>
              <a:rPr lang="en-US" sz="4000" smtClean="0">
                <a:solidFill>
                  <a:srgbClr val="002060"/>
                </a:solidFill>
                <a:latin typeface="+mj-lt"/>
              </a:rPr>
              <a:t>3. Mục đích thực hiện</a:t>
            </a:r>
            <a:endParaRPr lang="en-US" sz="400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07342600"/>
              </p:ext>
            </p:extLst>
          </p:nvPr>
        </p:nvGraphicFramePr>
        <p:xfrm>
          <a:off x="1006867" y="1191130"/>
          <a:ext cx="7140539" cy="332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1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411581" y="220900"/>
            <a:ext cx="8460000" cy="572700"/>
          </a:xfrm>
        </p:spPr>
        <p:txBody>
          <a:bodyPr/>
          <a:lstStyle/>
          <a:p>
            <a:r>
              <a:rPr lang="en-US" sz="4000" smtClean="0">
                <a:solidFill>
                  <a:srgbClr val="002060"/>
                </a:solidFill>
                <a:latin typeface="+mj-lt"/>
              </a:rPr>
              <a:t>4. Quy trình quản lý lương</a:t>
            </a:r>
            <a:endParaRPr lang="en-US" sz="400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03" y="1037689"/>
            <a:ext cx="5784156" cy="39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411581" y="220900"/>
            <a:ext cx="8460000" cy="572700"/>
          </a:xfrm>
        </p:spPr>
        <p:txBody>
          <a:bodyPr/>
          <a:lstStyle/>
          <a:p>
            <a:r>
              <a:rPr lang="en-US" sz="4000" smtClean="0">
                <a:solidFill>
                  <a:srgbClr val="002060"/>
                </a:solidFill>
                <a:latin typeface="+mj-lt"/>
              </a:rPr>
              <a:t>5. Các chức năng</a:t>
            </a:r>
            <a:endParaRPr lang="en-US" sz="400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04631983"/>
              </p:ext>
            </p:extLst>
          </p:nvPr>
        </p:nvGraphicFramePr>
        <p:xfrm>
          <a:off x="832207" y="1320586"/>
          <a:ext cx="7428215" cy="344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411581" y="313368"/>
            <a:ext cx="8460000" cy="572700"/>
          </a:xfrm>
        </p:spPr>
        <p:txBody>
          <a:bodyPr/>
          <a:lstStyle/>
          <a:p>
            <a:r>
              <a:rPr lang="en-US" sz="4000" smtClean="0">
                <a:solidFill>
                  <a:srgbClr val="002060"/>
                </a:solidFill>
                <a:latin typeface="+mj-lt"/>
              </a:rPr>
              <a:t>5. Các chức năng</a:t>
            </a:r>
            <a:endParaRPr lang="en-US" sz="400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5948153"/>
              </p:ext>
            </p:extLst>
          </p:nvPr>
        </p:nvGraphicFramePr>
        <p:xfrm>
          <a:off x="1071936" y="1310312"/>
          <a:ext cx="7332323" cy="344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397337" y="395561"/>
            <a:ext cx="8460000" cy="572700"/>
          </a:xfrm>
        </p:spPr>
        <p:txBody>
          <a:bodyPr/>
          <a:lstStyle/>
          <a:p>
            <a:r>
              <a:rPr lang="en-US" sz="4000" smtClean="0">
                <a:latin typeface="+mj-lt"/>
              </a:rPr>
              <a:t>6. Các form của hệ thống</a:t>
            </a:r>
            <a:endParaRPr lang="en-US" sz="400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4538" y="1466590"/>
            <a:ext cx="1993193" cy="120365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Đăng Nhập và Đăng Ký</a:t>
            </a:r>
            <a:endParaRPr lang="en-US" sz="1600" b="1"/>
          </a:p>
        </p:txBody>
      </p:sp>
      <p:sp>
        <p:nvSpPr>
          <p:cNvPr id="8" name="Rounded Rectangle 7"/>
          <p:cNvSpPr/>
          <p:nvPr/>
        </p:nvSpPr>
        <p:spPr>
          <a:xfrm>
            <a:off x="3620466" y="1466590"/>
            <a:ext cx="1993194" cy="1203657"/>
          </a:xfrm>
          <a:prstGeom prst="roundRect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Hồ sơ Nhân viên</a:t>
            </a:r>
            <a:endParaRPr lang="en-US" sz="1600" b="1"/>
          </a:p>
        </p:txBody>
      </p:sp>
      <p:sp>
        <p:nvSpPr>
          <p:cNvPr id="9" name="Rounded Rectangle 8"/>
          <p:cNvSpPr/>
          <p:nvPr/>
        </p:nvSpPr>
        <p:spPr>
          <a:xfrm>
            <a:off x="5990755" y="1466589"/>
            <a:ext cx="1993194" cy="120365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Chi tiết Chấm công</a:t>
            </a:r>
            <a:endParaRPr lang="en-US" sz="1600" b="1"/>
          </a:p>
        </p:txBody>
      </p:sp>
      <p:sp>
        <p:nvSpPr>
          <p:cNvPr id="10" name="Rounded Rectangle 9"/>
          <p:cNvSpPr/>
          <p:nvPr/>
        </p:nvSpPr>
        <p:spPr>
          <a:xfrm>
            <a:off x="5990755" y="3166752"/>
            <a:ext cx="1993194" cy="1203657"/>
          </a:xfrm>
          <a:prstGeom prst="roundRect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Quản lý Phụ cấp</a:t>
            </a:r>
            <a:endParaRPr lang="en-US" sz="1600" b="1"/>
          </a:p>
        </p:txBody>
      </p:sp>
      <p:sp>
        <p:nvSpPr>
          <p:cNvPr id="11" name="Rounded Rectangle 10"/>
          <p:cNvSpPr/>
          <p:nvPr/>
        </p:nvSpPr>
        <p:spPr>
          <a:xfrm>
            <a:off x="1294537" y="3154654"/>
            <a:ext cx="1993194" cy="1203657"/>
          </a:xfrm>
          <a:prstGeom prst="roundRect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Quản lý Lương thưởng/phạt</a:t>
            </a:r>
            <a:endParaRPr lang="en-US" sz="1600" b="1"/>
          </a:p>
        </p:txBody>
      </p:sp>
      <p:sp>
        <p:nvSpPr>
          <p:cNvPr id="12" name="Rounded Rectangle 11"/>
          <p:cNvSpPr/>
          <p:nvPr/>
        </p:nvSpPr>
        <p:spPr>
          <a:xfrm>
            <a:off x="3642646" y="3178851"/>
            <a:ext cx="1993194" cy="117946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Bảng lương tháng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8347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335693" y="375867"/>
            <a:ext cx="8460000" cy="572700"/>
          </a:xfrm>
        </p:spPr>
        <p:txBody>
          <a:bodyPr/>
          <a:lstStyle/>
          <a:p>
            <a:r>
              <a:rPr lang="en-US" sz="4000" smtClean="0">
                <a:latin typeface="+mj-lt"/>
              </a:rPr>
              <a:t>7. Phân công form</a:t>
            </a:r>
            <a:endParaRPr lang="en-US" sz="400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5427" y="3231768"/>
            <a:ext cx="4751111" cy="502458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Đăng Nhập và Đăng Ký</a:t>
            </a:r>
            <a:endParaRPr lang="en-US" sz="1600" b="1"/>
          </a:p>
        </p:txBody>
      </p:sp>
      <p:sp>
        <p:nvSpPr>
          <p:cNvPr id="8" name="Rounded Rectangle 7"/>
          <p:cNvSpPr/>
          <p:nvPr/>
        </p:nvSpPr>
        <p:spPr>
          <a:xfrm>
            <a:off x="2435428" y="3686264"/>
            <a:ext cx="4751111" cy="436425"/>
          </a:xfrm>
          <a:prstGeom prst="round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Hồ sơ Nhân viên</a:t>
            </a:r>
            <a:endParaRPr lang="en-US" sz="1600" b="1"/>
          </a:p>
        </p:txBody>
      </p:sp>
      <p:sp>
        <p:nvSpPr>
          <p:cNvPr id="9" name="Rounded Rectangle 8"/>
          <p:cNvSpPr/>
          <p:nvPr/>
        </p:nvSpPr>
        <p:spPr>
          <a:xfrm>
            <a:off x="2610554" y="2383870"/>
            <a:ext cx="4540256" cy="506050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Chi tiết Chấm công</a:t>
            </a:r>
            <a:endParaRPr lang="en-US" sz="1600" b="1"/>
          </a:p>
        </p:txBody>
      </p:sp>
      <p:sp>
        <p:nvSpPr>
          <p:cNvPr id="10" name="Rounded Rectangle 9"/>
          <p:cNvSpPr/>
          <p:nvPr/>
        </p:nvSpPr>
        <p:spPr>
          <a:xfrm>
            <a:off x="2399699" y="4137402"/>
            <a:ext cx="4786840" cy="436425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Quản lý Phụ cấp</a:t>
            </a:r>
            <a:endParaRPr lang="en-US" sz="1600" b="1"/>
          </a:p>
        </p:txBody>
      </p:sp>
      <p:sp>
        <p:nvSpPr>
          <p:cNvPr id="11" name="Rounded Rectangle 10"/>
          <p:cNvSpPr/>
          <p:nvPr/>
        </p:nvSpPr>
        <p:spPr>
          <a:xfrm>
            <a:off x="2754392" y="1850331"/>
            <a:ext cx="4396418" cy="506050"/>
          </a:xfrm>
          <a:prstGeom prst="round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Quản lý Lương thưởng/phạt</a:t>
            </a:r>
            <a:endParaRPr lang="en-US" sz="1600" b="1"/>
          </a:p>
        </p:txBody>
      </p:sp>
      <p:sp>
        <p:nvSpPr>
          <p:cNvPr id="12" name="Rounded Rectangle 11"/>
          <p:cNvSpPr/>
          <p:nvPr/>
        </p:nvSpPr>
        <p:spPr>
          <a:xfrm>
            <a:off x="2500591" y="1365548"/>
            <a:ext cx="4650219" cy="45729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Form Bảng lương tháng</a:t>
            </a:r>
            <a:endParaRPr lang="en-US" sz="1600" b="1"/>
          </a:p>
        </p:txBody>
      </p:sp>
      <p:sp>
        <p:nvSpPr>
          <p:cNvPr id="2" name="Oval 1"/>
          <p:cNvSpPr/>
          <p:nvPr/>
        </p:nvSpPr>
        <p:spPr>
          <a:xfrm>
            <a:off x="1412241" y="1289167"/>
            <a:ext cx="1733286" cy="17499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/>
              <a:t>NGUYỄN THỊ HOÀI</a:t>
            </a:r>
            <a:endParaRPr lang="en-US" sz="1800" b="1"/>
          </a:p>
        </p:txBody>
      </p:sp>
      <p:sp>
        <p:nvSpPr>
          <p:cNvPr id="13" name="Oval 12"/>
          <p:cNvSpPr/>
          <p:nvPr/>
        </p:nvSpPr>
        <p:spPr>
          <a:xfrm>
            <a:off x="1412241" y="3115523"/>
            <a:ext cx="1745897" cy="168456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/>
              <a:t>DƯƠNG HỒNG LĨNH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34971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432</Words>
  <Application>Microsoft Office PowerPoint</Application>
  <PresentationFormat>On-screen Show (16:9)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Muli</vt:lpstr>
      <vt:lpstr>Calibri</vt:lpstr>
      <vt:lpstr>Arial</vt:lpstr>
      <vt:lpstr>Simple Light</vt:lpstr>
      <vt:lpstr>PowerPoint Presentation</vt:lpstr>
      <vt:lpstr>PowerPoint Presentation</vt:lpstr>
      <vt:lpstr>2. Lý do chọn đề tài</vt:lpstr>
      <vt:lpstr>3. Mục đích thực hiện</vt:lpstr>
      <vt:lpstr>4. Quy trình quản lý lương</vt:lpstr>
      <vt:lpstr>5. Các chức năng</vt:lpstr>
      <vt:lpstr>5. Các chức năng</vt:lpstr>
      <vt:lpstr>6. Các form của hệ thống</vt:lpstr>
      <vt:lpstr>7. Phân công form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5   BIG DATA</dc:title>
  <cp:lastModifiedBy>admin</cp:lastModifiedBy>
  <cp:revision>11</cp:revision>
  <dcterms:modified xsi:type="dcterms:W3CDTF">2019-12-03T15:48:47Z</dcterms:modified>
</cp:coreProperties>
</file>