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4" r:id="rId9"/>
    <p:sldId id="851" r:id="rId10"/>
    <p:sldId id="852" r:id="rId11"/>
    <p:sldId id="853" r:id="rId12"/>
    <p:sldId id="855" r:id="rId13"/>
    <p:sldId id="856" r:id="rId14"/>
    <p:sldId id="857" r:id="rId15"/>
    <p:sldId id="8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AA4"/>
    <a:srgbClr val="E5E5E5"/>
    <a:srgbClr val="434544"/>
    <a:srgbClr val="3B4353"/>
    <a:srgbClr val="2B313D"/>
    <a:srgbClr val="FF6600"/>
    <a:srgbClr val="66CCFF"/>
    <a:srgbClr val="FF7C80"/>
    <a:srgbClr val="FF3300"/>
    <a:srgbClr val="F36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104" d="100"/>
          <a:sy n="104" d="100"/>
        </p:scale>
        <p:origin x="672" y="9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309347" y="3187901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309557" y="2668732"/>
            <a:ext cx="308390" cy="398606"/>
            <a:chOff x="4291013" y="4001237"/>
            <a:chExt cx="155559" cy="201066"/>
          </a:xfrm>
        </p:grpSpPr>
        <p:sp>
          <p:nvSpPr>
            <p:cNvPr id="21" name="도넛 20"/>
            <p:cNvSpPr/>
            <p:nvPr/>
          </p:nvSpPr>
          <p:spPr>
            <a:xfrm>
              <a:off x="4291013" y="4001237"/>
              <a:ext cx="144178" cy="144178"/>
            </a:xfrm>
            <a:prstGeom prst="donut">
              <a:avLst>
                <a:gd name="adj" fmla="val 9637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8100000">
              <a:off x="4428572" y="4102815"/>
              <a:ext cx="18000" cy="994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473030" y="519099"/>
            <a:ext cx="707263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 smtClean="0">
                <a:solidFill>
                  <a:srgbClr val="434544"/>
                </a:solidFill>
              </a:rPr>
              <a:t>게임프로그래밍 </a:t>
            </a:r>
            <a:r>
              <a:rPr lang="ko-KR" altLang="en-US" sz="3600" b="1" i="1" dirty="0" err="1" smtClean="0">
                <a:solidFill>
                  <a:srgbClr val="434544"/>
                </a:solidFill>
              </a:rPr>
              <a:t>기획발표</a:t>
            </a:r>
            <a:endParaRPr lang="ko-KR" altLang="en-US" sz="3600" b="1" i="1" dirty="0" smtClean="0">
              <a:solidFill>
                <a:srgbClr val="43454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85334" y="2457703"/>
            <a:ext cx="3048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rgbClr val="434544"/>
                </a:solidFill>
              </a:rPr>
              <a:t>오구의 모험</a:t>
            </a:r>
            <a:endParaRPr lang="ko-KR" altLang="en-US" sz="40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381837" y="5095465"/>
            <a:ext cx="2427096" cy="711332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762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34544"/>
                </a:solidFill>
              </a:rPr>
              <a:t>2014558109 </a:t>
            </a:r>
            <a:r>
              <a:rPr lang="ko-KR" altLang="en-US" dirty="0" err="1">
                <a:solidFill>
                  <a:srgbClr val="434544"/>
                </a:solidFill>
              </a:rPr>
              <a:t>정주용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3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7556" y="4068501"/>
            <a:ext cx="5447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튜토리얼</a:t>
            </a:r>
            <a:r>
              <a:rPr lang="ko-KR" altLang="en-US" sz="3000" dirty="0" smtClean="0"/>
              <a:t> 이미지 추가</a:t>
            </a:r>
            <a:endParaRPr lang="en-US" altLang="ko-KR" sz="3000" dirty="0" smtClean="0"/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튜토리얼이</a:t>
            </a:r>
            <a:r>
              <a:rPr lang="ko-KR" altLang="en-US" sz="3000" dirty="0" smtClean="0"/>
              <a:t> 필요한 곳 마다 보이게 설정</a:t>
            </a:r>
            <a:endParaRPr lang="en-US" altLang="ko-KR" sz="3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68" y="1537523"/>
            <a:ext cx="1200318" cy="1133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200" y="1248285"/>
            <a:ext cx="2076740" cy="26483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8" y="4186856"/>
            <a:ext cx="6238875" cy="16099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62600" y="157142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가시 발판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가시 발판 닿을 시 라운드 </a:t>
            </a:r>
            <a:r>
              <a:rPr lang="ko-KR" altLang="en-US" sz="3000" dirty="0" err="1" smtClean="0"/>
              <a:t>재시작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보스 </a:t>
            </a:r>
            <a:r>
              <a:rPr lang="ko-KR" altLang="en-US" sz="3000" dirty="0" err="1" smtClean="0"/>
              <a:t>클리어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이팩트</a:t>
            </a:r>
            <a:r>
              <a:rPr lang="ko-KR" altLang="en-US" sz="3000" dirty="0" smtClean="0"/>
              <a:t> 추가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0357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8337" y="1081834"/>
            <a:ext cx="60303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튜토리얼</a:t>
            </a:r>
            <a:r>
              <a:rPr lang="ko-KR" altLang="en-US" sz="3000" dirty="0" smtClean="0"/>
              <a:t> 이미지 추가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튜토리얼이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필요한곳</a:t>
            </a:r>
            <a:r>
              <a:rPr lang="ko-KR" altLang="en-US" sz="3000" dirty="0" smtClean="0"/>
              <a:t> 마다 보이게 설정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재시작</a:t>
            </a:r>
            <a:r>
              <a:rPr lang="ko-KR" altLang="en-US" sz="3000" dirty="0" smtClean="0"/>
              <a:t> 버튼 알려주는 </a:t>
            </a:r>
            <a:r>
              <a:rPr lang="en-US" altLang="ko-KR" sz="3000" dirty="0" smtClean="0"/>
              <a:t>UI </a:t>
            </a:r>
            <a:r>
              <a:rPr lang="ko-KR" altLang="en-US" sz="3000" dirty="0" smtClean="0"/>
              <a:t>추가</a:t>
            </a:r>
            <a:endParaRPr lang="en-US" altLang="ko-KR" sz="3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39" y="1506629"/>
            <a:ext cx="3372321" cy="17623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3944156"/>
            <a:ext cx="5462646" cy="22386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88337" y="3739084"/>
            <a:ext cx="55225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배경 및 효과음 추가</a:t>
            </a:r>
            <a:endParaRPr lang="en-US" altLang="ko-KR" sz="3000" dirty="0" smtClean="0"/>
          </a:p>
          <a:p>
            <a:r>
              <a:rPr lang="en-US" altLang="ko-KR" sz="3000" dirty="0" smtClean="0"/>
              <a:t>  - </a:t>
            </a:r>
            <a:r>
              <a:rPr lang="ko-KR" altLang="en-US" sz="3000" dirty="0" smtClean="0"/>
              <a:t>블록 설치 효과음 추가</a:t>
            </a:r>
            <a:endParaRPr lang="en-US" altLang="ko-KR" sz="3000" dirty="0" smtClean="0"/>
          </a:p>
          <a:p>
            <a:r>
              <a:rPr lang="en-US" altLang="ko-KR" sz="3000" dirty="0" smtClean="0"/>
              <a:t>  - </a:t>
            </a:r>
            <a:r>
              <a:rPr lang="ko-KR" altLang="en-US" sz="3000" dirty="0" smtClean="0"/>
              <a:t>점프 효과음 추가</a:t>
            </a:r>
            <a:endParaRPr lang="en-US" altLang="ko-KR" sz="3000" dirty="0" smtClean="0"/>
          </a:p>
          <a:p>
            <a:r>
              <a:rPr lang="en-US" altLang="ko-KR" sz="3000" dirty="0" smtClean="0"/>
              <a:t>  - </a:t>
            </a:r>
            <a:r>
              <a:rPr lang="ko-KR" altLang="en-US" sz="3000" dirty="0" smtClean="0"/>
              <a:t>공격 효과음 추가</a:t>
            </a:r>
            <a:endParaRPr lang="en-US" altLang="ko-KR" sz="3000" dirty="0" smtClean="0"/>
          </a:p>
          <a:p>
            <a:r>
              <a:rPr lang="en-US" altLang="ko-KR" sz="3000" dirty="0" smtClean="0"/>
              <a:t>  - </a:t>
            </a:r>
            <a:r>
              <a:rPr lang="ko-KR" altLang="en-US" sz="3000" dirty="0" smtClean="0"/>
              <a:t>라운드 승리 효과음 추가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0228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9822" y="160073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게임 </a:t>
            </a:r>
            <a:r>
              <a:rPr lang="ko-KR" altLang="en-US" sz="3000" dirty="0" err="1" smtClean="0"/>
              <a:t>인트로</a:t>
            </a:r>
            <a:r>
              <a:rPr lang="ko-KR" altLang="en-US" sz="3000" dirty="0" smtClean="0"/>
              <a:t> 추가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게임 스타트 버튼 추가</a:t>
            </a:r>
            <a:endParaRPr lang="en-US" altLang="ko-KR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839822" y="3712789"/>
            <a:ext cx="63150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라운드 </a:t>
            </a:r>
            <a:r>
              <a:rPr lang="ko-KR" altLang="en-US" sz="3000" dirty="0" err="1" smtClean="0"/>
              <a:t>클리어시</a:t>
            </a:r>
            <a:r>
              <a:rPr lang="ko-KR" altLang="en-US" sz="3000" dirty="0" smtClean="0"/>
              <a:t> 뜨는 팝업 수정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사운드 이펙트 마저 추가</a:t>
            </a:r>
            <a:endParaRPr lang="en-US" altLang="ko-KR" sz="3000" dirty="0" smtClean="0"/>
          </a:p>
          <a:p>
            <a:r>
              <a:rPr lang="en-US" altLang="ko-KR" sz="3000" dirty="0" smtClean="0"/>
              <a:t>    - </a:t>
            </a:r>
            <a:r>
              <a:rPr lang="ko-KR" altLang="en-US" sz="3000" dirty="0" smtClean="0"/>
              <a:t>점프 발판 효과음</a:t>
            </a:r>
            <a:endParaRPr lang="en-US" altLang="ko-KR" sz="3000" dirty="0" smtClean="0"/>
          </a:p>
          <a:p>
            <a:r>
              <a:rPr lang="en-US" altLang="ko-KR" sz="3000" dirty="0" smtClean="0"/>
              <a:t>    - </a:t>
            </a:r>
            <a:r>
              <a:rPr lang="ko-KR" altLang="en-US" sz="3000" dirty="0" smtClean="0"/>
              <a:t>적 피격 시 효과음</a:t>
            </a:r>
            <a:endParaRPr lang="en-US" altLang="ko-KR" sz="3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6" y="1183114"/>
            <a:ext cx="4170307" cy="23125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6" y="3495675"/>
            <a:ext cx="2359356" cy="2834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168" y="4814317"/>
            <a:ext cx="145752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5851" y="1879982"/>
            <a:ext cx="6218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적 보스 공격 이미지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 보스 공격 패턴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2588383"/>
            <a:ext cx="5447780" cy="35532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766" y="1178257"/>
            <a:ext cx="320084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763507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4928" y="1106915"/>
            <a:ext cx="5448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적 보스 </a:t>
            </a:r>
            <a:r>
              <a:rPr lang="ko-KR" altLang="en-US" sz="3000" dirty="0" err="1" smtClean="0"/>
              <a:t>궁극기</a:t>
            </a:r>
            <a:r>
              <a:rPr lang="ko-KR" altLang="en-US" sz="3000" dirty="0" smtClean="0"/>
              <a:t>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보스 라운드 배경음악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엔</a:t>
            </a:r>
            <a:r>
              <a:rPr lang="ko-KR" altLang="en-US" sz="3000" dirty="0" smtClean="0"/>
              <a:t>딩 배경음악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06915"/>
            <a:ext cx="2511425" cy="2718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43" y="1739742"/>
            <a:ext cx="1047896" cy="2095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722" y="2471214"/>
            <a:ext cx="990738" cy="228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6" y="3303557"/>
            <a:ext cx="3171932" cy="3382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43329" y="414094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게임의 종착지 추가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게임 엔딩 추가</a:t>
            </a:r>
            <a:endParaRPr lang="en-US" altLang="ko-KR" sz="30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07" y="4092516"/>
            <a:ext cx="3794593" cy="2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309347" y="3187901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309557" y="2668732"/>
            <a:ext cx="308390" cy="398606"/>
            <a:chOff x="4291013" y="4001237"/>
            <a:chExt cx="155559" cy="201066"/>
          </a:xfrm>
        </p:grpSpPr>
        <p:sp>
          <p:nvSpPr>
            <p:cNvPr id="21" name="도넛 20"/>
            <p:cNvSpPr/>
            <p:nvPr/>
          </p:nvSpPr>
          <p:spPr>
            <a:xfrm>
              <a:off x="4291013" y="4001237"/>
              <a:ext cx="144178" cy="144178"/>
            </a:xfrm>
            <a:prstGeom prst="donut">
              <a:avLst>
                <a:gd name="adj" fmla="val 9637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8100000">
              <a:off x="4428572" y="4102815"/>
              <a:ext cx="18000" cy="994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473030" y="519099"/>
            <a:ext cx="707263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 smtClean="0">
                <a:solidFill>
                  <a:srgbClr val="434544"/>
                </a:solidFill>
              </a:rPr>
              <a:t>게임프로그래밍 </a:t>
            </a:r>
            <a:r>
              <a:rPr lang="ko-KR" altLang="en-US" sz="3600" b="1" i="1" dirty="0" err="1" smtClean="0">
                <a:solidFill>
                  <a:srgbClr val="434544"/>
                </a:solidFill>
              </a:rPr>
              <a:t>기획발표</a:t>
            </a:r>
            <a:endParaRPr lang="ko-KR" altLang="en-US" sz="3600" b="1" i="1" dirty="0" smtClean="0">
              <a:solidFill>
                <a:srgbClr val="43454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85334" y="2457703"/>
            <a:ext cx="3048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rgbClr val="434544"/>
                </a:solidFill>
              </a:rPr>
              <a:t>감사합니다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91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49" y="1106914"/>
            <a:ext cx="4553690" cy="27291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" y="3978215"/>
            <a:ext cx="4553690" cy="2737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3075" y="1076351"/>
            <a:ext cx="6270625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w s </a:t>
            </a:r>
            <a:r>
              <a:rPr lang="ko-KR" altLang="en-US" sz="3000" dirty="0" smtClean="0"/>
              <a:t>로 </a:t>
            </a:r>
            <a:r>
              <a:rPr lang="ko-KR" altLang="en-US" sz="3000" dirty="0"/>
              <a:t>캐</a:t>
            </a:r>
            <a:r>
              <a:rPr lang="ko-KR" altLang="en-US" sz="3000" dirty="0" smtClean="0"/>
              <a:t>릭터 </a:t>
            </a:r>
            <a:r>
              <a:rPr lang="ko-KR" altLang="en-US" sz="3000" dirty="0"/>
              <a:t>움</a:t>
            </a:r>
            <a:r>
              <a:rPr lang="ko-KR" altLang="en-US" sz="3000" dirty="0" smtClean="0"/>
              <a:t>직이기</a:t>
            </a:r>
            <a:endParaRPr lang="en-US" altLang="ko-KR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 </a:t>
            </a:r>
            <a:r>
              <a:rPr lang="ko-KR" altLang="en-US" sz="3000" dirty="0" smtClean="0"/>
              <a:t>캐릭터 중력 구현</a:t>
            </a:r>
            <a:endParaRPr lang="en-US" altLang="ko-KR" sz="3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 space </a:t>
            </a:r>
            <a:r>
              <a:rPr lang="ko-KR" altLang="en-US" sz="3000" dirty="0" smtClean="0"/>
              <a:t>점프 구현</a:t>
            </a:r>
            <a:endParaRPr lang="en-US" altLang="ko-KR" sz="3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 </a:t>
            </a:r>
            <a:r>
              <a:rPr lang="ko-KR" altLang="en-US" sz="3000" dirty="0" smtClean="0"/>
              <a:t>플랫폼 구현</a:t>
            </a:r>
            <a:endParaRPr lang="en-US" altLang="ko-KR" sz="3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 </a:t>
            </a:r>
            <a:r>
              <a:rPr lang="ko-KR" altLang="en-US" sz="3000" dirty="0" smtClean="0"/>
              <a:t>플랫폼 좌 우 위 아래 충돌 구현</a:t>
            </a:r>
            <a:endParaRPr lang="en-US" altLang="ko-KR" sz="3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53075" y="4730461"/>
            <a:ext cx="6143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 승리하여 </a:t>
            </a:r>
            <a:r>
              <a:rPr lang="ko-KR" altLang="en-US" sz="3000" dirty="0" err="1" smtClean="0"/>
              <a:t>다음라운드</a:t>
            </a:r>
            <a:r>
              <a:rPr lang="ko-KR" altLang="en-US" sz="3000" dirty="0" smtClean="0"/>
              <a:t> 아이템</a:t>
            </a:r>
            <a:endParaRPr lang="en-US" altLang="ko-KR" sz="3000" dirty="0" smtClean="0"/>
          </a:p>
          <a:p>
            <a:r>
              <a:rPr lang="ko-KR" altLang="en-US" sz="3000" dirty="0" smtClean="0"/>
              <a:t> 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 마우스 좌 클릭으로 플랫폼 </a:t>
            </a:r>
            <a:endParaRPr lang="en-US" altLang="ko-KR" sz="3000" dirty="0" smtClean="0"/>
          </a:p>
          <a:p>
            <a:r>
              <a:rPr lang="en-US" altLang="ko-KR" sz="3000" dirty="0" smtClean="0"/>
              <a:t>    </a:t>
            </a:r>
            <a:r>
              <a:rPr lang="ko-KR" altLang="en-US" sz="3000" dirty="0" smtClean="0"/>
              <a:t>추가하기 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3142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1" y="1278618"/>
            <a:ext cx="5613400" cy="1228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" y="2786151"/>
            <a:ext cx="5325218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087" l="698" r="9814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3058" y="4504741"/>
            <a:ext cx="4096322" cy="9812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54147" y="1364137"/>
            <a:ext cx="5492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캐릭터 </a:t>
            </a:r>
            <a:r>
              <a:rPr lang="ko-KR" altLang="en-US" sz="3000" dirty="0" err="1" smtClean="0"/>
              <a:t>움직일시</a:t>
            </a:r>
            <a:r>
              <a:rPr lang="ko-KR" altLang="en-US" sz="3000" dirty="0" smtClean="0"/>
              <a:t> 모션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다양한 플랫폼 추가</a:t>
            </a:r>
            <a:endParaRPr lang="en-US" altLang="ko-KR" sz="3000" dirty="0" smtClean="0"/>
          </a:p>
          <a:p>
            <a:r>
              <a:rPr lang="ko-KR" altLang="en-US" sz="3000" dirty="0" smtClean="0"/>
              <a:t>   </a:t>
            </a:r>
            <a:r>
              <a:rPr lang="en-US" altLang="ko-KR" sz="3000" dirty="0" smtClean="0"/>
              <a:t>- </a:t>
            </a:r>
            <a:r>
              <a:rPr lang="ko-KR" altLang="en-US" sz="3000" dirty="0" smtClean="0"/>
              <a:t>기본 플랫폼</a:t>
            </a:r>
            <a:endParaRPr lang="en-US" altLang="ko-KR" sz="3000" dirty="0" smtClean="0"/>
          </a:p>
          <a:p>
            <a:r>
              <a:rPr lang="ko-KR" altLang="en-US" sz="3000" dirty="0" smtClean="0"/>
              <a:t>   </a:t>
            </a:r>
            <a:r>
              <a:rPr lang="en-US" altLang="ko-KR" sz="3000" dirty="0" smtClean="0"/>
              <a:t>- </a:t>
            </a:r>
            <a:r>
              <a:rPr lang="ko-KR" altLang="en-US" sz="3000" dirty="0" smtClean="0"/>
              <a:t>점프 플랫폼</a:t>
            </a:r>
            <a:endParaRPr lang="en-US" altLang="ko-KR" sz="3000" dirty="0"/>
          </a:p>
          <a:p>
            <a:r>
              <a:rPr lang="en-US" altLang="ko-KR" sz="3000" dirty="0" smtClean="0"/>
              <a:t>   - </a:t>
            </a:r>
            <a:r>
              <a:rPr lang="ko-KR" altLang="en-US" sz="3000" dirty="0" smtClean="0"/>
              <a:t>부서지는 플랫폼</a:t>
            </a:r>
            <a:endParaRPr lang="en-US" altLang="ko-KR" sz="3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248276" y="4474396"/>
            <a:ext cx="6943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인벤토리</a:t>
            </a:r>
            <a:r>
              <a:rPr lang="ko-KR" altLang="en-US" sz="3000" dirty="0" smtClean="0"/>
              <a:t>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인벤토리</a:t>
            </a:r>
            <a:r>
              <a:rPr lang="ko-KR" altLang="en-US" sz="3000" dirty="0" smtClean="0"/>
              <a:t> 클릭으로 </a:t>
            </a:r>
            <a:r>
              <a:rPr lang="ko-KR" altLang="en-US" sz="3000" dirty="0" err="1" smtClean="0"/>
              <a:t>원하는블록</a:t>
            </a:r>
            <a:r>
              <a:rPr lang="ko-KR" altLang="en-US" sz="3000" dirty="0" smtClean="0"/>
              <a:t> 설치 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인벤토리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클릭시</a:t>
            </a:r>
            <a:r>
              <a:rPr lang="ko-KR" altLang="en-US" sz="3000" dirty="0" smtClean="0"/>
              <a:t> 마우스 커서도 변경 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7202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1720" y="1380634"/>
            <a:ext cx="658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배경화면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라운드 끝내는 당근 이미지 추가 </a:t>
            </a:r>
            <a:endParaRPr lang="en-US" altLang="ko-KR" sz="3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54147" y="5131458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게임 시작 </a:t>
            </a:r>
            <a:r>
              <a:rPr lang="ko-KR" altLang="en-US" sz="3000" dirty="0"/>
              <a:t>이미지 </a:t>
            </a:r>
            <a:r>
              <a:rPr lang="ko-KR" altLang="en-US" sz="3000" dirty="0" smtClean="0"/>
              <a:t>추가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승리 메시지 이미지 추가</a:t>
            </a:r>
            <a:endParaRPr lang="en-US" altLang="ko-KR" sz="3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073327"/>
            <a:ext cx="4442826" cy="25046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46" b="95528" l="2687" r="9820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599" y="4628701"/>
            <a:ext cx="2346214" cy="1722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624" l="0" r="100000">
                        <a14:backgroundMark x1="40439" y1="2954" x2="40439" y2="29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1219" y="4637777"/>
            <a:ext cx="2198940" cy="16336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55" y="3615303"/>
            <a:ext cx="5363323" cy="10478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54147" y="3896605"/>
            <a:ext cx="487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플랫폼별</a:t>
            </a:r>
            <a:r>
              <a:rPr lang="ko-KR" altLang="en-US" sz="3000" dirty="0" smtClean="0"/>
              <a:t> 사진 추가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5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3772" y="1738098"/>
            <a:ext cx="633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시간에 따라 움직이는 구름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ESC</a:t>
            </a:r>
            <a:r>
              <a:rPr lang="ko-KR" altLang="en-US" sz="3000" dirty="0" smtClean="0"/>
              <a:t>로 일시정지</a:t>
            </a:r>
            <a:r>
              <a:rPr lang="en-US" altLang="ko-KR" sz="3000" dirty="0" smtClean="0"/>
              <a:t>, </a:t>
            </a:r>
            <a:r>
              <a:rPr lang="ko-KR" altLang="en-US" sz="3000" dirty="0" err="1" smtClean="0"/>
              <a:t>게임재개</a:t>
            </a:r>
            <a:r>
              <a:rPr lang="ko-KR" altLang="en-US" sz="3000" dirty="0" smtClean="0"/>
              <a:t> 추가</a:t>
            </a:r>
            <a:endParaRPr lang="en-US" altLang="ko-KR" sz="3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89605" y="4231874"/>
            <a:ext cx="5987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마우스 휠 로 공격 나가게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공격 총알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총알 중력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최대 총알 나가는 개수 조절</a:t>
            </a:r>
            <a:endParaRPr lang="en-US" altLang="ko-KR" sz="3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4" y="1353075"/>
            <a:ext cx="5009794" cy="2418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11" y="4240012"/>
            <a:ext cx="3248478" cy="1895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30" y="4830055"/>
            <a:ext cx="729934" cy="7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4147" y="1571420"/>
            <a:ext cx="564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다양한 총알 이미지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랜덤으로 다양한 총알 발사</a:t>
            </a:r>
            <a:endParaRPr lang="en-US" altLang="ko-KR" sz="3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21796" y="3990038"/>
            <a:ext cx="5470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적 추가 및 애니메이션 구현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적 피격 시 폭발 효과 추가</a:t>
            </a:r>
            <a:endParaRPr lang="en-US" altLang="ko-KR" sz="3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49" y="1343924"/>
            <a:ext cx="2619741" cy="18481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21" y="1223884"/>
            <a:ext cx="2181529" cy="111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867" y="2328030"/>
            <a:ext cx="2248214" cy="1228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3728629"/>
            <a:ext cx="3925540" cy="27239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395" y="3820325"/>
            <a:ext cx="2022402" cy="11797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649" y="5171763"/>
            <a:ext cx="1904557" cy="11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696" y="1790700"/>
            <a:ext cx="5971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라운드 </a:t>
            </a:r>
            <a:r>
              <a:rPr lang="ko-KR" altLang="en-US" sz="3000" dirty="0" err="1" smtClean="0"/>
              <a:t>클리어</a:t>
            </a:r>
            <a:r>
              <a:rPr lang="ko-KR" altLang="en-US" sz="3000" dirty="0" smtClean="0"/>
              <a:t> 시 이펙트 추가</a:t>
            </a:r>
            <a:endParaRPr lang="en-US" altLang="ko-KR" sz="3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54146" y="4093517"/>
            <a:ext cx="516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당근 빙글빙글 돌아가는 애니메이션 추가</a:t>
            </a:r>
            <a:endParaRPr lang="en-US" altLang="ko-KR" sz="3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3" y="1278618"/>
            <a:ext cx="5439534" cy="2467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3" y="4006387"/>
            <a:ext cx="5353797" cy="12955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5354685"/>
            <a:ext cx="535622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7556" y="1997591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여러 라운드 추가</a:t>
            </a:r>
            <a:endParaRPr lang="en-US" altLang="ko-KR" sz="4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1" y="1029869"/>
            <a:ext cx="4404573" cy="26433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0" y="3844902"/>
            <a:ext cx="4404573" cy="26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27298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935211"/>
            <a:ext cx="11455400" cy="5922789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372" y="1376101"/>
            <a:ext cx="5249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특정 적 공격 추가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플레이어는 닿을 시 라운드 재 시작</a:t>
            </a:r>
            <a:endParaRPr lang="en-US" altLang="ko-KR" sz="3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44372" y="3896605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적 추가 </a:t>
            </a:r>
            <a:endParaRPr lang="en-US" altLang="ko-KR" sz="3000" dirty="0" smtClean="0"/>
          </a:p>
          <a:p>
            <a:pPr marL="285750" indent="-285750">
              <a:buFontTx/>
              <a:buChar char="-"/>
            </a:pPr>
            <a:r>
              <a:rPr lang="ko-KR" altLang="en-US" sz="3000" dirty="0" smtClean="0"/>
              <a:t>정체불명의 보스</a:t>
            </a:r>
            <a:endParaRPr lang="en-US" altLang="ko-KR" sz="3000" dirty="0"/>
          </a:p>
          <a:p>
            <a:pPr marL="285750" indent="-285750">
              <a:buFontTx/>
              <a:buChar char="-"/>
            </a:pPr>
            <a:r>
              <a:rPr lang="ko-KR" altLang="en-US" sz="3000" dirty="0" smtClean="0"/>
              <a:t>구구</a:t>
            </a:r>
            <a:endParaRPr lang="en-US" altLang="ko-KR" sz="3000" dirty="0" smtClean="0"/>
          </a:p>
          <a:p>
            <a:pPr marL="285750" indent="-285750">
              <a:buFontTx/>
              <a:buChar char="-"/>
            </a:pPr>
            <a:r>
              <a:rPr lang="ko-KR" altLang="en-US" sz="3000" dirty="0" err="1" smtClean="0"/>
              <a:t>잠만보</a:t>
            </a:r>
            <a:endParaRPr lang="en-US" altLang="ko-KR" sz="3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0" y="1720705"/>
            <a:ext cx="1315058" cy="1249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59" y="1158822"/>
            <a:ext cx="1377206" cy="1983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7" y="3218558"/>
            <a:ext cx="3181794" cy="33913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641" y="3152788"/>
            <a:ext cx="3134162" cy="34104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48" y="1599796"/>
            <a:ext cx="1873476" cy="15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6438</TotalTime>
  <Words>441</Words>
  <Application>Microsoft Office PowerPoint</Application>
  <PresentationFormat>와이드스크린</PresentationFormat>
  <Paragraphs>114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 주용</cp:lastModifiedBy>
  <cp:revision>1032</cp:revision>
  <dcterms:created xsi:type="dcterms:W3CDTF">2018-08-02T07:05:36Z</dcterms:created>
  <dcterms:modified xsi:type="dcterms:W3CDTF">2019-10-14T10:40:26Z</dcterms:modified>
</cp:coreProperties>
</file>