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33" y="9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F4701-21DA-437C-8648-0810148922F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632AF83-3F2F-4F57-8A7C-4D6400AC9817}">
      <dgm:prSet/>
      <dgm:spPr/>
      <dgm:t>
        <a:bodyPr/>
        <a:lstStyle/>
        <a:p>
          <a:r>
            <a:rPr lang="en-US"/>
            <a:t>Privacy</a:t>
          </a:r>
        </a:p>
      </dgm:t>
    </dgm:pt>
    <dgm:pt modelId="{C6B58E6C-81D5-4A54-AC7E-5B7FCAA11A3A}" type="parTrans" cxnId="{087B3303-025C-4CB0-BC9C-BB6945E58F06}">
      <dgm:prSet/>
      <dgm:spPr/>
      <dgm:t>
        <a:bodyPr/>
        <a:lstStyle/>
        <a:p>
          <a:endParaRPr lang="en-US"/>
        </a:p>
      </dgm:t>
    </dgm:pt>
    <dgm:pt modelId="{EFA3EFA3-B87D-4DAD-A070-CB893F32BBEC}" type="sibTrans" cxnId="{087B3303-025C-4CB0-BC9C-BB6945E58F06}">
      <dgm:prSet/>
      <dgm:spPr/>
      <dgm:t>
        <a:bodyPr/>
        <a:lstStyle/>
        <a:p>
          <a:endParaRPr lang="en-US"/>
        </a:p>
      </dgm:t>
    </dgm:pt>
    <dgm:pt modelId="{2516DA21-6BC5-4BB0-BF1F-0AF6BB925A8E}">
      <dgm:prSet/>
      <dgm:spPr/>
      <dgm:t>
        <a:bodyPr/>
        <a:lstStyle/>
        <a:p>
          <a:r>
            <a:rPr lang="en-US"/>
            <a:t>Integrity</a:t>
          </a:r>
        </a:p>
      </dgm:t>
    </dgm:pt>
    <dgm:pt modelId="{84D42DDF-25AF-4763-9EDC-4CF8EC2638DA}" type="parTrans" cxnId="{33A0E051-82EA-4CC5-8C4F-D87FCF4AE509}">
      <dgm:prSet/>
      <dgm:spPr/>
      <dgm:t>
        <a:bodyPr/>
        <a:lstStyle/>
        <a:p>
          <a:endParaRPr lang="en-US"/>
        </a:p>
      </dgm:t>
    </dgm:pt>
    <dgm:pt modelId="{39CFF82E-397D-4213-88CD-D4DC7B0F79F5}" type="sibTrans" cxnId="{33A0E051-82EA-4CC5-8C4F-D87FCF4AE509}">
      <dgm:prSet/>
      <dgm:spPr/>
      <dgm:t>
        <a:bodyPr/>
        <a:lstStyle/>
        <a:p>
          <a:endParaRPr lang="en-US"/>
        </a:p>
      </dgm:t>
    </dgm:pt>
    <dgm:pt modelId="{82B646E0-1FC5-4E87-B0A4-26B43B9EDFE1}">
      <dgm:prSet/>
      <dgm:spPr/>
      <dgm:t>
        <a:bodyPr/>
        <a:lstStyle/>
        <a:p>
          <a:r>
            <a:rPr lang="en-US"/>
            <a:t>Identification</a:t>
          </a:r>
        </a:p>
      </dgm:t>
    </dgm:pt>
    <dgm:pt modelId="{C8DEAD78-65EE-48EB-BA56-EDF03540EA88}" type="parTrans" cxnId="{FA9847C0-63CE-4769-A493-273AA969F603}">
      <dgm:prSet/>
      <dgm:spPr/>
      <dgm:t>
        <a:bodyPr/>
        <a:lstStyle/>
        <a:p>
          <a:endParaRPr lang="en-US"/>
        </a:p>
      </dgm:t>
    </dgm:pt>
    <dgm:pt modelId="{B2CCBE9C-D394-495C-8AAA-ACC24E4A0EBB}" type="sibTrans" cxnId="{FA9847C0-63CE-4769-A493-273AA969F603}">
      <dgm:prSet/>
      <dgm:spPr/>
      <dgm:t>
        <a:bodyPr/>
        <a:lstStyle/>
        <a:p>
          <a:endParaRPr lang="en-US"/>
        </a:p>
      </dgm:t>
    </dgm:pt>
    <dgm:pt modelId="{18EEADAD-802D-4CB6-B623-338AB18DE4F1}" type="pres">
      <dgm:prSet presAssocID="{4DBF4701-21DA-437C-8648-0810148922FE}" presName="root" presStyleCnt="0">
        <dgm:presLayoutVars>
          <dgm:dir/>
          <dgm:resizeHandles val="exact"/>
        </dgm:presLayoutVars>
      </dgm:prSet>
      <dgm:spPr/>
    </dgm:pt>
    <dgm:pt modelId="{F229BD48-10B5-4105-8584-859AF0AAAC62}" type="pres">
      <dgm:prSet presAssocID="{6632AF83-3F2F-4F57-8A7C-4D6400AC9817}" presName="compNode" presStyleCnt="0"/>
      <dgm:spPr/>
    </dgm:pt>
    <dgm:pt modelId="{F97EAA56-EEB8-4C41-BFB9-02449364300E}" type="pres">
      <dgm:prSet presAssocID="{6632AF83-3F2F-4F57-8A7C-4D6400AC98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A806C6D-7A9F-42A5-B757-192AE049F4B1}" type="pres">
      <dgm:prSet presAssocID="{6632AF83-3F2F-4F57-8A7C-4D6400AC9817}" presName="spaceRect" presStyleCnt="0"/>
      <dgm:spPr/>
    </dgm:pt>
    <dgm:pt modelId="{3C84A6EF-B4C2-47A4-8674-2DD040639891}" type="pres">
      <dgm:prSet presAssocID="{6632AF83-3F2F-4F57-8A7C-4D6400AC9817}" presName="textRect" presStyleLbl="revTx" presStyleIdx="0" presStyleCnt="3">
        <dgm:presLayoutVars>
          <dgm:chMax val="1"/>
          <dgm:chPref val="1"/>
        </dgm:presLayoutVars>
      </dgm:prSet>
      <dgm:spPr/>
    </dgm:pt>
    <dgm:pt modelId="{B47BA18C-32DE-43BB-826B-21FCE3B4D8C1}" type="pres">
      <dgm:prSet presAssocID="{EFA3EFA3-B87D-4DAD-A070-CB893F32BBEC}" presName="sibTrans" presStyleCnt="0"/>
      <dgm:spPr/>
    </dgm:pt>
    <dgm:pt modelId="{19E90619-08E3-4E2D-9015-14766F5EB22A}" type="pres">
      <dgm:prSet presAssocID="{2516DA21-6BC5-4BB0-BF1F-0AF6BB925A8E}" presName="compNode" presStyleCnt="0"/>
      <dgm:spPr/>
    </dgm:pt>
    <dgm:pt modelId="{0B4A8BCD-BA20-439B-884A-63085096B5A2}" type="pres">
      <dgm:prSet presAssocID="{2516DA21-6BC5-4BB0-BF1F-0AF6BB925A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4D9EF9DD-704E-4B49-943B-5A8597A65093}" type="pres">
      <dgm:prSet presAssocID="{2516DA21-6BC5-4BB0-BF1F-0AF6BB925A8E}" presName="spaceRect" presStyleCnt="0"/>
      <dgm:spPr/>
    </dgm:pt>
    <dgm:pt modelId="{CAE2F020-26D0-49DD-AE39-FE62FBFF4F7D}" type="pres">
      <dgm:prSet presAssocID="{2516DA21-6BC5-4BB0-BF1F-0AF6BB925A8E}" presName="textRect" presStyleLbl="revTx" presStyleIdx="1" presStyleCnt="3">
        <dgm:presLayoutVars>
          <dgm:chMax val="1"/>
          <dgm:chPref val="1"/>
        </dgm:presLayoutVars>
      </dgm:prSet>
      <dgm:spPr/>
    </dgm:pt>
    <dgm:pt modelId="{64DC9A53-BBC4-4DAB-A193-6D867674D9CD}" type="pres">
      <dgm:prSet presAssocID="{39CFF82E-397D-4213-88CD-D4DC7B0F79F5}" presName="sibTrans" presStyleCnt="0"/>
      <dgm:spPr/>
    </dgm:pt>
    <dgm:pt modelId="{D9A6D1C2-9581-4D54-976E-2C9434C299C0}" type="pres">
      <dgm:prSet presAssocID="{82B646E0-1FC5-4E87-B0A4-26B43B9EDFE1}" presName="compNode" presStyleCnt="0"/>
      <dgm:spPr/>
    </dgm:pt>
    <dgm:pt modelId="{D77E3A69-3281-4AED-8B8A-01DE45BA5FA6}" type="pres">
      <dgm:prSet presAssocID="{82B646E0-1FC5-4E87-B0A4-26B43B9EDF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0F22A4-F592-48F6-8C6F-4D7077AB1714}" type="pres">
      <dgm:prSet presAssocID="{82B646E0-1FC5-4E87-B0A4-26B43B9EDFE1}" presName="spaceRect" presStyleCnt="0"/>
      <dgm:spPr/>
    </dgm:pt>
    <dgm:pt modelId="{183D7E6F-DCFD-4DEC-AD75-5DF47293D2F7}" type="pres">
      <dgm:prSet presAssocID="{82B646E0-1FC5-4E87-B0A4-26B43B9EDF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7B3303-025C-4CB0-BC9C-BB6945E58F06}" srcId="{4DBF4701-21DA-437C-8648-0810148922FE}" destId="{6632AF83-3F2F-4F57-8A7C-4D6400AC9817}" srcOrd="0" destOrd="0" parTransId="{C6B58E6C-81D5-4A54-AC7E-5B7FCAA11A3A}" sibTransId="{EFA3EFA3-B87D-4DAD-A070-CB893F32BBEC}"/>
    <dgm:cxn modelId="{5339ED1C-33FA-4EF0-A1C4-988CF606F8B1}" type="presOf" srcId="{2516DA21-6BC5-4BB0-BF1F-0AF6BB925A8E}" destId="{CAE2F020-26D0-49DD-AE39-FE62FBFF4F7D}" srcOrd="0" destOrd="0" presId="urn:microsoft.com/office/officeart/2018/2/layout/IconLabelList"/>
    <dgm:cxn modelId="{5E80906B-B687-45E3-B0B8-D949DC79288A}" type="presOf" srcId="{6632AF83-3F2F-4F57-8A7C-4D6400AC9817}" destId="{3C84A6EF-B4C2-47A4-8674-2DD040639891}" srcOrd="0" destOrd="0" presId="urn:microsoft.com/office/officeart/2018/2/layout/IconLabelList"/>
    <dgm:cxn modelId="{33A0E051-82EA-4CC5-8C4F-D87FCF4AE509}" srcId="{4DBF4701-21DA-437C-8648-0810148922FE}" destId="{2516DA21-6BC5-4BB0-BF1F-0AF6BB925A8E}" srcOrd="1" destOrd="0" parTransId="{84D42DDF-25AF-4763-9EDC-4CF8EC2638DA}" sibTransId="{39CFF82E-397D-4213-88CD-D4DC7B0F79F5}"/>
    <dgm:cxn modelId="{FA9847C0-63CE-4769-A493-273AA969F603}" srcId="{4DBF4701-21DA-437C-8648-0810148922FE}" destId="{82B646E0-1FC5-4E87-B0A4-26B43B9EDFE1}" srcOrd="2" destOrd="0" parTransId="{C8DEAD78-65EE-48EB-BA56-EDF03540EA88}" sibTransId="{B2CCBE9C-D394-495C-8AAA-ACC24E4A0EBB}"/>
    <dgm:cxn modelId="{E36760C3-C324-4BEA-B23B-0E40E62EB399}" type="presOf" srcId="{82B646E0-1FC5-4E87-B0A4-26B43B9EDFE1}" destId="{183D7E6F-DCFD-4DEC-AD75-5DF47293D2F7}" srcOrd="0" destOrd="0" presId="urn:microsoft.com/office/officeart/2018/2/layout/IconLabelList"/>
    <dgm:cxn modelId="{0D62C8CB-7E1A-4712-AAAA-197920976758}" type="presOf" srcId="{4DBF4701-21DA-437C-8648-0810148922FE}" destId="{18EEADAD-802D-4CB6-B623-338AB18DE4F1}" srcOrd="0" destOrd="0" presId="urn:microsoft.com/office/officeart/2018/2/layout/IconLabelList"/>
    <dgm:cxn modelId="{9C0D187D-E0EE-44A2-BD09-9D7E501EA9D3}" type="presParOf" srcId="{18EEADAD-802D-4CB6-B623-338AB18DE4F1}" destId="{F229BD48-10B5-4105-8584-859AF0AAAC62}" srcOrd="0" destOrd="0" presId="urn:microsoft.com/office/officeart/2018/2/layout/IconLabelList"/>
    <dgm:cxn modelId="{970CDD76-C579-4ACA-A400-791E33631D1F}" type="presParOf" srcId="{F229BD48-10B5-4105-8584-859AF0AAAC62}" destId="{F97EAA56-EEB8-4C41-BFB9-02449364300E}" srcOrd="0" destOrd="0" presId="urn:microsoft.com/office/officeart/2018/2/layout/IconLabelList"/>
    <dgm:cxn modelId="{0D57AB10-95D5-4800-B75A-A991753DBB50}" type="presParOf" srcId="{F229BD48-10B5-4105-8584-859AF0AAAC62}" destId="{9A806C6D-7A9F-42A5-B757-192AE049F4B1}" srcOrd="1" destOrd="0" presId="urn:microsoft.com/office/officeart/2018/2/layout/IconLabelList"/>
    <dgm:cxn modelId="{F075C7AC-15F6-4430-8818-32A8DB6E5ADA}" type="presParOf" srcId="{F229BD48-10B5-4105-8584-859AF0AAAC62}" destId="{3C84A6EF-B4C2-47A4-8674-2DD040639891}" srcOrd="2" destOrd="0" presId="urn:microsoft.com/office/officeart/2018/2/layout/IconLabelList"/>
    <dgm:cxn modelId="{93B70AB0-11A0-4FFF-8023-53232CD40ADB}" type="presParOf" srcId="{18EEADAD-802D-4CB6-B623-338AB18DE4F1}" destId="{B47BA18C-32DE-43BB-826B-21FCE3B4D8C1}" srcOrd="1" destOrd="0" presId="urn:microsoft.com/office/officeart/2018/2/layout/IconLabelList"/>
    <dgm:cxn modelId="{246C3B1C-CAA7-4ACE-844D-91B96515C78C}" type="presParOf" srcId="{18EEADAD-802D-4CB6-B623-338AB18DE4F1}" destId="{19E90619-08E3-4E2D-9015-14766F5EB22A}" srcOrd="2" destOrd="0" presId="urn:microsoft.com/office/officeart/2018/2/layout/IconLabelList"/>
    <dgm:cxn modelId="{D31C7369-9015-4642-B0BD-B7FEE3946B0D}" type="presParOf" srcId="{19E90619-08E3-4E2D-9015-14766F5EB22A}" destId="{0B4A8BCD-BA20-439B-884A-63085096B5A2}" srcOrd="0" destOrd="0" presId="urn:microsoft.com/office/officeart/2018/2/layout/IconLabelList"/>
    <dgm:cxn modelId="{46E2FE79-061B-4327-8B00-C1E12C2A925A}" type="presParOf" srcId="{19E90619-08E3-4E2D-9015-14766F5EB22A}" destId="{4D9EF9DD-704E-4B49-943B-5A8597A65093}" srcOrd="1" destOrd="0" presId="urn:microsoft.com/office/officeart/2018/2/layout/IconLabelList"/>
    <dgm:cxn modelId="{31A3B997-5C9D-46EE-AE20-CE258E1E4E56}" type="presParOf" srcId="{19E90619-08E3-4E2D-9015-14766F5EB22A}" destId="{CAE2F020-26D0-49DD-AE39-FE62FBFF4F7D}" srcOrd="2" destOrd="0" presId="urn:microsoft.com/office/officeart/2018/2/layout/IconLabelList"/>
    <dgm:cxn modelId="{D9069C85-F264-449F-B715-AB9D14568BDB}" type="presParOf" srcId="{18EEADAD-802D-4CB6-B623-338AB18DE4F1}" destId="{64DC9A53-BBC4-4DAB-A193-6D867674D9CD}" srcOrd="3" destOrd="0" presId="urn:microsoft.com/office/officeart/2018/2/layout/IconLabelList"/>
    <dgm:cxn modelId="{A50A4AA9-9150-41CC-9E44-9F5EA383C2B6}" type="presParOf" srcId="{18EEADAD-802D-4CB6-B623-338AB18DE4F1}" destId="{D9A6D1C2-9581-4D54-976E-2C9434C299C0}" srcOrd="4" destOrd="0" presId="urn:microsoft.com/office/officeart/2018/2/layout/IconLabelList"/>
    <dgm:cxn modelId="{F7179DE8-F209-4D91-B701-637809EA6565}" type="presParOf" srcId="{D9A6D1C2-9581-4D54-976E-2C9434C299C0}" destId="{D77E3A69-3281-4AED-8B8A-01DE45BA5FA6}" srcOrd="0" destOrd="0" presId="urn:microsoft.com/office/officeart/2018/2/layout/IconLabelList"/>
    <dgm:cxn modelId="{2E06F9C5-F76C-46DD-9293-297AE52E184D}" type="presParOf" srcId="{D9A6D1C2-9581-4D54-976E-2C9434C299C0}" destId="{460F22A4-F592-48F6-8C6F-4D7077AB1714}" srcOrd="1" destOrd="0" presId="urn:microsoft.com/office/officeart/2018/2/layout/IconLabelList"/>
    <dgm:cxn modelId="{E7DB5E15-19C1-4F83-94FB-149DC59C8BDD}" type="presParOf" srcId="{D9A6D1C2-9581-4D54-976E-2C9434C299C0}" destId="{183D7E6F-DCFD-4DEC-AD75-5DF47293D2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034CA8-E48A-4790-B7D6-7CA07D66AF4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66A6563B-AA4B-4FA3-9175-046BCF61E2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3</a:t>
          </a:r>
          <a:r>
            <a:rPr lang="en-US" baseline="30000"/>
            <a:t>rd</a:t>
          </a:r>
          <a:r>
            <a:rPr lang="en-US"/>
            <a:t> party organization objectives</a:t>
          </a:r>
        </a:p>
      </dgm:t>
    </dgm:pt>
    <dgm:pt modelId="{6A074A49-427C-4C56-95EC-15BFE9AA7C4E}" type="parTrans" cxnId="{7F83DC41-437A-488B-A1BC-C56B18171A08}">
      <dgm:prSet/>
      <dgm:spPr/>
      <dgm:t>
        <a:bodyPr/>
        <a:lstStyle/>
        <a:p>
          <a:endParaRPr lang="en-US"/>
        </a:p>
      </dgm:t>
    </dgm:pt>
    <dgm:pt modelId="{202CE4A1-FCFA-49C3-833B-4A24FC00059C}" type="sibTrans" cxnId="{7F83DC41-437A-488B-A1BC-C56B18171A08}">
      <dgm:prSet/>
      <dgm:spPr/>
      <dgm:t>
        <a:bodyPr/>
        <a:lstStyle/>
        <a:p>
          <a:endParaRPr lang="en-US"/>
        </a:p>
      </dgm:t>
    </dgm:pt>
    <dgm:pt modelId="{C270AAE6-0D59-4F6F-8F25-B0C7E6F7E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Issue Certificates</a:t>
          </a:r>
        </a:p>
      </dgm:t>
    </dgm:pt>
    <dgm:pt modelId="{C57F921A-E7C6-4FDE-AD3E-A68611DA7C1B}" type="parTrans" cxnId="{C7860E30-DEB8-4D5E-9D9D-AA9877DA9010}">
      <dgm:prSet/>
      <dgm:spPr/>
      <dgm:t>
        <a:bodyPr/>
        <a:lstStyle/>
        <a:p>
          <a:endParaRPr lang="en-US"/>
        </a:p>
      </dgm:t>
    </dgm:pt>
    <dgm:pt modelId="{88164168-D475-4785-94BF-5C591F5570AA}" type="sibTrans" cxnId="{C7860E30-DEB8-4D5E-9D9D-AA9877DA9010}">
      <dgm:prSet/>
      <dgm:spPr/>
      <dgm:t>
        <a:bodyPr/>
        <a:lstStyle/>
        <a:p>
          <a:endParaRPr lang="en-US"/>
        </a:p>
      </dgm:t>
    </dgm:pt>
    <dgm:pt modelId="{F52082C9-19C3-45DA-8569-B79475CB27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Confirm identities of cert owners</a:t>
          </a:r>
        </a:p>
      </dgm:t>
    </dgm:pt>
    <dgm:pt modelId="{8DA30228-7A52-49F3-9116-EBE44E2E78C2}" type="parTrans" cxnId="{6BF29AB8-D558-42E6-91E3-9FBECE73BC9F}">
      <dgm:prSet/>
      <dgm:spPr/>
      <dgm:t>
        <a:bodyPr/>
        <a:lstStyle/>
        <a:p>
          <a:endParaRPr lang="en-US"/>
        </a:p>
      </dgm:t>
    </dgm:pt>
    <dgm:pt modelId="{F481ABA1-F20F-4ECE-BC46-D7A8494756D8}" type="sibTrans" cxnId="{6BF29AB8-D558-42E6-91E3-9FBECE73BC9F}">
      <dgm:prSet/>
      <dgm:spPr/>
      <dgm:t>
        <a:bodyPr/>
        <a:lstStyle/>
        <a:p>
          <a:endParaRPr lang="en-US"/>
        </a:p>
      </dgm:t>
    </dgm:pt>
    <dgm:pt modelId="{8F744431-C73B-466A-BD03-2EA413280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Provide proof a cert is valid</a:t>
          </a:r>
        </a:p>
      </dgm:t>
    </dgm:pt>
    <dgm:pt modelId="{B770708A-90E5-45B6-B5D7-657856F589D5}" type="parTrans" cxnId="{75001F09-D559-4C8F-A937-D35DA4CE544C}">
      <dgm:prSet/>
      <dgm:spPr/>
      <dgm:t>
        <a:bodyPr/>
        <a:lstStyle/>
        <a:p>
          <a:endParaRPr lang="en-US"/>
        </a:p>
      </dgm:t>
    </dgm:pt>
    <dgm:pt modelId="{E45615A5-D2D5-4F94-B8F3-91F14611CA89}" type="sibTrans" cxnId="{75001F09-D559-4C8F-A937-D35DA4CE544C}">
      <dgm:prSet/>
      <dgm:spPr/>
      <dgm:t>
        <a:bodyPr/>
        <a:lstStyle/>
        <a:p>
          <a:endParaRPr lang="en-US"/>
        </a:p>
      </dgm:t>
    </dgm:pt>
    <dgm:pt modelId="{43620FA8-1184-4D95-8CE9-45B01BE7AA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Examples:</a:t>
          </a:r>
        </a:p>
      </dgm:t>
    </dgm:pt>
    <dgm:pt modelId="{E7EE2BA4-FCCD-4CA0-B718-9B69246DB629}" type="parTrans" cxnId="{1A62382B-613B-4EDA-93B5-274BA6A16EDC}">
      <dgm:prSet/>
      <dgm:spPr/>
      <dgm:t>
        <a:bodyPr/>
        <a:lstStyle/>
        <a:p>
          <a:endParaRPr lang="en-US"/>
        </a:p>
      </dgm:t>
    </dgm:pt>
    <dgm:pt modelId="{13F586F6-EB90-4B8E-9594-735E3A12CD98}" type="sibTrans" cxnId="{1A62382B-613B-4EDA-93B5-274BA6A16EDC}">
      <dgm:prSet/>
      <dgm:spPr/>
      <dgm:t>
        <a:bodyPr/>
        <a:lstStyle/>
        <a:p>
          <a:endParaRPr lang="en-US"/>
        </a:p>
      </dgm:t>
    </dgm:pt>
    <dgm:pt modelId="{4B9D86F5-CE96-4924-87CB-05D1231DC8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Let’s Encrypt</a:t>
          </a:r>
        </a:p>
      </dgm:t>
    </dgm:pt>
    <dgm:pt modelId="{D87BCDC2-E5BC-49A1-ACA5-77F58680B561}" type="parTrans" cxnId="{3F07708B-C90F-4E6D-908A-61C07418B478}">
      <dgm:prSet/>
      <dgm:spPr/>
      <dgm:t>
        <a:bodyPr/>
        <a:lstStyle/>
        <a:p>
          <a:endParaRPr lang="en-US"/>
        </a:p>
      </dgm:t>
    </dgm:pt>
    <dgm:pt modelId="{DA327B49-33DC-4C36-BEB3-F986E82696B4}" type="sibTrans" cxnId="{3F07708B-C90F-4E6D-908A-61C07418B478}">
      <dgm:prSet/>
      <dgm:spPr/>
      <dgm:t>
        <a:bodyPr/>
        <a:lstStyle/>
        <a:p>
          <a:endParaRPr lang="en-US"/>
        </a:p>
      </dgm:t>
    </dgm:pt>
    <dgm:pt modelId="{D5AACE76-BAE3-430C-ACE0-2B4986A03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GoDaddy</a:t>
          </a:r>
        </a:p>
      </dgm:t>
    </dgm:pt>
    <dgm:pt modelId="{A62B0166-8DB4-4EC3-B558-789D17F195B7}" type="parTrans" cxnId="{66FC52B2-4B5A-4430-8F01-1A641833EF86}">
      <dgm:prSet/>
      <dgm:spPr/>
      <dgm:t>
        <a:bodyPr/>
        <a:lstStyle/>
        <a:p>
          <a:endParaRPr lang="en-US"/>
        </a:p>
      </dgm:t>
    </dgm:pt>
    <dgm:pt modelId="{8592A034-B2C6-47FA-BEA8-577DFE4FF16D}" type="sibTrans" cxnId="{66FC52B2-4B5A-4430-8F01-1A641833EF86}">
      <dgm:prSet/>
      <dgm:spPr/>
      <dgm:t>
        <a:bodyPr/>
        <a:lstStyle/>
        <a:p>
          <a:endParaRPr lang="en-US"/>
        </a:p>
      </dgm:t>
    </dgm:pt>
    <dgm:pt modelId="{1C1674F2-1789-4961-9BF0-8D2C52ABE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DigiCert</a:t>
          </a:r>
        </a:p>
      </dgm:t>
    </dgm:pt>
    <dgm:pt modelId="{C53EB2EC-3C9A-437F-B197-E3C4792C03D5}" type="parTrans" cxnId="{C9F23277-D039-4EDF-90FF-A61044B8C5D0}">
      <dgm:prSet/>
      <dgm:spPr/>
      <dgm:t>
        <a:bodyPr/>
        <a:lstStyle/>
        <a:p>
          <a:endParaRPr lang="en-US"/>
        </a:p>
      </dgm:t>
    </dgm:pt>
    <dgm:pt modelId="{A9BA6DC0-10B0-497A-9FCA-E78CFBABB6D6}" type="sibTrans" cxnId="{C9F23277-D039-4EDF-90FF-A61044B8C5D0}">
      <dgm:prSet/>
      <dgm:spPr/>
      <dgm:t>
        <a:bodyPr/>
        <a:lstStyle/>
        <a:p>
          <a:endParaRPr lang="en-US"/>
        </a:p>
      </dgm:t>
    </dgm:pt>
    <dgm:pt modelId="{B34AACEC-D70D-42AA-A4DF-C990B4BF40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Symantec</a:t>
          </a:r>
        </a:p>
      </dgm:t>
    </dgm:pt>
    <dgm:pt modelId="{E5F4AAF9-E104-4E03-BC06-D6F5129E1D3B}" type="parTrans" cxnId="{106FF576-7140-4DA6-A0BF-C5B16A139F4D}">
      <dgm:prSet/>
      <dgm:spPr/>
      <dgm:t>
        <a:bodyPr/>
        <a:lstStyle/>
        <a:p>
          <a:endParaRPr lang="en-US"/>
        </a:p>
      </dgm:t>
    </dgm:pt>
    <dgm:pt modelId="{273FD0CD-D3B6-4264-B72D-E27A89CCCB00}" type="sibTrans" cxnId="{106FF576-7140-4DA6-A0BF-C5B16A139F4D}">
      <dgm:prSet/>
      <dgm:spPr/>
      <dgm:t>
        <a:bodyPr/>
        <a:lstStyle/>
        <a:p>
          <a:endParaRPr lang="en-US"/>
        </a:p>
      </dgm:t>
    </dgm:pt>
    <dgm:pt modelId="{67619A32-02A2-431E-A8A3-068399902419}" type="pres">
      <dgm:prSet presAssocID="{1F034CA8-E48A-4790-B7D6-7CA07D66AF45}" presName="root" presStyleCnt="0">
        <dgm:presLayoutVars>
          <dgm:dir/>
          <dgm:resizeHandles val="exact"/>
        </dgm:presLayoutVars>
      </dgm:prSet>
      <dgm:spPr/>
    </dgm:pt>
    <dgm:pt modelId="{36997C90-B61D-4D8A-81A8-9A0FE132EE34}" type="pres">
      <dgm:prSet presAssocID="{66A6563B-AA4B-4FA3-9175-046BCF61E2E6}" presName="compNode" presStyleCnt="0"/>
      <dgm:spPr/>
    </dgm:pt>
    <dgm:pt modelId="{93FFD174-C2FD-4B42-9659-3AC70EB694D0}" type="pres">
      <dgm:prSet presAssocID="{66A6563B-AA4B-4FA3-9175-046BCF61E2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F36F60A-2C08-42D5-96D1-C23B11B01ECD}" type="pres">
      <dgm:prSet presAssocID="{66A6563B-AA4B-4FA3-9175-046BCF61E2E6}" presName="iconSpace" presStyleCnt="0"/>
      <dgm:spPr/>
    </dgm:pt>
    <dgm:pt modelId="{2E64353C-E867-4175-880E-D33A3FE97CC3}" type="pres">
      <dgm:prSet presAssocID="{66A6563B-AA4B-4FA3-9175-046BCF61E2E6}" presName="parTx" presStyleLbl="revTx" presStyleIdx="0" presStyleCnt="4">
        <dgm:presLayoutVars>
          <dgm:chMax val="0"/>
          <dgm:chPref val="0"/>
        </dgm:presLayoutVars>
      </dgm:prSet>
      <dgm:spPr/>
    </dgm:pt>
    <dgm:pt modelId="{75C51E2C-7101-42D3-9FA1-55D6F13E464F}" type="pres">
      <dgm:prSet presAssocID="{66A6563B-AA4B-4FA3-9175-046BCF61E2E6}" presName="txSpace" presStyleCnt="0"/>
      <dgm:spPr/>
    </dgm:pt>
    <dgm:pt modelId="{C239E183-E566-47B9-9271-6BF76F36F40E}" type="pres">
      <dgm:prSet presAssocID="{66A6563B-AA4B-4FA3-9175-046BCF61E2E6}" presName="desTx" presStyleLbl="revTx" presStyleIdx="1" presStyleCnt="4">
        <dgm:presLayoutVars/>
      </dgm:prSet>
      <dgm:spPr/>
    </dgm:pt>
    <dgm:pt modelId="{2437EF51-6E4B-44EA-9359-CFD6FB806416}" type="pres">
      <dgm:prSet presAssocID="{202CE4A1-FCFA-49C3-833B-4A24FC00059C}" presName="sibTrans" presStyleCnt="0"/>
      <dgm:spPr/>
    </dgm:pt>
    <dgm:pt modelId="{2913E2C1-17CE-411F-9B30-78A35E493BAA}" type="pres">
      <dgm:prSet presAssocID="{43620FA8-1184-4D95-8CE9-45B01BE7AA29}" presName="compNode" presStyleCnt="0"/>
      <dgm:spPr/>
    </dgm:pt>
    <dgm:pt modelId="{3D30D4D7-9D54-4DA6-AB0D-B27A31AFF121}" type="pres">
      <dgm:prSet presAssocID="{43620FA8-1184-4D95-8CE9-45B01BE7AA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56A8C203-AB7A-482A-9206-8E55F2BE5FE1}" type="pres">
      <dgm:prSet presAssocID="{43620FA8-1184-4D95-8CE9-45B01BE7AA29}" presName="iconSpace" presStyleCnt="0"/>
      <dgm:spPr/>
    </dgm:pt>
    <dgm:pt modelId="{02F94B68-8D9C-4E22-8A67-7E27FF15DB78}" type="pres">
      <dgm:prSet presAssocID="{43620FA8-1184-4D95-8CE9-45B01BE7AA29}" presName="parTx" presStyleLbl="revTx" presStyleIdx="2" presStyleCnt="4">
        <dgm:presLayoutVars>
          <dgm:chMax val="0"/>
          <dgm:chPref val="0"/>
        </dgm:presLayoutVars>
      </dgm:prSet>
      <dgm:spPr/>
    </dgm:pt>
    <dgm:pt modelId="{357B93F9-138E-4D4D-A245-F08DE5D0DF26}" type="pres">
      <dgm:prSet presAssocID="{43620FA8-1184-4D95-8CE9-45B01BE7AA29}" presName="txSpace" presStyleCnt="0"/>
      <dgm:spPr/>
    </dgm:pt>
    <dgm:pt modelId="{2C971936-F679-490C-965B-5A537C6298D6}" type="pres">
      <dgm:prSet presAssocID="{43620FA8-1184-4D95-8CE9-45B01BE7AA29}" presName="desTx" presStyleLbl="revTx" presStyleIdx="3" presStyleCnt="4">
        <dgm:presLayoutVars/>
      </dgm:prSet>
      <dgm:spPr/>
    </dgm:pt>
  </dgm:ptLst>
  <dgm:cxnLst>
    <dgm:cxn modelId="{75001F09-D559-4C8F-A937-D35DA4CE544C}" srcId="{66A6563B-AA4B-4FA3-9175-046BCF61E2E6}" destId="{8F744431-C73B-466A-BD03-2EA41328059F}" srcOrd="2" destOrd="0" parTransId="{B770708A-90E5-45B6-B5D7-657856F589D5}" sibTransId="{E45615A5-D2D5-4F94-B8F3-91F14611CA89}"/>
    <dgm:cxn modelId="{1A62382B-613B-4EDA-93B5-274BA6A16EDC}" srcId="{1F034CA8-E48A-4790-B7D6-7CA07D66AF45}" destId="{43620FA8-1184-4D95-8CE9-45B01BE7AA29}" srcOrd="1" destOrd="0" parTransId="{E7EE2BA4-FCCD-4CA0-B718-9B69246DB629}" sibTransId="{13F586F6-EB90-4B8E-9594-735E3A12CD98}"/>
    <dgm:cxn modelId="{C7860E30-DEB8-4D5E-9D9D-AA9877DA9010}" srcId="{66A6563B-AA4B-4FA3-9175-046BCF61E2E6}" destId="{C270AAE6-0D59-4F6F-8F25-B0C7E6F7E018}" srcOrd="0" destOrd="0" parTransId="{C57F921A-E7C6-4FDE-AD3E-A68611DA7C1B}" sibTransId="{88164168-D475-4785-94BF-5C591F5570AA}"/>
    <dgm:cxn modelId="{3458CE3F-8034-4268-A0EF-0129D51802F7}" type="presOf" srcId="{43620FA8-1184-4D95-8CE9-45B01BE7AA29}" destId="{02F94B68-8D9C-4E22-8A67-7E27FF15DB78}" srcOrd="0" destOrd="0" presId="urn:microsoft.com/office/officeart/2018/5/layout/CenteredIconLabelDescriptionList"/>
    <dgm:cxn modelId="{7F83DC41-437A-488B-A1BC-C56B18171A08}" srcId="{1F034CA8-E48A-4790-B7D6-7CA07D66AF45}" destId="{66A6563B-AA4B-4FA3-9175-046BCF61E2E6}" srcOrd="0" destOrd="0" parTransId="{6A074A49-427C-4C56-95EC-15BFE9AA7C4E}" sibTransId="{202CE4A1-FCFA-49C3-833B-4A24FC00059C}"/>
    <dgm:cxn modelId="{0BB55F43-80C2-4E33-B044-F37D05437D68}" type="presOf" srcId="{1C1674F2-1789-4961-9BF0-8D2C52ABE4DC}" destId="{2C971936-F679-490C-965B-5A537C6298D6}" srcOrd="0" destOrd="2" presId="urn:microsoft.com/office/officeart/2018/5/layout/CenteredIconLabelDescriptionList"/>
    <dgm:cxn modelId="{517AD34B-A820-4D57-AFF0-EB9680FE06EC}" type="presOf" srcId="{C270AAE6-0D59-4F6F-8F25-B0C7E6F7E018}" destId="{C239E183-E566-47B9-9271-6BF76F36F40E}" srcOrd="0" destOrd="0" presId="urn:microsoft.com/office/officeart/2018/5/layout/CenteredIconLabelDescriptionList"/>
    <dgm:cxn modelId="{4C16616F-07B4-4282-BF9A-50E9819A29E0}" type="presOf" srcId="{1F034CA8-E48A-4790-B7D6-7CA07D66AF45}" destId="{67619A32-02A2-431E-A8A3-068399902419}" srcOrd="0" destOrd="0" presId="urn:microsoft.com/office/officeart/2018/5/layout/CenteredIconLabelDescriptionList"/>
    <dgm:cxn modelId="{106FF576-7140-4DA6-A0BF-C5B16A139F4D}" srcId="{43620FA8-1184-4D95-8CE9-45B01BE7AA29}" destId="{B34AACEC-D70D-42AA-A4DF-C990B4BF4040}" srcOrd="3" destOrd="0" parTransId="{E5F4AAF9-E104-4E03-BC06-D6F5129E1D3B}" sibTransId="{273FD0CD-D3B6-4264-B72D-E27A89CCCB00}"/>
    <dgm:cxn modelId="{C9F23277-D039-4EDF-90FF-A61044B8C5D0}" srcId="{43620FA8-1184-4D95-8CE9-45B01BE7AA29}" destId="{1C1674F2-1789-4961-9BF0-8D2C52ABE4DC}" srcOrd="2" destOrd="0" parTransId="{C53EB2EC-3C9A-437F-B197-E3C4792C03D5}" sibTransId="{A9BA6DC0-10B0-497A-9FCA-E78CFBABB6D6}"/>
    <dgm:cxn modelId="{0AE18180-C622-4E92-A462-4BDC05B1EA7F}" type="presOf" srcId="{4B9D86F5-CE96-4924-87CB-05D1231DC8FA}" destId="{2C971936-F679-490C-965B-5A537C6298D6}" srcOrd="0" destOrd="0" presId="urn:microsoft.com/office/officeart/2018/5/layout/CenteredIconLabelDescriptionList"/>
    <dgm:cxn modelId="{D983B683-E329-471F-BF07-F4D2E1B70A4B}" type="presOf" srcId="{8F744431-C73B-466A-BD03-2EA41328059F}" destId="{C239E183-E566-47B9-9271-6BF76F36F40E}" srcOrd="0" destOrd="2" presId="urn:microsoft.com/office/officeart/2018/5/layout/CenteredIconLabelDescriptionList"/>
    <dgm:cxn modelId="{3F07708B-C90F-4E6D-908A-61C07418B478}" srcId="{43620FA8-1184-4D95-8CE9-45B01BE7AA29}" destId="{4B9D86F5-CE96-4924-87CB-05D1231DC8FA}" srcOrd="0" destOrd="0" parTransId="{D87BCDC2-E5BC-49A1-ACA5-77F58680B561}" sibTransId="{DA327B49-33DC-4C36-BEB3-F986E82696B4}"/>
    <dgm:cxn modelId="{058EEE9A-F4C5-4BD3-9FD3-5BF5D6D153D8}" type="presOf" srcId="{B34AACEC-D70D-42AA-A4DF-C990B4BF4040}" destId="{2C971936-F679-490C-965B-5A537C6298D6}" srcOrd="0" destOrd="3" presId="urn:microsoft.com/office/officeart/2018/5/layout/CenteredIconLabelDescriptionList"/>
    <dgm:cxn modelId="{66FC52B2-4B5A-4430-8F01-1A641833EF86}" srcId="{43620FA8-1184-4D95-8CE9-45B01BE7AA29}" destId="{D5AACE76-BAE3-430C-ACE0-2B4986A03658}" srcOrd="1" destOrd="0" parTransId="{A62B0166-8DB4-4EC3-B558-789D17F195B7}" sibTransId="{8592A034-B2C6-47FA-BEA8-577DFE4FF16D}"/>
    <dgm:cxn modelId="{6BF29AB8-D558-42E6-91E3-9FBECE73BC9F}" srcId="{66A6563B-AA4B-4FA3-9175-046BCF61E2E6}" destId="{F52082C9-19C3-45DA-8569-B79475CB27BC}" srcOrd="1" destOrd="0" parTransId="{8DA30228-7A52-49F3-9116-EBE44E2E78C2}" sibTransId="{F481ABA1-F20F-4ECE-BC46-D7A8494756D8}"/>
    <dgm:cxn modelId="{643171CF-0A93-4A1F-832B-DCF8DBDFDD60}" type="presOf" srcId="{F52082C9-19C3-45DA-8569-B79475CB27BC}" destId="{C239E183-E566-47B9-9271-6BF76F36F40E}" srcOrd="0" destOrd="1" presId="urn:microsoft.com/office/officeart/2018/5/layout/CenteredIconLabelDescriptionList"/>
    <dgm:cxn modelId="{969100D9-9A91-4C8E-835D-BDFAA4FE613E}" type="presOf" srcId="{D5AACE76-BAE3-430C-ACE0-2B4986A03658}" destId="{2C971936-F679-490C-965B-5A537C6298D6}" srcOrd="0" destOrd="1" presId="urn:microsoft.com/office/officeart/2018/5/layout/CenteredIconLabelDescriptionList"/>
    <dgm:cxn modelId="{B79818E0-304A-4424-B05F-601F80E3AF42}" type="presOf" srcId="{66A6563B-AA4B-4FA3-9175-046BCF61E2E6}" destId="{2E64353C-E867-4175-880E-D33A3FE97CC3}" srcOrd="0" destOrd="0" presId="urn:microsoft.com/office/officeart/2018/5/layout/CenteredIconLabelDescriptionList"/>
    <dgm:cxn modelId="{69BF1FF2-E7C2-447E-BB17-EF90E494E9B1}" type="presParOf" srcId="{67619A32-02A2-431E-A8A3-068399902419}" destId="{36997C90-B61D-4D8A-81A8-9A0FE132EE34}" srcOrd="0" destOrd="0" presId="urn:microsoft.com/office/officeart/2018/5/layout/CenteredIconLabelDescriptionList"/>
    <dgm:cxn modelId="{20E43790-074F-4274-92D9-600C040573AF}" type="presParOf" srcId="{36997C90-B61D-4D8A-81A8-9A0FE132EE34}" destId="{93FFD174-C2FD-4B42-9659-3AC70EB694D0}" srcOrd="0" destOrd="0" presId="urn:microsoft.com/office/officeart/2018/5/layout/CenteredIconLabelDescriptionList"/>
    <dgm:cxn modelId="{24B9339F-D316-49D7-9850-3C7326464D60}" type="presParOf" srcId="{36997C90-B61D-4D8A-81A8-9A0FE132EE34}" destId="{7F36F60A-2C08-42D5-96D1-C23B11B01ECD}" srcOrd="1" destOrd="0" presId="urn:microsoft.com/office/officeart/2018/5/layout/CenteredIconLabelDescriptionList"/>
    <dgm:cxn modelId="{82E71278-99E8-42BE-81E2-08A734D4EAA9}" type="presParOf" srcId="{36997C90-B61D-4D8A-81A8-9A0FE132EE34}" destId="{2E64353C-E867-4175-880E-D33A3FE97CC3}" srcOrd="2" destOrd="0" presId="urn:microsoft.com/office/officeart/2018/5/layout/CenteredIconLabelDescriptionList"/>
    <dgm:cxn modelId="{0C7F1621-AFCA-493C-963A-B991CB005E9B}" type="presParOf" srcId="{36997C90-B61D-4D8A-81A8-9A0FE132EE34}" destId="{75C51E2C-7101-42D3-9FA1-55D6F13E464F}" srcOrd="3" destOrd="0" presId="urn:microsoft.com/office/officeart/2018/5/layout/CenteredIconLabelDescriptionList"/>
    <dgm:cxn modelId="{908E6FC2-D12B-44D2-B46B-B4FDF082E63B}" type="presParOf" srcId="{36997C90-B61D-4D8A-81A8-9A0FE132EE34}" destId="{C239E183-E566-47B9-9271-6BF76F36F40E}" srcOrd="4" destOrd="0" presId="urn:microsoft.com/office/officeart/2018/5/layout/CenteredIconLabelDescriptionList"/>
    <dgm:cxn modelId="{8AE80DFC-112D-4992-96AD-8E6E96099722}" type="presParOf" srcId="{67619A32-02A2-431E-A8A3-068399902419}" destId="{2437EF51-6E4B-44EA-9359-CFD6FB806416}" srcOrd="1" destOrd="0" presId="urn:microsoft.com/office/officeart/2018/5/layout/CenteredIconLabelDescriptionList"/>
    <dgm:cxn modelId="{85A103CB-17D5-4D38-9A04-C752486D2FE1}" type="presParOf" srcId="{67619A32-02A2-431E-A8A3-068399902419}" destId="{2913E2C1-17CE-411F-9B30-78A35E493BAA}" srcOrd="2" destOrd="0" presId="urn:microsoft.com/office/officeart/2018/5/layout/CenteredIconLabelDescriptionList"/>
    <dgm:cxn modelId="{40D0ADD8-83DF-4802-95DE-186DD12672A8}" type="presParOf" srcId="{2913E2C1-17CE-411F-9B30-78A35E493BAA}" destId="{3D30D4D7-9D54-4DA6-AB0D-B27A31AFF121}" srcOrd="0" destOrd="0" presId="urn:microsoft.com/office/officeart/2018/5/layout/CenteredIconLabelDescriptionList"/>
    <dgm:cxn modelId="{2576E500-16F6-4FA5-86A1-F0C8B4419ADB}" type="presParOf" srcId="{2913E2C1-17CE-411F-9B30-78A35E493BAA}" destId="{56A8C203-AB7A-482A-9206-8E55F2BE5FE1}" srcOrd="1" destOrd="0" presId="urn:microsoft.com/office/officeart/2018/5/layout/CenteredIconLabelDescriptionList"/>
    <dgm:cxn modelId="{4055AF5B-9A14-44BA-B464-72302415504B}" type="presParOf" srcId="{2913E2C1-17CE-411F-9B30-78A35E493BAA}" destId="{02F94B68-8D9C-4E22-8A67-7E27FF15DB78}" srcOrd="2" destOrd="0" presId="urn:microsoft.com/office/officeart/2018/5/layout/CenteredIconLabelDescriptionList"/>
    <dgm:cxn modelId="{203FEE19-19C2-43D7-8BA3-5C6DF63C1C85}" type="presParOf" srcId="{2913E2C1-17CE-411F-9B30-78A35E493BAA}" destId="{357B93F9-138E-4D4D-A245-F08DE5D0DF26}" srcOrd="3" destOrd="0" presId="urn:microsoft.com/office/officeart/2018/5/layout/CenteredIconLabelDescriptionList"/>
    <dgm:cxn modelId="{6CD23AAE-9D89-41D6-BC7F-53D48C96026A}" type="presParOf" srcId="{2913E2C1-17CE-411F-9B30-78A35E493BAA}" destId="{2C971936-F679-490C-965B-5A537C6298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D545C0-18B1-4845-B1AB-CFACA7C8CFF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722262-C0A6-412B-B152-82AA5B588923}">
      <dgm:prSet/>
      <dgm:spPr/>
      <dgm:t>
        <a:bodyPr/>
        <a:lstStyle/>
        <a:p>
          <a:r>
            <a:rPr lang="en-US"/>
            <a:t>Domain Validated</a:t>
          </a:r>
        </a:p>
      </dgm:t>
    </dgm:pt>
    <dgm:pt modelId="{82FD6343-F8F1-40A7-9BDC-456A5F1646B3}" type="parTrans" cxnId="{D773B8BC-24DE-466F-95DA-267F906DA948}">
      <dgm:prSet/>
      <dgm:spPr/>
      <dgm:t>
        <a:bodyPr/>
        <a:lstStyle/>
        <a:p>
          <a:endParaRPr lang="en-US"/>
        </a:p>
      </dgm:t>
    </dgm:pt>
    <dgm:pt modelId="{79574AB0-6A78-4BDE-96BC-9E04009112E8}" type="sibTrans" cxnId="{D773B8BC-24DE-466F-95DA-267F906DA948}">
      <dgm:prSet/>
      <dgm:spPr/>
      <dgm:t>
        <a:bodyPr/>
        <a:lstStyle/>
        <a:p>
          <a:endParaRPr lang="en-US"/>
        </a:p>
      </dgm:t>
    </dgm:pt>
    <dgm:pt modelId="{09F98AC0-FA47-41BB-9D7A-64CC5BFF0C1D}">
      <dgm:prSet/>
      <dgm:spPr/>
      <dgm:t>
        <a:bodyPr/>
        <a:lstStyle/>
        <a:p>
          <a:r>
            <a:rPr lang="en-US"/>
            <a:t>Verifies domain name</a:t>
          </a:r>
        </a:p>
      </dgm:t>
    </dgm:pt>
    <dgm:pt modelId="{4E27881F-AEA3-444D-868B-1520F307B3AB}" type="parTrans" cxnId="{1F2220B5-8334-41FC-8792-6DE3076A7EB6}">
      <dgm:prSet/>
      <dgm:spPr/>
      <dgm:t>
        <a:bodyPr/>
        <a:lstStyle/>
        <a:p>
          <a:endParaRPr lang="en-US"/>
        </a:p>
      </dgm:t>
    </dgm:pt>
    <dgm:pt modelId="{7D8C87A1-B3CD-4F39-A681-F4E611A6B315}" type="sibTrans" cxnId="{1F2220B5-8334-41FC-8792-6DE3076A7EB6}">
      <dgm:prSet/>
      <dgm:spPr/>
      <dgm:t>
        <a:bodyPr/>
        <a:lstStyle/>
        <a:p>
          <a:endParaRPr lang="en-US"/>
        </a:p>
      </dgm:t>
    </dgm:pt>
    <dgm:pt modelId="{D8100AC0-9E45-4B95-9C72-D78BCE2A47C4}">
      <dgm:prSet/>
      <dgm:spPr/>
      <dgm:t>
        <a:bodyPr/>
        <a:lstStyle/>
        <a:p>
          <a:r>
            <a:rPr lang="en-US"/>
            <a:t>Organization Validated</a:t>
          </a:r>
        </a:p>
      </dgm:t>
    </dgm:pt>
    <dgm:pt modelId="{27C5D030-7419-45E8-A620-55D9A7A15231}" type="parTrans" cxnId="{FE27F139-6030-48D3-98DA-D69CDF78E354}">
      <dgm:prSet/>
      <dgm:spPr/>
      <dgm:t>
        <a:bodyPr/>
        <a:lstStyle/>
        <a:p>
          <a:endParaRPr lang="en-US"/>
        </a:p>
      </dgm:t>
    </dgm:pt>
    <dgm:pt modelId="{BFC1C8E4-E014-405D-926D-598C1E5DA9B6}" type="sibTrans" cxnId="{FE27F139-6030-48D3-98DA-D69CDF78E354}">
      <dgm:prSet/>
      <dgm:spPr/>
      <dgm:t>
        <a:bodyPr/>
        <a:lstStyle/>
        <a:p>
          <a:endParaRPr lang="en-US"/>
        </a:p>
      </dgm:t>
    </dgm:pt>
    <dgm:pt modelId="{C539CF2F-9DAC-4D90-919F-6B595184BFDD}">
      <dgm:prSet/>
      <dgm:spPr/>
      <dgm:t>
        <a:bodyPr/>
        <a:lstStyle/>
        <a:p>
          <a:r>
            <a:rPr lang="en-US"/>
            <a:t>Validation and manual verification of organization behind the cert</a:t>
          </a:r>
        </a:p>
      </dgm:t>
    </dgm:pt>
    <dgm:pt modelId="{2DE5010C-4564-48AA-983F-95992871768A}" type="parTrans" cxnId="{8FCDF769-8577-4045-A766-18473ED81D39}">
      <dgm:prSet/>
      <dgm:spPr/>
      <dgm:t>
        <a:bodyPr/>
        <a:lstStyle/>
        <a:p>
          <a:endParaRPr lang="en-US"/>
        </a:p>
      </dgm:t>
    </dgm:pt>
    <dgm:pt modelId="{7545FF4E-4B65-4ED9-A683-95E6026E4C15}" type="sibTrans" cxnId="{8FCDF769-8577-4045-A766-18473ED81D39}">
      <dgm:prSet/>
      <dgm:spPr/>
      <dgm:t>
        <a:bodyPr/>
        <a:lstStyle/>
        <a:p>
          <a:endParaRPr lang="en-US"/>
        </a:p>
      </dgm:t>
    </dgm:pt>
    <dgm:pt modelId="{069736B1-2D42-4070-BF4D-3F358F9A4DE6}">
      <dgm:prSet/>
      <dgm:spPr/>
      <dgm:t>
        <a:bodyPr/>
        <a:lstStyle/>
        <a:p>
          <a:r>
            <a:rPr lang="en-US"/>
            <a:t>Extended Validation</a:t>
          </a:r>
        </a:p>
      </dgm:t>
    </dgm:pt>
    <dgm:pt modelId="{7B3DDC49-3DD4-4730-A7D8-4F53AEB7A1E7}" type="parTrans" cxnId="{BFB18BC6-85E7-4B60-8A7D-AA9E40C643BE}">
      <dgm:prSet/>
      <dgm:spPr/>
      <dgm:t>
        <a:bodyPr/>
        <a:lstStyle/>
        <a:p>
          <a:endParaRPr lang="en-US"/>
        </a:p>
      </dgm:t>
    </dgm:pt>
    <dgm:pt modelId="{D3BD66A8-9956-4CD9-9D6D-CEB7D9FFC75D}" type="sibTrans" cxnId="{BFB18BC6-85E7-4B60-8A7D-AA9E40C643BE}">
      <dgm:prSet/>
      <dgm:spPr/>
      <dgm:t>
        <a:bodyPr/>
        <a:lstStyle/>
        <a:p>
          <a:endParaRPr lang="en-US"/>
        </a:p>
      </dgm:t>
    </dgm:pt>
    <dgm:pt modelId="{847EB6E4-28C4-4FDB-B5E2-30034DC25A44}">
      <dgm:prSet/>
      <dgm:spPr/>
      <dgm:t>
        <a:bodyPr/>
        <a:lstStyle/>
        <a:p>
          <a:r>
            <a:rPr lang="en-US"/>
            <a:t>Exhaustive verification of the business</a:t>
          </a:r>
        </a:p>
      </dgm:t>
    </dgm:pt>
    <dgm:pt modelId="{66097F3C-D93F-4A00-BD4B-020FBBDB1E8E}" type="parTrans" cxnId="{7FAD2339-8F2D-4486-AFCF-3D643A2BE92A}">
      <dgm:prSet/>
      <dgm:spPr/>
      <dgm:t>
        <a:bodyPr/>
        <a:lstStyle/>
        <a:p>
          <a:endParaRPr lang="en-US"/>
        </a:p>
      </dgm:t>
    </dgm:pt>
    <dgm:pt modelId="{28A13425-014B-4E97-A670-44390FCFCFF1}" type="sibTrans" cxnId="{7FAD2339-8F2D-4486-AFCF-3D643A2BE92A}">
      <dgm:prSet/>
      <dgm:spPr/>
      <dgm:t>
        <a:bodyPr/>
        <a:lstStyle/>
        <a:p>
          <a:endParaRPr lang="en-US"/>
        </a:p>
      </dgm:t>
    </dgm:pt>
    <dgm:pt modelId="{F27B1780-62FC-4B75-B70C-8183978BC33D}" type="pres">
      <dgm:prSet presAssocID="{9AD545C0-18B1-4845-B1AB-CFACA7C8CFFC}" presName="Name0" presStyleCnt="0">
        <dgm:presLayoutVars>
          <dgm:dir/>
          <dgm:animLvl val="lvl"/>
          <dgm:resizeHandles val="exact"/>
        </dgm:presLayoutVars>
      </dgm:prSet>
      <dgm:spPr/>
    </dgm:pt>
    <dgm:pt modelId="{7DE13AAB-552E-40CE-89FF-9463DB7CA6AC}" type="pres">
      <dgm:prSet presAssocID="{069736B1-2D42-4070-BF4D-3F358F9A4DE6}" presName="boxAndChildren" presStyleCnt="0"/>
      <dgm:spPr/>
    </dgm:pt>
    <dgm:pt modelId="{9AB02D67-457A-4047-9D7F-3FEFC019BF93}" type="pres">
      <dgm:prSet presAssocID="{069736B1-2D42-4070-BF4D-3F358F9A4DE6}" presName="parentTextBox" presStyleLbl="alignNode1" presStyleIdx="0" presStyleCnt="3"/>
      <dgm:spPr/>
    </dgm:pt>
    <dgm:pt modelId="{21BC85FA-CB09-4C93-9622-0CF5F5DD58CA}" type="pres">
      <dgm:prSet presAssocID="{069736B1-2D42-4070-BF4D-3F358F9A4DE6}" presName="descendantBox" presStyleLbl="bgAccFollowNode1" presStyleIdx="0" presStyleCnt="3"/>
      <dgm:spPr/>
    </dgm:pt>
    <dgm:pt modelId="{AF64F7AA-AD21-4FDD-A122-34807C4E2885}" type="pres">
      <dgm:prSet presAssocID="{BFC1C8E4-E014-405D-926D-598C1E5DA9B6}" presName="sp" presStyleCnt="0"/>
      <dgm:spPr/>
    </dgm:pt>
    <dgm:pt modelId="{B63F023B-F3CD-437C-8A74-97C80018D447}" type="pres">
      <dgm:prSet presAssocID="{D8100AC0-9E45-4B95-9C72-D78BCE2A47C4}" presName="arrowAndChildren" presStyleCnt="0"/>
      <dgm:spPr/>
    </dgm:pt>
    <dgm:pt modelId="{25E9A25F-9B11-4629-B701-C2EA91104286}" type="pres">
      <dgm:prSet presAssocID="{D8100AC0-9E45-4B95-9C72-D78BCE2A47C4}" presName="parentTextArrow" presStyleLbl="node1" presStyleIdx="0" presStyleCnt="0"/>
      <dgm:spPr/>
    </dgm:pt>
    <dgm:pt modelId="{FA1FE4ED-2C92-4444-AEDD-CCDC284CA65D}" type="pres">
      <dgm:prSet presAssocID="{D8100AC0-9E45-4B95-9C72-D78BCE2A47C4}" presName="arrow" presStyleLbl="alignNode1" presStyleIdx="1" presStyleCnt="3"/>
      <dgm:spPr/>
    </dgm:pt>
    <dgm:pt modelId="{368BC259-B19A-4F23-8709-D3E8A965614A}" type="pres">
      <dgm:prSet presAssocID="{D8100AC0-9E45-4B95-9C72-D78BCE2A47C4}" presName="descendantArrow" presStyleLbl="bgAccFollowNode1" presStyleIdx="1" presStyleCnt="3"/>
      <dgm:spPr/>
    </dgm:pt>
    <dgm:pt modelId="{C7425F5A-DE1A-4849-9A4B-7CD910B05292}" type="pres">
      <dgm:prSet presAssocID="{79574AB0-6A78-4BDE-96BC-9E04009112E8}" presName="sp" presStyleCnt="0"/>
      <dgm:spPr/>
    </dgm:pt>
    <dgm:pt modelId="{493257F7-1DFB-4489-8182-AB2AD0F4F2F6}" type="pres">
      <dgm:prSet presAssocID="{A9722262-C0A6-412B-B152-82AA5B588923}" presName="arrowAndChildren" presStyleCnt="0"/>
      <dgm:spPr/>
    </dgm:pt>
    <dgm:pt modelId="{0B23A06B-7321-48A6-AFF1-99C6425B701D}" type="pres">
      <dgm:prSet presAssocID="{A9722262-C0A6-412B-B152-82AA5B588923}" presName="parentTextArrow" presStyleLbl="node1" presStyleIdx="0" presStyleCnt="0"/>
      <dgm:spPr/>
    </dgm:pt>
    <dgm:pt modelId="{90BBE871-FBF4-4B90-ABED-FA35D521E802}" type="pres">
      <dgm:prSet presAssocID="{A9722262-C0A6-412B-B152-82AA5B588923}" presName="arrow" presStyleLbl="alignNode1" presStyleIdx="2" presStyleCnt="3"/>
      <dgm:spPr/>
    </dgm:pt>
    <dgm:pt modelId="{BDE95E0E-C2B5-4FEE-8DE3-8068890CF25A}" type="pres">
      <dgm:prSet presAssocID="{A9722262-C0A6-412B-B152-82AA5B588923}" presName="descendantArrow" presStyleLbl="bgAccFollowNode1" presStyleIdx="2" presStyleCnt="3"/>
      <dgm:spPr/>
    </dgm:pt>
  </dgm:ptLst>
  <dgm:cxnLst>
    <dgm:cxn modelId="{C8B0E002-B44B-43FC-A241-EB96AFA269F6}" type="presOf" srcId="{069736B1-2D42-4070-BF4D-3F358F9A4DE6}" destId="{9AB02D67-457A-4047-9D7F-3FEFC019BF93}" srcOrd="0" destOrd="0" presId="urn:microsoft.com/office/officeart/2016/7/layout/VerticalDownArrowProcess"/>
    <dgm:cxn modelId="{6077191C-6180-4FA5-9EC0-72E719CAFDF9}" type="presOf" srcId="{847EB6E4-28C4-4FDB-B5E2-30034DC25A44}" destId="{21BC85FA-CB09-4C93-9622-0CF5F5DD58CA}" srcOrd="0" destOrd="0" presId="urn:microsoft.com/office/officeart/2016/7/layout/VerticalDownArrowProcess"/>
    <dgm:cxn modelId="{5DD37F23-98A0-4D7F-BC14-7AD2AB354612}" type="presOf" srcId="{A9722262-C0A6-412B-B152-82AA5B588923}" destId="{0B23A06B-7321-48A6-AFF1-99C6425B701D}" srcOrd="0" destOrd="0" presId="urn:microsoft.com/office/officeart/2016/7/layout/VerticalDownArrowProcess"/>
    <dgm:cxn modelId="{7FAD2339-8F2D-4486-AFCF-3D643A2BE92A}" srcId="{069736B1-2D42-4070-BF4D-3F358F9A4DE6}" destId="{847EB6E4-28C4-4FDB-B5E2-30034DC25A44}" srcOrd="0" destOrd="0" parTransId="{66097F3C-D93F-4A00-BD4B-020FBBDB1E8E}" sibTransId="{28A13425-014B-4E97-A670-44390FCFCFF1}"/>
    <dgm:cxn modelId="{FE27F139-6030-48D3-98DA-D69CDF78E354}" srcId="{9AD545C0-18B1-4845-B1AB-CFACA7C8CFFC}" destId="{D8100AC0-9E45-4B95-9C72-D78BCE2A47C4}" srcOrd="1" destOrd="0" parTransId="{27C5D030-7419-45E8-A620-55D9A7A15231}" sibTransId="{BFC1C8E4-E014-405D-926D-598C1E5DA9B6}"/>
    <dgm:cxn modelId="{34D9DA5C-85CD-4D0B-B2AC-5941BCCCFE2D}" type="presOf" srcId="{9AD545C0-18B1-4845-B1AB-CFACA7C8CFFC}" destId="{F27B1780-62FC-4B75-B70C-8183978BC33D}" srcOrd="0" destOrd="0" presId="urn:microsoft.com/office/officeart/2016/7/layout/VerticalDownArrowProcess"/>
    <dgm:cxn modelId="{8FCDF769-8577-4045-A766-18473ED81D39}" srcId="{D8100AC0-9E45-4B95-9C72-D78BCE2A47C4}" destId="{C539CF2F-9DAC-4D90-919F-6B595184BFDD}" srcOrd="0" destOrd="0" parTransId="{2DE5010C-4564-48AA-983F-95992871768A}" sibTransId="{7545FF4E-4B65-4ED9-A683-95E6026E4C15}"/>
    <dgm:cxn modelId="{340A126A-78D0-4B75-86B8-A8F47DA07777}" type="presOf" srcId="{A9722262-C0A6-412B-B152-82AA5B588923}" destId="{90BBE871-FBF4-4B90-ABED-FA35D521E802}" srcOrd="1" destOrd="0" presId="urn:microsoft.com/office/officeart/2016/7/layout/VerticalDownArrowProcess"/>
    <dgm:cxn modelId="{F68FA36E-AC8B-4BE8-909F-2A023C789056}" type="presOf" srcId="{D8100AC0-9E45-4B95-9C72-D78BCE2A47C4}" destId="{25E9A25F-9B11-4629-B701-C2EA91104286}" srcOrd="0" destOrd="0" presId="urn:microsoft.com/office/officeart/2016/7/layout/VerticalDownArrowProcess"/>
    <dgm:cxn modelId="{3BC27983-63FC-4E1F-90FF-026543027B96}" type="presOf" srcId="{D8100AC0-9E45-4B95-9C72-D78BCE2A47C4}" destId="{FA1FE4ED-2C92-4444-AEDD-CCDC284CA65D}" srcOrd="1" destOrd="0" presId="urn:microsoft.com/office/officeart/2016/7/layout/VerticalDownArrowProcess"/>
    <dgm:cxn modelId="{A1695AA3-47CF-44E5-B484-AFBA75EC7EB1}" type="presOf" srcId="{C539CF2F-9DAC-4D90-919F-6B595184BFDD}" destId="{368BC259-B19A-4F23-8709-D3E8A965614A}" srcOrd="0" destOrd="0" presId="urn:microsoft.com/office/officeart/2016/7/layout/VerticalDownArrowProcess"/>
    <dgm:cxn modelId="{0A72DEB0-514A-4276-99BE-461721816397}" type="presOf" srcId="{09F98AC0-FA47-41BB-9D7A-64CC5BFF0C1D}" destId="{BDE95E0E-C2B5-4FEE-8DE3-8068890CF25A}" srcOrd="0" destOrd="0" presId="urn:microsoft.com/office/officeart/2016/7/layout/VerticalDownArrowProcess"/>
    <dgm:cxn modelId="{1F2220B5-8334-41FC-8792-6DE3076A7EB6}" srcId="{A9722262-C0A6-412B-B152-82AA5B588923}" destId="{09F98AC0-FA47-41BB-9D7A-64CC5BFF0C1D}" srcOrd="0" destOrd="0" parTransId="{4E27881F-AEA3-444D-868B-1520F307B3AB}" sibTransId="{7D8C87A1-B3CD-4F39-A681-F4E611A6B315}"/>
    <dgm:cxn modelId="{D773B8BC-24DE-466F-95DA-267F906DA948}" srcId="{9AD545C0-18B1-4845-B1AB-CFACA7C8CFFC}" destId="{A9722262-C0A6-412B-B152-82AA5B588923}" srcOrd="0" destOrd="0" parTransId="{82FD6343-F8F1-40A7-9BDC-456A5F1646B3}" sibTransId="{79574AB0-6A78-4BDE-96BC-9E04009112E8}"/>
    <dgm:cxn modelId="{BFB18BC6-85E7-4B60-8A7D-AA9E40C643BE}" srcId="{9AD545C0-18B1-4845-B1AB-CFACA7C8CFFC}" destId="{069736B1-2D42-4070-BF4D-3F358F9A4DE6}" srcOrd="2" destOrd="0" parTransId="{7B3DDC49-3DD4-4730-A7D8-4F53AEB7A1E7}" sibTransId="{D3BD66A8-9956-4CD9-9D6D-CEB7D9FFC75D}"/>
    <dgm:cxn modelId="{A5F64250-776C-4D1C-979B-1891C132BF66}" type="presParOf" srcId="{F27B1780-62FC-4B75-B70C-8183978BC33D}" destId="{7DE13AAB-552E-40CE-89FF-9463DB7CA6AC}" srcOrd="0" destOrd="0" presId="urn:microsoft.com/office/officeart/2016/7/layout/VerticalDownArrowProcess"/>
    <dgm:cxn modelId="{1EEFF3B7-3740-4FDE-A12B-4F0647E0247B}" type="presParOf" srcId="{7DE13AAB-552E-40CE-89FF-9463DB7CA6AC}" destId="{9AB02D67-457A-4047-9D7F-3FEFC019BF93}" srcOrd="0" destOrd="0" presId="urn:microsoft.com/office/officeart/2016/7/layout/VerticalDownArrowProcess"/>
    <dgm:cxn modelId="{5373C465-D4E6-4F45-A453-43DC28160747}" type="presParOf" srcId="{7DE13AAB-552E-40CE-89FF-9463DB7CA6AC}" destId="{21BC85FA-CB09-4C93-9622-0CF5F5DD58CA}" srcOrd="1" destOrd="0" presId="urn:microsoft.com/office/officeart/2016/7/layout/VerticalDownArrowProcess"/>
    <dgm:cxn modelId="{BC7DCD86-6937-4103-B1DE-6273DE38E59F}" type="presParOf" srcId="{F27B1780-62FC-4B75-B70C-8183978BC33D}" destId="{AF64F7AA-AD21-4FDD-A122-34807C4E2885}" srcOrd="1" destOrd="0" presId="urn:microsoft.com/office/officeart/2016/7/layout/VerticalDownArrowProcess"/>
    <dgm:cxn modelId="{EE7FCCA1-B87B-48DC-9F32-9AE7AFEDA6AF}" type="presParOf" srcId="{F27B1780-62FC-4B75-B70C-8183978BC33D}" destId="{B63F023B-F3CD-437C-8A74-97C80018D447}" srcOrd="2" destOrd="0" presId="urn:microsoft.com/office/officeart/2016/7/layout/VerticalDownArrowProcess"/>
    <dgm:cxn modelId="{F4BD2B83-7BC1-4A53-BA20-B8AE0DEE48BE}" type="presParOf" srcId="{B63F023B-F3CD-437C-8A74-97C80018D447}" destId="{25E9A25F-9B11-4629-B701-C2EA91104286}" srcOrd="0" destOrd="0" presId="urn:microsoft.com/office/officeart/2016/7/layout/VerticalDownArrowProcess"/>
    <dgm:cxn modelId="{7119CFA9-9CEE-4FC8-8137-69D62279BEF5}" type="presParOf" srcId="{B63F023B-F3CD-437C-8A74-97C80018D447}" destId="{FA1FE4ED-2C92-4444-AEDD-CCDC284CA65D}" srcOrd="1" destOrd="0" presId="urn:microsoft.com/office/officeart/2016/7/layout/VerticalDownArrowProcess"/>
    <dgm:cxn modelId="{894D8F15-971A-4448-95E0-483D021BF716}" type="presParOf" srcId="{B63F023B-F3CD-437C-8A74-97C80018D447}" destId="{368BC259-B19A-4F23-8709-D3E8A965614A}" srcOrd="2" destOrd="0" presId="urn:microsoft.com/office/officeart/2016/7/layout/VerticalDownArrowProcess"/>
    <dgm:cxn modelId="{4F21E45B-B483-4C78-BA40-CC66F5566AC9}" type="presParOf" srcId="{F27B1780-62FC-4B75-B70C-8183978BC33D}" destId="{C7425F5A-DE1A-4849-9A4B-7CD910B05292}" srcOrd="3" destOrd="0" presId="urn:microsoft.com/office/officeart/2016/7/layout/VerticalDownArrowProcess"/>
    <dgm:cxn modelId="{E9F3440C-CA5C-467A-811B-1284CB0B7D42}" type="presParOf" srcId="{F27B1780-62FC-4B75-B70C-8183978BC33D}" destId="{493257F7-1DFB-4489-8182-AB2AD0F4F2F6}" srcOrd="4" destOrd="0" presId="urn:microsoft.com/office/officeart/2016/7/layout/VerticalDownArrowProcess"/>
    <dgm:cxn modelId="{4384592B-F3B6-4058-AECE-25DF3D55C10B}" type="presParOf" srcId="{493257F7-1DFB-4489-8182-AB2AD0F4F2F6}" destId="{0B23A06B-7321-48A6-AFF1-99C6425B701D}" srcOrd="0" destOrd="0" presId="urn:microsoft.com/office/officeart/2016/7/layout/VerticalDownArrowProcess"/>
    <dgm:cxn modelId="{1C181EDB-1612-4EE8-9328-84B655CF03E9}" type="presParOf" srcId="{493257F7-1DFB-4489-8182-AB2AD0F4F2F6}" destId="{90BBE871-FBF4-4B90-ABED-FA35D521E802}" srcOrd="1" destOrd="0" presId="urn:microsoft.com/office/officeart/2016/7/layout/VerticalDownArrowProcess"/>
    <dgm:cxn modelId="{0B5C7190-A149-448D-8993-BE761ECDD3C8}" type="presParOf" srcId="{493257F7-1DFB-4489-8182-AB2AD0F4F2F6}" destId="{BDE95E0E-C2B5-4FEE-8DE3-8068890CF25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CA14DA5-35BB-4A12-B301-449DA85F51F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EDF779-EB38-4C22-8F19-4D2FB22050A3}">
      <dgm:prSet/>
      <dgm:spPr/>
      <dgm:t>
        <a:bodyPr/>
        <a:lstStyle/>
        <a:p>
          <a:r>
            <a:rPr lang="en-US"/>
            <a:t>Browser connects to a site via HTTPS</a:t>
          </a:r>
        </a:p>
      </dgm:t>
    </dgm:pt>
    <dgm:pt modelId="{F95B0A9C-C59C-41EC-8715-DBB7F76C30E8}" type="parTrans" cxnId="{A503978D-3FB1-4BA3-A0F9-203CE92B6BBB}">
      <dgm:prSet/>
      <dgm:spPr/>
      <dgm:t>
        <a:bodyPr/>
        <a:lstStyle/>
        <a:p>
          <a:endParaRPr lang="en-US"/>
        </a:p>
      </dgm:t>
    </dgm:pt>
    <dgm:pt modelId="{8A366A80-4D5E-4F71-A506-838685CAFB36}" type="sibTrans" cxnId="{A503978D-3FB1-4BA3-A0F9-203CE92B6BBB}">
      <dgm:prSet/>
      <dgm:spPr/>
      <dgm:t>
        <a:bodyPr/>
        <a:lstStyle/>
        <a:p>
          <a:endParaRPr lang="en-US"/>
        </a:p>
      </dgm:t>
    </dgm:pt>
    <dgm:pt modelId="{25053AB7-D6C8-4741-8832-1B94A74DE369}">
      <dgm:prSet/>
      <dgm:spPr/>
      <dgm:t>
        <a:bodyPr/>
        <a:lstStyle/>
        <a:p>
          <a:r>
            <a:rPr lang="en-US" dirty="0"/>
            <a:t>Cert is not root cert</a:t>
          </a:r>
        </a:p>
      </dgm:t>
    </dgm:pt>
    <dgm:pt modelId="{DF341EC1-25AD-4729-8488-EB167A423DC3}" type="parTrans" cxnId="{EA37A115-6C1D-4B6E-B02A-DC1C55C649BB}">
      <dgm:prSet/>
      <dgm:spPr/>
      <dgm:t>
        <a:bodyPr/>
        <a:lstStyle/>
        <a:p>
          <a:endParaRPr lang="en-US"/>
        </a:p>
      </dgm:t>
    </dgm:pt>
    <dgm:pt modelId="{A6658316-6444-4AB2-A84E-07404B1D03C9}" type="sibTrans" cxnId="{EA37A115-6C1D-4B6E-B02A-DC1C55C649BB}">
      <dgm:prSet/>
      <dgm:spPr/>
      <dgm:t>
        <a:bodyPr/>
        <a:lstStyle/>
        <a:p>
          <a:endParaRPr lang="en-US"/>
        </a:p>
      </dgm:t>
    </dgm:pt>
    <dgm:pt modelId="{9629A58E-1CF3-4286-B669-CBB2B171C38D}">
      <dgm:prSet/>
      <dgm:spPr/>
      <dgm:t>
        <a:bodyPr/>
        <a:lstStyle/>
        <a:p>
          <a:r>
            <a:rPr lang="en-US" dirty="0"/>
            <a:t>Browser downloads the cert that was used to sign the cert on the site</a:t>
          </a:r>
        </a:p>
      </dgm:t>
    </dgm:pt>
    <dgm:pt modelId="{AA95F744-353C-4D67-8942-572C876FAB20}" type="parTrans" cxnId="{ADAE2ED4-F470-4FCA-A4FA-ACB03B741B61}">
      <dgm:prSet/>
      <dgm:spPr/>
      <dgm:t>
        <a:bodyPr/>
        <a:lstStyle/>
        <a:p>
          <a:endParaRPr lang="en-US"/>
        </a:p>
      </dgm:t>
    </dgm:pt>
    <dgm:pt modelId="{B07D9702-D90F-4BB7-AFB7-6437DB57E840}" type="sibTrans" cxnId="{ADAE2ED4-F470-4FCA-A4FA-ACB03B741B61}">
      <dgm:prSet/>
      <dgm:spPr/>
      <dgm:t>
        <a:bodyPr/>
        <a:lstStyle/>
        <a:p>
          <a:endParaRPr lang="en-US"/>
        </a:p>
      </dgm:t>
    </dgm:pt>
    <dgm:pt modelId="{A90A7BE0-F13B-43C2-B778-282B8EF1DB11}">
      <dgm:prSet/>
      <dgm:spPr/>
      <dgm:t>
        <a:bodyPr/>
        <a:lstStyle/>
        <a:p>
          <a:r>
            <a:rPr lang="en-US"/>
            <a:t>If not a root, continues down the chain until it </a:t>
          </a:r>
        </a:p>
      </dgm:t>
    </dgm:pt>
    <dgm:pt modelId="{D0372D9F-5AAE-45B9-8D3D-023A2AF604D9}" type="parTrans" cxnId="{75E8AA03-1708-44AB-8B99-9B0E38437020}">
      <dgm:prSet/>
      <dgm:spPr/>
      <dgm:t>
        <a:bodyPr/>
        <a:lstStyle/>
        <a:p>
          <a:endParaRPr lang="en-US"/>
        </a:p>
      </dgm:t>
    </dgm:pt>
    <dgm:pt modelId="{2506DD85-ECE4-422A-B377-742EAD2BD11C}" type="sibTrans" cxnId="{75E8AA03-1708-44AB-8B99-9B0E38437020}">
      <dgm:prSet/>
      <dgm:spPr/>
      <dgm:t>
        <a:bodyPr/>
        <a:lstStyle/>
        <a:p>
          <a:endParaRPr lang="en-US"/>
        </a:p>
      </dgm:t>
    </dgm:pt>
    <dgm:pt modelId="{13C13244-9967-4567-A967-9152BFE0AD0C}">
      <dgm:prSet/>
      <dgm:spPr/>
      <dgm:t>
        <a:bodyPr/>
        <a:lstStyle/>
        <a:p>
          <a:r>
            <a:rPr lang="en-US"/>
            <a:t>Reaches the end</a:t>
          </a:r>
        </a:p>
      </dgm:t>
    </dgm:pt>
    <dgm:pt modelId="{C2713708-B103-4FC1-8172-7AA97FF91104}" type="parTrans" cxnId="{E8B7EE05-DB9C-4CF1-B432-5CD5878B4DB1}">
      <dgm:prSet/>
      <dgm:spPr/>
      <dgm:t>
        <a:bodyPr/>
        <a:lstStyle/>
        <a:p>
          <a:endParaRPr lang="en-US"/>
        </a:p>
      </dgm:t>
    </dgm:pt>
    <dgm:pt modelId="{9A6F1C89-190B-45D6-B8F1-B6F29B6619BC}" type="sibTrans" cxnId="{E8B7EE05-DB9C-4CF1-B432-5CD5878B4DB1}">
      <dgm:prSet/>
      <dgm:spPr/>
      <dgm:t>
        <a:bodyPr/>
        <a:lstStyle/>
        <a:p>
          <a:endParaRPr lang="en-US"/>
        </a:p>
      </dgm:t>
    </dgm:pt>
    <dgm:pt modelId="{8D884CFE-0B27-49C4-9EF7-B55AA076ABAE}">
      <dgm:prSet/>
      <dgm:spPr/>
      <dgm:t>
        <a:bodyPr/>
        <a:lstStyle/>
        <a:p>
          <a:r>
            <a:rPr lang="en-US"/>
            <a:t>Chain is untrusted</a:t>
          </a:r>
        </a:p>
      </dgm:t>
    </dgm:pt>
    <dgm:pt modelId="{734A162A-E97E-4201-954C-ABD019AAF2EE}" type="parTrans" cxnId="{7C0847DF-8001-434D-80F6-E8D24E1D3B90}">
      <dgm:prSet/>
      <dgm:spPr/>
      <dgm:t>
        <a:bodyPr/>
        <a:lstStyle/>
        <a:p>
          <a:endParaRPr lang="en-US"/>
        </a:p>
      </dgm:t>
    </dgm:pt>
    <dgm:pt modelId="{AB73634E-8F39-4153-A8F2-6846C9511FFC}" type="sibTrans" cxnId="{7C0847DF-8001-434D-80F6-E8D24E1D3B90}">
      <dgm:prSet/>
      <dgm:spPr/>
      <dgm:t>
        <a:bodyPr/>
        <a:lstStyle/>
        <a:p>
          <a:endParaRPr lang="en-US"/>
        </a:p>
      </dgm:t>
    </dgm:pt>
    <dgm:pt modelId="{A01E88B1-73A3-4970-83BD-A8852357B1FD}">
      <dgm:prSet/>
      <dgm:spPr/>
      <dgm:t>
        <a:bodyPr/>
        <a:lstStyle/>
        <a:p>
          <a:r>
            <a:rPr lang="en-US"/>
            <a:t>Reaches a root</a:t>
          </a:r>
        </a:p>
      </dgm:t>
    </dgm:pt>
    <dgm:pt modelId="{00B56767-8377-4E2B-ABFC-7AF1A496416F}" type="parTrans" cxnId="{C4FE97D2-068D-41E6-A47E-81BBC0D3C017}">
      <dgm:prSet/>
      <dgm:spPr/>
      <dgm:t>
        <a:bodyPr/>
        <a:lstStyle/>
        <a:p>
          <a:endParaRPr lang="en-US"/>
        </a:p>
      </dgm:t>
    </dgm:pt>
    <dgm:pt modelId="{732A871C-099F-4BF9-B894-E1AA7350961B}" type="sibTrans" cxnId="{C4FE97D2-068D-41E6-A47E-81BBC0D3C017}">
      <dgm:prSet/>
      <dgm:spPr/>
      <dgm:t>
        <a:bodyPr/>
        <a:lstStyle/>
        <a:p>
          <a:endParaRPr lang="en-US"/>
        </a:p>
      </dgm:t>
    </dgm:pt>
    <dgm:pt modelId="{8AA3E359-C011-45FD-B22F-7CF5B77ED2F9}">
      <dgm:prSet/>
      <dgm:spPr/>
      <dgm:t>
        <a:bodyPr/>
        <a:lstStyle/>
        <a:p>
          <a:r>
            <a:rPr lang="en-US"/>
            <a:t>Entire chain is verified</a:t>
          </a:r>
        </a:p>
      </dgm:t>
    </dgm:pt>
    <dgm:pt modelId="{75E025A2-32E2-415F-AC42-6C427FE8C486}" type="parTrans" cxnId="{46F24B25-5ABD-4A83-91A3-E4F4530E7B25}">
      <dgm:prSet/>
      <dgm:spPr/>
      <dgm:t>
        <a:bodyPr/>
        <a:lstStyle/>
        <a:p>
          <a:endParaRPr lang="en-US"/>
        </a:p>
      </dgm:t>
    </dgm:pt>
    <dgm:pt modelId="{71F1C8E5-93AB-4855-A572-A1BD433413E5}" type="sibTrans" cxnId="{46F24B25-5ABD-4A83-91A3-E4F4530E7B25}">
      <dgm:prSet/>
      <dgm:spPr/>
      <dgm:t>
        <a:bodyPr/>
        <a:lstStyle/>
        <a:p>
          <a:endParaRPr lang="en-US"/>
        </a:p>
      </dgm:t>
    </dgm:pt>
    <dgm:pt modelId="{49812DB8-1034-49E2-8983-EF363E5FBE8C}" type="pres">
      <dgm:prSet presAssocID="{4CA14DA5-35BB-4A12-B301-449DA85F51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7F58DB-21F2-4F3F-AE23-51962629F1A0}" type="pres">
      <dgm:prSet presAssocID="{E3EDF779-EB38-4C22-8F19-4D2FB22050A3}" presName="root1" presStyleCnt="0"/>
      <dgm:spPr/>
    </dgm:pt>
    <dgm:pt modelId="{47CBC463-FB23-4C5A-A276-7952194D172C}" type="pres">
      <dgm:prSet presAssocID="{E3EDF779-EB38-4C22-8F19-4D2FB22050A3}" presName="LevelOneTextNode" presStyleLbl="node0" presStyleIdx="0" presStyleCnt="4">
        <dgm:presLayoutVars>
          <dgm:chPref val="3"/>
        </dgm:presLayoutVars>
      </dgm:prSet>
      <dgm:spPr/>
    </dgm:pt>
    <dgm:pt modelId="{33526379-D915-43A6-BA24-15066862CCBE}" type="pres">
      <dgm:prSet presAssocID="{E3EDF779-EB38-4C22-8F19-4D2FB22050A3}" presName="level2hierChild" presStyleCnt="0"/>
      <dgm:spPr/>
    </dgm:pt>
    <dgm:pt modelId="{EEACC7DF-E90E-4F67-9595-0F5619BFC5F4}" type="pres">
      <dgm:prSet presAssocID="{25053AB7-D6C8-4741-8832-1B94A74DE369}" presName="root1" presStyleCnt="0"/>
      <dgm:spPr/>
    </dgm:pt>
    <dgm:pt modelId="{0076FC74-4EA3-4B60-BB25-133C9F6909DE}" type="pres">
      <dgm:prSet presAssocID="{25053AB7-D6C8-4741-8832-1B94A74DE369}" presName="LevelOneTextNode" presStyleLbl="node0" presStyleIdx="1" presStyleCnt="4">
        <dgm:presLayoutVars>
          <dgm:chPref val="3"/>
        </dgm:presLayoutVars>
      </dgm:prSet>
      <dgm:spPr/>
    </dgm:pt>
    <dgm:pt modelId="{9CEA7F4D-8B92-4D4C-96E5-868104248F5E}" type="pres">
      <dgm:prSet presAssocID="{25053AB7-D6C8-4741-8832-1B94A74DE369}" presName="level2hierChild" presStyleCnt="0"/>
      <dgm:spPr/>
    </dgm:pt>
    <dgm:pt modelId="{B0653F22-4F14-4BC8-814F-7D780D75229B}" type="pres">
      <dgm:prSet presAssocID="{9629A58E-1CF3-4286-B669-CBB2B171C38D}" presName="root1" presStyleCnt="0"/>
      <dgm:spPr/>
    </dgm:pt>
    <dgm:pt modelId="{087766C3-A4FF-4555-87F7-0C38736562BC}" type="pres">
      <dgm:prSet presAssocID="{9629A58E-1CF3-4286-B669-CBB2B171C38D}" presName="LevelOneTextNode" presStyleLbl="node0" presStyleIdx="2" presStyleCnt="4">
        <dgm:presLayoutVars>
          <dgm:chPref val="3"/>
        </dgm:presLayoutVars>
      </dgm:prSet>
      <dgm:spPr/>
    </dgm:pt>
    <dgm:pt modelId="{C3A06125-1481-4533-A46B-C7EC6DB8B462}" type="pres">
      <dgm:prSet presAssocID="{9629A58E-1CF3-4286-B669-CBB2B171C38D}" presName="level2hierChild" presStyleCnt="0"/>
      <dgm:spPr/>
    </dgm:pt>
    <dgm:pt modelId="{A1146BE2-57C9-47BE-AE01-F4F7B7D7F4D0}" type="pres">
      <dgm:prSet presAssocID="{A90A7BE0-F13B-43C2-B778-282B8EF1DB11}" presName="root1" presStyleCnt="0"/>
      <dgm:spPr/>
    </dgm:pt>
    <dgm:pt modelId="{68304DEA-6A9B-4302-8690-FEB2B71641DD}" type="pres">
      <dgm:prSet presAssocID="{A90A7BE0-F13B-43C2-B778-282B8EF1DB11}" presName="LevelOneTextNode" presStyleLbl="node0" presStyleIdx="3" presStyleCnt="4">
        <dgm:presLayoutVars>
          <dgm:chPref val="3"/>
        </dgm:presLayoutVars>
      </dgm:prSet>
      <dgm:spPr/>
    </dgm:pt>
    <dgm:pt modelId="{C0C637D1-5D58-4079-9383-9A0C7B400634}" type="pres">
      <dgm:prSet presAssocID="{A90A7BE0-F13B-43C2-B778-282B8EF1DB11}" presName="level2hierChild" presStyleCnt="0"/>
      <dgm:spPr/>
    </dgm:pt>
    <dgm:pt modelId="{28609D1D-39C6-4011-A8A7-9D3AB0C2D6E5}" type="pres">
      <dgm:prSet presAssocID="{C2713708-B103-4FC1-8172-7AA97FF91104}" presName="conn2-1" presStyleLbl="parChTrans1D2" presStyleIdx="0" presStyleCnt="2"/>
      <dgm:spPr/>
    </dgm:pt>
    <dgm:pt modelId="{F9E2F723-6C9D-4A4B-A32C-9B54115563B1}" type="pres">
      <dgm:prSet presAssocID="{C2713708-B103-4FC1-8172-7AA97FF91104}" presName="connTx" presStyleLbl="parChTrans1D2" presStyleIdx="0" presStyleCnt="2"/>
      <dgm:spPr/>
    </dgm:pt>
    <dgm:pt modelId="{FEF35EF7-8A15-449B-9651-05421DA71221}" type="pres">
      <dgm:prSet presAssocID="{13C13244-9967-4567-A967-9152BFE0AD0C}" presName="root2" presStyleCnt="0"/>
      <dgm:spPr/>
    </dgm:pt>
    <dgm:pt modelId="{0F9A3C7E-26F6-4E7C-9918-38FCD2E81FA1}" type="pres">
      <dgm:prSet presAssocID="{13C13244-9967-4567-A967-9152BFE0AD0C}" presName="LevelTwoTextNode" presStyleLbl="node2" presStyleIdx="0" presStyleCnt="2">
        <dgm:presLayoutVars>
          <dgm:chPref val="3"/>
        </dgm:presLayoutVars>
      </dgm:prSet>
      <dgm:spPr/>
    </dgm:pt>
    <dgm:pt modelId="{E30E78F5-BE66-470D-90D6-29BCFE9DCF0C}" type="pres">
      <dgm:prSet presAssocID="{13C13244-9967-4567-A967-9152BFE0AD0C}" presName="level3hierChild" presStyleCnt="0"/>
      <dgm:spPr/>
    </dgm:pt>
    <dgm:pt modelId="{FF6128BC-1E48-4C36-BDE1-B14E9E3AEBDE}" type="pres">
      <dgm:prSet presAssocID="{734A162A-E97E-4201-954C-ABD019AAF2EE}" presName="conn2-1" presStyleLbl="parChTrans1D3" presStyleIdx="0" presStyleCnt="2"/>
      <dgm:spPr/>
    </dgm:pt>
    <dgm:pt modelId="{DDB4DE72-B546-4BAB-A14D-AF34E9A3AFE3}" type="pres">
      <dgm:prSet presAssocID="{734A162A-E97E-4201-954C-ABD019AAF2EE}" presName="connTx" presStyleLbl="parChTrans1D3" presStyleIdx="0" presStyleCnt="2"/>
      <dgm:spPr/>
    </dgm:pt>
    <dgm:pt modelId="{5C8DAE57-E8F4-445E-AC9B-639262ECC32F}" type="pres">
      <dgm:prSet presAssocID="{8D884CFE-0B27-49C4-9EF7-B55AA076ABAE}" presName="root2" presStyleCnt="0"/>
      <dgm:spPr/>
    </dgm:pt>
    <dgm:pt modelId="{7C614B67-88D0-454A-82C7-20BF0E6DF9D6}" type="pres">
      <dgm:prSet presAssocID="{8D884CFE-0B27-49C4-9EF7-B55AA076ABAE}" presName="LevelTwoTextNode" presStyleLbl="node3" presStyleIdx="0" presStyleCnt="2">
        <dgm:presLayoutVars>
          <dgm:chPref val="3"/>
        </dgm:presLayoutVars>
      </dgm:prSet>
      <dgm:spPr/>
    </dgm:pt>
    <dgm:pt modelId="{91A4A3C9-D414-4993-BB49-021FF9217366}" type="pres">
      <dgm:prSet presAssocID="{8D884CFE-0B27-49C4-9EF7-B55AA076ABAE}" presName="level3hierChild" presStyleCnt="0"/>
      <dgm:spPr/>
    </dgm:pt>
    <dgm:pt modelId="{CC2A3DC6-583A-4488-A8D8-B8B01DAB7010}" type="pres">
      <dgm:prSet presAssocID="{00B56767-8377-4E2B-ABFC-7AF1A496416F}" presName="conn2-1" presStyleLbl="parChTrans1D2" presStyleIdx="1" presStyleCnt="2"/>
      <dgm:spPr/>
    </dgm:pt>
    <dgm:pt modelId="{ADD6015A-302E-4A50-B84E-3531F4D1748C}" type="pres">
      <dgm:prSet presAssocID="{00B56767-8377-4E2B-ABFC-7AF1A496416F}" presName="connTx" presStyleLbl="parChTrans1D2" presStyleIdx="1" presStyleCnt="2"/>
      <dgm:spPr/>
    </dgm:pt>
    <dgm:pt modelId="{140C1523-0225-4F7B-B3C5-80008410CAE7}" type="pres">
      <dgm:prSet presAssocID="{A01E88B1-73A3-4970-83BD-A8852357B1FD}" presName="root2" presStyleCnt="0"/>
      <dgm:spPr/>
    </dgm:pt>
    <dgm:pt modelId="{85645F73-AAAF-4B38-9D61-8F109A03D555}" type="pres">
      <dgm:prSet presAssocID="{A01E88B1-73A3-4970-83BD-A8852357B1FD}" presName="LevelTwoTextNode" presStyleLbl="node2" presStyleIdx="1" presStyleCnt="2">
        <dgm:presLayoutVars>
          <dgm:chPref val="3"/>
        </dgm:presLayoutVars>
      </dgm:prSet>
      <dgm:spPr/>
    </dgm:pt>
    <dgm:pt modelId="{28F1E3CC-8057-4D7F-84E0-0F377072D9D2}" type="pres">
      <dgm:prSet presAssocID="{A01E88B1-73A3-4970-83BD-A8852357B1FD}" presName="level3hierChild" presStyleCnt="0"/>
      <dgm:spPr/>
    </dgm:pt>
    <dgm:pt modelId="{AF32AE82-BAC2-4EDA-A19D-AAEB4CDD34EA}" type="pres">
      <dgm:prSet presAssocID="{75E025A2-32E2-415F-AC42-6C427FE8C486}" presName="conn2-1" presStyleLbl="parChTrans1D3" presStyleIdx="1" presStyleCnt="2"/>
      <dgm:spPr/>
    </dgm:pt>
    <dgm:pt modelId="{17120DAC-1A2A-437A-8A2E-0106C24F5850}" type="pres">
      <dgm:prSet presAssocID="{75E025A2-32E2-415F-AC42-6C427FE8C486}" presName="connTx" presStyleLbl="parChTrans1D3" presStyleIdx="1" presStyleCnt="2"/>
      <dgm:spPr/>
    </dgm:pt>
    <dgm:pt modelId="{1203D947-C238-4EE9-9A11-40FDB1E8F468}" type="pres">
      <dgm:prSet presAssocID="{8AA3E359-C011-45FD-B22F-7CF5B77ED2F9}" presName="root2" presStyleCnt="0"/>
      <dgm:spPr/>
    </dgm:pt>
    <dgm:pt modelId="{D5F011B7-41B3-4E03-A57B-C1D9AEF0FD8C}" type="pres">
      <dgm:prSet presAssocID="{8AA3E359-C011-45FD-B22F-7CF5B77ED2F9}" presName="LevelTwoTextNode" presStyleLbl="node3" presStyleIdx="1" presStyleCnt="2">
        <dgm:presLayoutVars>
          <dgm:chPref val="3"/>
        </dgm:presLayoutVars>
      </dgm:prSet>
      <dgm:spPr/>
    </dgm:pt>
    <dgm:pt modelId="{27728349-DEF2-4FE4-837E-4BB557023A84}" type="pres">
      <dgm:prSet presAssocID="{8AA3E359-C011-45FD-B22F-7CF5B77ED2F9}" presName="level3hierChild" presStyleCnt="0"/>
      <dgm:spPr/>
    </dgm:pt>
  </dgm:ptLst>
  <dgm:cxnLst>
    <dgm:cxn modelId="{75E8AA03-1708-44AB-8B99-9B0E38437020}" srcId="{4CA14DA5-35BB-4A12-B301-449DA85F51F4}" destId="{A90A7BE0-F13B-43C2-B778-282B8EF1DB11}" srcOrd="3" destOrd="0" parTransId="{D0372D9F-5AAE-45B9-8D3D-023A2AF604D9}" sibTransId="{2506DD85-ECE4-422A-B377-742EAD2BD11C}"/>
    <dgm:cxn modelId="{E8B7EE05-DB9C-4CF1-B432-5CD5878B4DB1}" srcId="{A90A7BE0-F13B-43C2-B778-282B8EF1DB11}" destId="{13C13244-9967-4567-A967-9152BFE0AD0C}" srcOrd="0" destOrd="0" parTransId="{C2713708-B103-4FC1-8172-7AA97FF91104}" sibTransId="{9A6F1C89-190B-45D6-B8F1-B6F29B6619BC}"/>
    <dgm:cxn modelId="{EA37A115-6C1D-4B6E-B02A-DC1C55C649BB}" srcId="{4CA14DA5-35BB-4A12-B301-449DA85F51F4}" destId="{25053AB7-D6C8-4741-8832-1B94A74DE369}" srcOrd="1" destOrd="0" parTransId="{DF341EC1-25AD-4729-8488-EB167A423DC3}" sibTransId="{A6658316-6444-4AB2-A84E-07404B1D03C9}"/>
    <dgm:cxn modelId="{46F24B25-5ABD-4A83-91A3-E4F4530E7B25}" srcId="{A01E88B1-73A3-4970-83BD-A8852357B1FD}" destId="{8AA3E359-C011-45FD-B22F-7CF5B77ED2F9}" srcOrd="0" destOrd="0" parTransId="{75E025A2-32E2-415F-AC42-6C427FE8C486}" sibTransId="{71F1C8E5-93AB-4855-A572-A1BD433413E5}"/>
    <dgm:cxn modelId="{02BA4C26-7726-4352-8C43-264261129618}" type="presOf" srcId="{C2713708-B103-4FC1-8172-7AA97FF91104}" destId="{F9E2F723-6C9D-4A4B-A32C-9B54115563B1}" srcOrd="1" destOrd="0" presId="urn:microsoft.com/office/officeart/2005/8/layout/hierarchy2"/>
    <dgm:cxn modelId="{2FAAF52C-6F99-4665-A1D3-08CC4215DB38}" type="presOf" srcId="{9629A58E-1CF3-4286-B669-CBB2B171C38D}" destId="{087766C3-A4FF-4555-87F7-0C38736562BC}" srcOrd="0" destOrd="0" presId="urn:microsoft.com/office/officeart/2005/8/layout/hierarchy2"/>
    <dgm:cxn modelId="{D6130A3A-A9BB-4A3A-A7F9-FE7CBF0303FB}" type="presOf" srcId="{C2713708-B103-4FC1-8172-7AA97FF91104}" destId="{28609D1D-39C6-4011-A8A7-9D3AB0C2D6E5}" srcOrd="0" destOrd="0" presId="urn:microsoft.com/office/officeart/2005/8/layout/hierarchy2"/>
    <dgm:cxn modelId="{47F91857-EA85-40A3-9D94-E72A123690C4}" type="presOf" srcId="{4CA14DA5-35BB-4A12-B301-449DA85F51F4}" destId="{49812DB8-1034-49E2-8983-EF363E5FBE8C}" srcOrd="0" destOrd="0" presId="urn:microsoft.com/office/officeart/2005/8/layout/hierarchy2"/>
    <dgm:cxn modelId="{A503978D-3FB1-4BA3-A0F9-203CE92B6BBB}" srcId="{4CA14DA5-35BB-4A12-B301-449DA85F51F4}" destId="{E3EDF779-EB38-4C22-8F19-4D2FB22050A3}" srcOrd="0" destOrd="0" parTransId="{F95B0A9C-C59C-41EC-8715-DBB7F76C30E8}" sibTransId="{8A366A80-4D5E-4F71-A506-838685CAFB36}"/>
    <dgm:cxn modelId="{89ADC396-92B5-40DA-8F51-DF650F02C662}" type="presOf" srcId="{75E025A2-32E2-415F-AC42-6C427FE8C486}" destId="{17120DAC-1A2A-437A-8A2E-0106C24F5850}" srcOrd="1" destOrd="0" presId="urn:microsoft.com/office/officeart/2005/8/layout/hierarchy2"/>
    <dgm:cxn modelId="{30490DA6-A447-4E21-B2F9-4DF4F85EAABE}" type="presOf" srcId="{A90A7BE0-F13B-43C2-B778-282B8EF1DB11}" destId="{68304DEA-6A9B-4302-8690-FEB2B71641DD}" srcOrd="0" destOrd="0" presId="urn:microsoft.com/office/officeart/2005/8/layout/hierarchy2"/>
    <dgm:cxn modelId="{26F486AB-5929-4531-802C-0EA9E26B1B58}" type="presOf" srcId="{734A162A-E97E-4201-954C-ABD019AAF2EE}" destId="{DDB4DE72-B546-4BAB-A14D-AF34E9A3AFE3}" srcOrd="1" destOrd="0" presId="urn:microsoft.com/office/officeart/2005/8/layout/hierarchy2"/>
    <dgm:cxn modelId="{2C544AC8-B252-436A-AC57-12D6AF9FFB17}" type="presOf" srcId="{75E025A2-32E2-415F-AC42-6C427FE8C486}" destId="{AF32AE82-BAC2-4EDA-A19D-AAEB4CDD34EA}" srcOrd="0" destOrd="0" presId="urn:microsoft.com/office/officeart/2005/8/layout/hierarchy2"/>
    <dgm:cxn modelId="{BCD7C4CD-265D-454F-B083-9F377A46A742}" type="presOf" srcId="{00B56767-8377-4E2B-ABFC-7AF1A496416F}" destId="{ADD6015A-302E-4A50-B84E-3531F4D1748C}" srcOrd="1" destOrd="0" presId="urn:microsoft.com/office/officeart/2005/8/layout/hierarchy2"/>
    <dgm:cxn modelId="{ED6144D1-5444-4F00-913D-DC32A112C3C6}" type="presOf" srcId="{8AA3E359-C011-45FD-B22F-7CF5B77ED2F9}" destId="{D5F011B7-41B3-4E03-A57B-C1D9AEF0FD8C}" srcOrd="0" destOrd="0" presId="urn:microsoft.com/office/officeart/2005/8/layout/hierarchy2"/>
    <dgm:cxn modelId="{C4FE97D2-068D-41E6-A47E-81BBC0D3C017}" srcId="{A90A7BE0-F13B-43C2-B778-282B8EF1DB11}" destId="{A01E88B1-73A3-4970-83BD-A8852357B1FD}" srcOrd="1" destOrd="0" parTransId="{00B56767-8377-4E2B-ABFC-7AF1A496416F}" sibTransId="{732A871C-099F-4BF9-B894-E1AA7350961B}"/>
    <dgm:cxn modelId="{ADAE2ED4-F470-4FCA-A4FA-ACB03B741B61}" srcId="{4CA14DA5-35BB-4A12-B301-449DA85F51F4}" destId="{9629A58E-1CF3-4286-B669-CBB2B171C38D}" srcOrd="2" destOrd="0" parTransId="{AA95F744-353C-4D67-8942-572C876FAB20}" sibTransId="{B07D9702-D90F-4BB7-AFB7-6437DB57E840}"/>
    <dgm:cxn modelId="{F9B540DD-59C8-4595-B376-F7B5B7B53F22}" type="presOf" srcId="{E3EDF779-EB38-4C22-8F19-4D2FB22050A3}" destId="{47CBC463-FB23-4C5A-A276-7952194D172C}" srcOrd="0" destOrd="0" presId="urn:microsoft.com/office/officeart/2005/8/layout/hierarchy2"/>
    <dgm:cxn modelId="{7C0847DF-8001-434D-80F6-E8D24E1D3B90}" srcId="{13C13244-9967-4567-A967-9152BFE0AD0C}" destId="{8D884CFE-0B27-49C4-9EF7-B55AA076ABAE}" srcOrd="0" destOrd="0" parTransId="{734A162A-E97E-4201-954C-ABD019AAF2EE}" sibTransId="{AB73634E-8F39-4153-A8F2-6846C9511FFC}"/>
    <dgm:cxn modelId="{A11421EA-4CC0-4D17-ACCF-86273BBCDDA9}" type="presOf" srcId="{13C13244-9967-4567-A967-9152BFE0AD0C}" destId="{0F9A3C7E-26F6-4E7C-9918-38FCD2E81FA1}" srcOrd="0" destOrd="0" presId="urn:microsoft.com/office/officeart/2005/8/layout/hierarchy2"/>
    <dgm:cxn modelId="{B393A9EA-10E9-45F3-AD89-8816A410A999}" type="presOf" srcId="{A01E88B1-73A3-4970-83BD-A8852357B1FD}" destId="{85645F73-AAAF-4B38-9D61-8F109A03D555}" srcOrd="0" destOrd="0" presId="urn:microsoft.com/office/officeart/2005/8/layout/hierarchy2"/>
    <dgm:cxn modelId="{724D70EE-2A90-4E09-8490-216DC5CCBA6D}" type="presOf" srcId="{00B56767-8377-4E2B-ABFC-7AF1A496416F}" destId="{CC2A3DC6-583A-4488-A8D8-B8B01DAB7010}" srcOrd="0" destOrd="0" presId="urn:microsoft.com/office/officeart/2005/8/layout/hierarchy2"/>
    <dgm:cxn modelId="{0E04B4EE-F9FB-479F-B5C8-2A182051EBD9}" type="presOf" srcId="{8D884CFE-0B27-49C4-9EF7-B55AA076ABAE}" destId="{7C614B67-88D0-454A-82C7-20BF0E6DF9D6}" srcOrd="0" destOrd="0" presId="urn:microsoft.com/office/officeart/2005/8/layout/hierarchy2"/>
    <dgm:cxn modelId="{711011F0-C8D4-4BA6-9000-41BA202E111A}" type="presOf" srcId="{734A162A-E97E-4201-954C-ABD019AAF2EE}" destId="{FF6128BC-1E48-4C36-BDE1-B14E9E3AEBDE}" srcOrd="0" destOrd="0" presId="urn:microsoft.com/office/officeart/2005/8/layout/hierarchy2"/>
    <dgm:cxn modelId="{C6EBB5FD-FDC2-4122-8101-0432E4D63A44}" type="presOf" srcId="{25053AB7-D6C8-4741-8832-1B94A74DE369}" destId="{0076FC74-4EA3-4B60-BB25-133C9F6909DE}" srcOrd="0" destOrd="0" presId="urn:microsoft.com/office/officeart/2005/8/layout/hierarchy2"/>
    <dgm:cxn modelId="{52F088B9-2F0A-44E7-A17E-67B17B88FD05}" type="presParOf" srcId="{49812DB8-1034-49E2-8983-EF363E5FBE8C}" destId="{EC7F58DB-21F2-4F3F-AE23-51962629F1A0}" srcOrd="0" destOrd="0" presId="urn:microsoft.com/office/officeart/2005/8/layout/hierarchy2"/>
    <dgm:cxn modelId="{2F74129C-2A01-48C0-8561-BFAC473F289B}" type="presParOf" srcId="{EC7F58DB-21F2-4F3F-AE23-51962629F1A0}" destId="{47CBC463-FB23-4C5A-A276-7952194D172C}" srcOrd="0" destOrd="0" presId="urn:microsoft.com/office/officeart/2005/8/layout/hierarchy2"/>
    <dgm:cxn modelId="{0CAE8051-001E-48F1-AAEC-F822D1EAC88A}" type="presParOf" srcId="{EC7F58DB-21F2-4F3F-AE23-51962629F1A0}" destId="{33526379-D915-43A6-BA24-15066862CCBE}" srcOrd="1" destOrd="0" presId="urn:microsoft.com/office/officeart/2005/8/layout/hierarchy2"/>
    <dgm:cxn modelId="{17616228-8396-4B10-8F24-0B2958CBE5A6}" type="presParOf" srcId="{49812DB8-1034-49E2-8983-EF363E5FBE8C}" destId="{EEACC7DF-E90E-4F67-9595-0F5619BFC5F4}" srcOrd="1" destOrd="0" presId="urn:microsoft.com/office/officeart/2005/8/layout/hierarchy2"/>
    <dgm:cxn modelId="{C19AC02D-278F-4F84-8E18-E730CEBA1000}" type="presParOf" srcId="{EEACC7DF-E90E-4F67-9595-0F5619BFC5F4}" destId="{0076FC74-4EA3-4B60-BB25-133C9F6909DE}" srcOrd="0" destOrd="0" presId="urn:microsoft.com/office/officeart/2005/8/layout/hierarchy2"/>
    <dgm:cxn modelId="{55CFF3DE-1771-408C-9851-7DA0C14BE8FE}" type="presParOf" srcId="{EEACC7DF-E90E-4F67-9595-0F5619BFC5F4}" destId="{9CEA7F4D-8B92-4D4C-96E5-868104248F5E}" srcOrd="1" destOrd="0" presId="urn:microsoft.com/office/officeart/2005/8/layout/hierarchy2"/>
    <dgm:cxn modelId="{E3AE120A-A3C1-4D83-8934-93B7837620C0}" type="presParOf" srcId="{49812DB8-1034-49E2-8983-EF363E5FBE8C}" destId="{B0653F22-4F14-4BC8-814F-7D780D75229B}" srcOrd="2" destOrd="0" presId="urn:microsoft.com/office/officeart/2005/8/layout/hierarchy2"/>
    <dgm:cxn modelId="{9356BF71-F7A8-4AB5-AFA4-6E9D4CD7ABA5}" type="presParOf" srcId="{B0653F22-4F14-4BC8-814F-7D780D75229B}" destId="{087766C3-A4FF-4555-87F7-0C38736562BC}" srcOrd="0" destOrd="0" presId="urn:microsoft.com/office/officeart/2005/8/layout/hierarchy2"/>
    <dgm:cxn modelId="{D13FF0DA-F28E-47E2-8687-DA9A21C6F600}" type="presParOf" srcId="{B0653F22-4F14-4BC8-814F-7D780D75229B}" destId="{C3A06125-1481-4533-A46B-C7EC6DB8B462}" srcOrd="1" destOrd="0" presId="urn:microsoft.com/office/officeart/2005/8/layout/hierarchy2"/>
    <dgm:cxn modelId="{333667EF-BB37-4CDF-9629-78B08F37695D}" type="presParOf" srcId="{49812DB8-1034-49E2-8983-EF363E5FBE8C}" destId="{A1146BE2-57C9-47BE-AE01-F4F7B7D7F4D0}" srcOrd="3" destOrd="0" presId="urn:microsoft.com/office/officeart/2005/8/layout/hierarchy2"/>
    <dgm:cxn modelId="{4295067A-DC8B-4F0E-B03D-C030E4752D07}" type="presParOf" srcId="{A1146BE2-57C9-47BE-AE01-F4F7B7D7F4D0}" destId="{68304DEA-6A9B-4302-8690-FEB2B71641DD}" srcOrd="0" destOrd="0" presId="urn:microsoft.com/office/officeart/2005/8/layout/hierarchy2"/>
    <dgm:cxn modelId="{87A14A8B-EEA8-4256-9296-128E2A623CAB}" type="presParOf" srcId="{A1146BE2-57C9-47BE-AE01-F4F7B7D7F4D0}" destId="{C0C637D1-5D58-4079-9383-9A0C7B400634}" srcOrd="1" destOrd="0" presId="urn:microsoft.com/office/officeart/2005/8/layout/hierarchy2"/>
    <dgm:cxn modelId="{8541BDB4-B5C7-41FC-A9C7-4745B93E727E}" type="presParOf" srcId="{C0C637D1-5D58-4079-9383-9A0C7B400634}" destId="{28609D1D-39C6-4011-A8A7-9D3AB0C2D6E5}" srcOrd="0" destOrd="0" presId="urn:microsoft.com/office/officeart/2005/8/layout/hierarchy2"/>
    <dgm:cxn modelId="{0E8DD42F-068F-4117-9B5B-306D0C05A2CC}" type="presParOf" srcId="{28609D1D-39C6-4011-A8A7-9D3AB0C2D6E5}" destId="{F9E2F723-6C9D-4A4B-A32C-9B54115563B1}" srcOrd="0" destOrd="0" presId="urn:microsoft.com/office/officeart/2005/8/layout/hierarchy2"/>
    <dgm:cxn modelId="{FAFB72EA-ED77-48B8-A04F-1848D3B6D940}" type="presParOf" srcId="{C0C637D1-5D58-4079-9383-9A0C7B400634}" destId="{FEF35EF7-8A15-449B-9651-05421DA71221}" srcOrd="1" destOrd="0" presId="urn:microsoft.com/office/officeart/2005/8/layout/hierarchy2"/>
    <dgm:cxn modelId="{9C33811C-7431-41F2-8645-08D0D02FD683}" type="presParOf" srcId="{FEF35EF7-8A15-449B-9651-05421DA71221}" destId="{0F9A3C7E-26F6-4E7C-9918-38FCD2E81FA1}" srcOrd="0" destOrd="0" presId="urn:microsoft.com/office/officeart/2005/8/layout/hierarchy2"/>
    <dgm:cxn modelId="{19F4CE37-1B72-44CF-BC61-3FAEAF589FA2}" type="presParOf" srcId="{FEF35EF7-8A15-449B-9651-05421DA71221}" destId="{E30E78F5-BE66-470D-90D6-29BCFE9DCF0C}" srcOrd="1" destOrd="0" presId="urn:microsoft.com/office/officeart/2005/8/layout/hierarchy2"/>
    <dgm:cxn modelId="{CAE48967-8197-4F2D-8704-12C8E77701EF}" type="presParOf" srcId="{E30E78F5-BE66-470D-90D6-29BCFE9DCF0C}" destId="{FF6128BC-1E48-4C36-BDE1-B14E9E3AEBDE}" srcOrd="0" destOrd="0" presId="urn:microsoft.com/office/officeart/2005/8/layout/hierarchy2"/>
    <dgm:cxn modelId="{F5642B3E-C2AB-4593-A157-A558703D1D96}" type="presParOf" srcId="{FF6128BC-1E48-4C36-BDE1-B14E9E3AEBDE}" destId="{DDB4DE72-B546-4BAB-A14D-AF34E9A3AFE3}" srcOrd="0" destOrd="0" presId="urn:microsoft.com/office/officeart/2005/8/layout/hierarchy2"/>
    <dgm:cxn modelId="{E3B9C22E-799C-40B8-91EB-847201BA026B}" type="presParOf" srcId="{E30E78F5-BE66-470D-90D6-29BCFE9DCF0C}" destId="{5C8DAE57-E8F4-445E-AC9B-639262ECC32F}" srcOrd="1" destOrd="0" presId="urn:microsoft.com/office/officeart/2005/8/layout/hierarchy2"/>
    <dgm:cxn modelId="{D2E8B60D-D61B-42FA-87C5-53DDC59AAF67}" type="presParOf" srcId="{5C8DAE57-E8F4-445E-AC9B-639262ECC32F}" destId="{7C614B67-88D0-454A-82C7-20BF0E6DF9D6}" srcOrd="0" destOrd="0" presId="urn:microsoft.com/office/officeart/2005/8/layout/hierarchy2"/>
    <dgm:cxn modelId="{30C43AFF-B81D-4F1D-A905-330CD8E84A95}" type="presParOf" srcId="{5C8DAE57-E8F4-445E-AC9B-639262ECC32F}" destId="{91A4A3C9-D414-4993-BB49-021FF9217366}" srcOrd="1" destOrd="0" presId="urn:microsoft.com/office/officeart/2005/8/layout/hierarchy2"/>
    <dgm:cxn modelId="{AA08B70D-7E4A-4ED2-8476-FD420C83C237}" type="presParOf" srcId="{C0C637D1-5D58-4079-9383-9A0C7B400634}" destId="{CC2A3DC6-583A-4488-A8D8-B8B01DAB7010}" srcOrd="2" destOrd="0" presId="urn:microsoft.com/office/officeart/2005/8/layout/hierarchy2"/>
    <dgm:cxn modelId="{29B8C456-902F-4A4C-A6B5-DE948244DCE3}" type="presParOf" srcId="{CC2A3DC6-583A-4488-A8D8-B8B01DAB7010}" destId="{ADD6015A-302E-4A50-B84E-3531F4D1748C}" srcOrd="0" destOrd="0" presId="urn:microsoft.com/office/officeart/2005/8/layout/hierarchy2"/>
    <dgm:cxn modelId="{D0D8C9BE-1A2F-4370-9F4C-B325AB2E013F}" type="presParOf" srcId="{C0C637D1-5D58-4079-9383-9A0C7B400634}" destId="{140C1523-0225-4F7B-B3C5-80008410CAE7}" srcOrd="3" destOrd="0" presId="urn:microsoft.com/office/officeart/2005/8/layout/hierarchy2"/>
    <dgm:cxn modelId="{69C4DAC8-0582-4874-BF83-6178C9BBE1FE}" type="presParOf" srcId="{140C1523-0225-4F7B-B3C5-80008410CAE7}" destId="{85645F73-AAAF-4B38-9D61-8F109A03D555}" srcOrd="0" destOrd="0" presId="urn:microsoft.com/office/officeart/2005/8/layout/hierarchy2"/>
    <dgm:cxn modelId="{EFE58FCD-4203-4D5D-AC2A-7BC24AF5ACB1}" type="presParOf" srcId="{140C1523-0225-4F7B-B3C5-80008410CAE7}" destId="{28F1E3CC-8057-4D7F-84E0-0F377072D9D2}" srcOrd="1" destOrd="0" presId="urn:microsoft.com/office/officeart/2005/8/layout/hierarchy2"/>
    <dgm:cxn modelId="{53D2E6F4-E186-4F51-9558-499CC0A9C706}" type="presParOf" srcId="{28F1E3CC-8057-4D7F-84E0-0F377072D9D2}" destId="{AF32AE82-BAC2-4EDA-A19D-AAEB4CDD34EA}" srcOrd="0" destOrd="0" presId="urn:microsoft.com/office/officeart/2005/8/layout/hierarchy2"/>
    <dgm:cxn modelId="{B07CEC61-0781-40C5-95AC-5E9E93390927}" type="presParOf" srcId="{AF32AE82-BAC2-4EDA-A19D-AAEB4CDD34EA}" destId="{17120DAC-1A2A-437A-8A2E-0106C24F5850}" srcOrd="0" destOrd="0" presId="urn:microsoft.com/office/officeart/2005/8/layout/hierarchy2"/>
    <dgm:cxn modelId="{967D6611-8BD2-4F55-88F6-1FB1AEC1E499}" type="presParOf" srcId="{28F1E3CC-8057-4D7F-84E0-0F377072D9D2}" destId="{1203D947-C238-4EE9-9A11-40FDB1E8F468}" srcOrd="1" destOrd="0" presId="urn:microsoft.com/office/officeart/2005/8/layout/hierarchy2"/>
    <dgm:cxn modelId="{7FAD6534-42E6-4800-92E8-8FDCD708CDA6}" type="presParOf" srcId="{1203D947-C238-4EE9-9A11-40FDB1E8F468}" destId="{D5F011B7-41B3-4E03-A57B-C1D9AEF0FD8C}" srcOrd="0" destOrd="0" presId="urn:microsoft.com/office/officeart/2005/8/layout/hierarchy2"/>
    <dgm:cxn modelId="{BB5BD1B3-6997-4BCD-94BE-C69B128CE986}" type="presParOf" srcId="{1203D947-C238-4EE9-9A11-40FDB1E8F468}" destId="{27728349-DEF2-4FE4-837E-4BB557023A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FF8CE9-8FDC-4F96-9CF4-BE89B94E23C3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71427B4-AB08-41A8-B908-1B114A327FAE}">
      <dgm:prSet/>
      <dgm:spPr/>
      <dgm:t>
        <a:bodyPr/>
        <a:lstStyle/>
        <a:p>
          <a:r>
            <a:rPr lang="en-US"/>
            <a:t>You create it yourself</a:t>
          </a:r>
        </a:p>
      </dgm:t>
    </dgm:pt>
    <dgm:pt modelId="{FFF8BCEE-4590-49F5-8F32-20BE063463AE}" type="parTrans" cxnId="{313C2D43-0618-4814-8B9D-AAE8DCD35951}">
      <dgm:prSet/>
      <dgm:spPr/>
      <dgm:t>
        <a:bodyPr/>
        <a:lstStyle/>
        <a:p>
          <a:endParaRPr lang="en-US"/>
        </a:p>
      </dgm:t>
    </dgm:pt>
    <dgm:pt modelId="{9C1C42D1-5DC0-41E9-B7CE-68E01DE117B9}" type="sibTrans" cxnId="{313C2D43-0618-4814-8B9D-AAE8DCD35951}">
      <dgm:prSet/>
      <dgm:spPr/>
      <dgm:t>
        <a:bodyPr/>
        <a:lstStyle/>
        <a:p>
          <a:endParaRPr lang="en-US"/>
        </a:p>
      </dgm:t>
    </dgm:pt>
    <dgm:pt modelId="{1997F05D-AB0D-417D-BDBC-4F75A81B7818}">
      <dgm:prSet/>
      <dgm:spPr/>
      <dgm:t>
        <a:bodyPr/>
        <a:lstStyle/>
        <a:p>
          <a:r>
            <a:rPr lang="en-US"/>
            <a:t>Only good for intranets and testing sites</a:t>
          </a:r>
        </a:p>
      </dgm:t>
    </dgm:pt>
    <dgm:pt modelId="{62A5909F-7AA7-46A0-B32D-20BFF27942EA}" type="parTrans" cxnId="{8FEBB80F-4F5E-4EC7-ACDA-CCA88966699E}">
      <dgm:prSet/>
      <dgm:spPr/>
      <dgm:t>
        <a:bodyPr/>
        <a:lstStyle/>
        <a:p>
          <a:endParaRPr lang="en-US"/>
        </a:p>
      </dgm:t>
    </dgm:pt>
    <dgm:pt modelId="{AE0C7013-FF9F-461F-9811-70AA11DEACAC}" type="sibTrans" cxnId="{8FEBB80F-4F5E-4EC7-ACDA-CCA88966699E}">
      <dgm:prSet/>
      <dgm:spPr/>
      <dgm:t>
        <a:bodyPr/>
        <a:lstStyle/>
        <a:p>
          <a:endParaRPr lang="en-US"/>
        </a:p>
      </dgm:t>
    </dgm:pt>
    <dgm:pt modelId="{8F33ECF2-37DE-493F-B171-12D52C08E104}" type="pres">
      <dgm:prSet presAssocID="{5EFF8CE9-8FDC-4F96-9CF4-BE89B94E23C3}" presName="diagram" presStyleCnt="0">
        <dgm:presLayoutVars>
          <dgm:dir/>
          <dgm:resizeHandles val="exact"/>
        </dgm:presLayoutVars>
      </dgm:prSet>
      <dgm:spPr/>
    </dgm:pt>
    <dgm:pt modelId="{6E0E99F4-4AA0-4552-B6AC-70648DEDD67E}" type="pres">
      <dgm:prSet presAssocID="{F71427B4-AB08-41A8-B908-1B114A327FAE}" presName="node" presStyleLbl="node1" presStyleIdx="0" presStyleCnt="2">
        <dgm:presLayoutVars>
          <dgm:bulletEnabled val="1"/>
        </dgm:presLayoutVars>
      </dgm:prSet>
      <dgm:spPr/>
    </dgm:pt>
    <dgm:pt modelId="{87FBB184-5974-4F9D-8FFF-C8CD03EEFE10}" type="pres">
      <dgm:prSet presAssocID="{9C1C42D1-5DC0-41E9-B7CE-68E01DE117B9}" presName="sibTrans" presStyleCnt="0"/>
      <dgm:spPr/>
    </dgm:pt>
    <dgm:pt modelId="{B683FCD5-0842-4251-8D90-DEA0FEB7D7B5}" type="pres">
      <dgm:prSet presAssocID="{1997F05D-AB0D-417D-BDBC-4F75A81B7818}" presName="node" presStyleLbl="node1" presStyleIdx="1" presStyleCnt="2">
        <dgm:presLayoutVars>
          <dgm:bulletEnabled val="1"/>
        </dgm:presLayoutVars>
      </dgm:prSet>
      <dgm:spPr/>
    </dgm:pt>
  </dgm:ptLst>
  <dgm:cxnLst>
    <dgm:cxn modelId="{8FEBB80F-4F5E-4EC7-ACDA-CCA88966699E}" srcId="{5EFF8CE9-8FDC-4F96-9CF4-BE89B94E23C3}" destId="{1997F05D-AB0D-417D-BDBC-4F75A81B7818}" srcOrd="1" destOrd="0" parTransId="{62A5909F-7AA7-46A0-B32D-20BFF27942EA}" sibTransId="{AE0C7013-FF9F-461F-9811-70AA11DEACAC}"/>
    <dgm:cxn modelId="{313C2D43-0618-4814-8B9D-AAE8DCD35951}" srcId="{5EFF8CE9-8FDC-4F96-9CF4-BE89B94E23C3}" destId="{F71427B4-AB08-41A8-B908-1B114A327FAE}" srcOrd="0" destOrd="0" parTransId="{FFF8BCEE-4590-49F5-8F32-20BE063463AE}" sibTransId="{9C1C42D1-5DC0-41E9-B7CE-68E01DE117B9}"/>
    <dgm:cxn modelId="{46E68467-4738-4F3A-8DD0-E2F83DD8D485}" type="presOf" srcId="{1997F05D-AB0D-417D-BDBC-4F75A81B7818}" destId="{B683FCD5-0842-4251-8D90-DEA0FEB7D7B5}" srcOrd="0" destOrd="0" presId="urn:microsoft.com/office/officeart/2005/8/layout/default"/>
    <dgm:cxn modelId="{0ADA3752-E911-4B3A-BB0F-D74BB3DF1E08}" type="presOf" srcId="{F71427B4-AB08-41A8-B908-1B114A327FAE}" destId="{6E0E99F4-4AA0-4552-B6AC-70648DEDD67E}" srcOrd="0" destOrd="0" presId="urn:microsoft.com/office/officeart/2005/8/layout/default"/>
    <dgm:cxn modelId="{AA50ACBE-327E-44A2-8EDE-E90B5355E453}" type="presOf" srcId="{5EFF8CE9-8FDC-4F96-9CF4-BE89B94E23C3}" destId="{8F33ECF2-37DE-493F-B171-12D52C08E104}" srcOrd="0" destOrd="0" presId="urn:microsoft.com/office/officeart/2005/8/layout/default"/>
    <dgm:cxn modelId="{6065BC44-4747-4546-8AF5-09E78C9D0F33}" type="presParOf" srcId="{8F33ECF2-37DE-493F-B171-12D52C08E104}" destId="{6E0E99F4-4AA0-4552-B6AC-70648DEDD67E}" srcOrd="0" destOrd="0" presId="urn:microsoft.com/office/officeart/2005/8/layout/default"/>
    <dgm:cxn modelId="{8B299C72-720C-47E2-A9D0-CABB481D384E}" type="presParOf" srcId="{8F33ECF2-37DE-493F-B171-12D52C08E104}" destId="{87FBB184-5974-4F9D-8FFF-C8CD03EEFE10}" srcOrd="1" destOrd="0" presId="urn:microsoft.com/office/officeart/2005/8/layout/default"/>
    <dgm:cxn modelId="{3462F639-D6A5-4667-A74D-DF9038FFA203}" type="presParOf" srcId="{8F33ECF2-37DE-493F-B171-12D52C08E104}" destId="{B683FCD5-0842-4251-8D90-DEA0FEB7D7B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A1AC2-442A-4F9B-8035-57B5003A75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3399507-AB8F-4D47-BFAC-0973858E4724}">
      <dgm:prSet/>
      <dgm:spPr/>
      <dgm:t>
        <a:bodyPr/>
        <a:lstStyle/>
        <a:p>
          <a:r>
            <a:rPr lang="en-US"/>
            <a:t>Privacy</a:t>
          </a:r>
        </a:p>
      </dgm:t>
    </dgm:pt>
    <dgm:pt modelId="{0498E06F-7F52-48DB-BBFC-922D03867092}" type="parTrans" cxnId="{85CA22A9-B633-4B7A-89B7-AA6C2C8379F7}">
      <dgm:prSet/>
      <dgm:spPr/>
      <dgm:t>
        <a:bodyPr/>
        <a:lstStyle/>
        <a:p>
          <a:endParaRPr lang="en-US"/>
        </a:p>
      </dgm:t>
    </dgm:pt>
    <dgm:pt modelId="{B8F11FBB-A448-4368-8DF3-6E21051BF68B}" type="sibTrans" cxnId="{85CA22A9-B633-4B7A-89B7-AA6C2C8379F7}">
      <dgm:prSet/>
      <dgm:spPr/>
      <dgm:t>
        <a:bodyPr/>
        <a:lstStyle/>
        <a:p>
          <a:endParaRPr lang="en-US"/>
        </a:p>
      </dgm:t>
    </dgm:pt>
    <dgm:pt modelId="{EBEEF50B-1465-4980-9124-6CB126A1A2C8}">
      <dgm:prSet/>
      <dgm:spPr/>
      <dgm:t>
        <a:bodyPr/>
        <a:lstStyle/>
        <a:p>
          <a:r>
            <a:rPr lang="en-US"/>
            <a:t>No unauthorized parties can eavesdrop</a:t>
          </a:r>
        </a:p>
      </dgm:t>
    </dgm:pt>
    <dgm:pt modelId="{BAD41B68-991D-4C0C-9122-825921B42315}" type="parTrans" cxnId="{7C49194B-626B-45D0-A666-110CC337E11B}">
      <dgm:prSet/>
      <dgm:spPr/>
      <dgm:t>
        <a:bodyPr/>
        <a:lstStyle/>
        <a:p>
          <a:endParaRPr lang="en-US"/>
        </a:p>
      </dgm:t>
    </dgm:pt>
    <dgm:pt modelId="{7CA835C8-7D77-4A46-88E7-3DBA649DDA84}" type="sibTrans" cxnId="{7C49194B-626B-45D0-A666-110CC337E11B}">
      <dgm:prSet/>
      <dgm:spPr/>
      <dgm:t>
        <a:bodyPr/>
        <a:lstStyle/>
        <a:p>
          <a:endParaRPr lang="en-US"/>
        </a:p>
      </dgm:t>
    </dgm:pt>
    <dgm:pt modelId="{3705209E-3060-46D0-B172-8475640C6C28}">
      <dgm:prSet/>
      <dgm:spPr/>
      <dgm:t>
        <a:bodyPr/>
        <a:lstStyle/>
        <a:p>
          <a:r>
            <a:rPr lang="en-US"/>
            <a:t>Integrity:</a:t>
          </a:r>
        </a:p>
      </dgm:t>
    </dgm:pt>
    <dgm:pt modelId="{5D598346-DCAC-4FFC-B8E5-B69774F0EFF9}" type="parTrans" cxnId="{2B7455E3-D030-444A-B11A-403B398E08A1}">
      <dgm:prSet/>
      <dgm:spPr/>
      <dgm:t>
        <a:bodyPr/>
        <a:lstStyle/>
        <a:p>
          <a:endParaRPr lang="en-US"/>
        </a:p>
      </dgm:t>
    </dgm:pt>
    <dgm:pt modelId="{4592D71A-FFC6-4491-8C35-F7BBB9F23EF1}" type="sibTrans" cxnId="{2B7455E3-D030-444A-B11A-403B398E08A1}">
      <dgm:prSet/>
      <dgm:spPr/>
      <dgm:t>
        <a:bodyPr/>
        <a:lstStyle/>
        <a:p>
          <a:endParaRPr lang="en-US"/>
        </a:p>
      </dgm:t>
    </dgm:pt>
    <dgm:pt modelId="{EFB32445-B2C2-4344-B8BB-3BA0F701F40D}">
      <dgm:prSet/>
      <dgm:spPr/>
      <dgm:t>
        <a:bodyPr/>
        <a:lstStyle/>
        <a:p>
          <a:r>
            <a:rPr lang="en-US"/>
            <a:t>The state of your data is not changed during data transfer</a:t>
          </a:r>
        </a:p>
      </dgm:t>
    </dgm:pt>
    <dgm:pt modelId="{BF62FCA6-44DD-48B3-A3F8-F9AD778B2DA6}" type="parTrans" cxnId="{624811E5-8ADF-4CEB-BB87-030777071A0D}">
      <dgm:prSet/>
      <dgm:spPr/>
      <dgm:t>
        <a:bodyPr/>
        <a:lstStyle/>
        <a:p>
          <a:endParaRPr lang="en-US"/>
        </a:p>
      </dgm:t>
    </dgm:pt>
    <dgm:pt modelId="{9DFA4FB2-2664-4E72-8054-6852869B63EC}" type="sibTrans" cxnId="{624811E5-8ADF-4CEB-BB87-030777071A0D}">
      <dgm:prSet/>
      <dgm:spPr/>
      <dgm:t>
        <a:bodyPr/>
        <a:lstStyle/>
        <a:p>
          <a:endParaRPr lang="en-US"/>
        </a:p>
      </dgm:t>
    </dgm:pt>
    <dgm:pt modelId="{F413F710-AC90-4868-98E7-D9B9C2BA8A5D}">
      <dgm:prSet/>
      <dgm:spPr/>
      <dgm:t>
        <a:bodyPr/>
        <a:lstStyle/>
        <a:p>
          <a:r>
            <a:rPr lang="en-US"/>
            <a:t>Man in the Middle attacks</a:t>
          </a:r>
        </a:p>
      </dgm:t>
    </dgm:pt>
    <dgm:pt modelId="{1E8D4627-C227-4003-B113-E1A7F67DCE85}" type="parTrans" cxnId="{256C320D-FFEC-4025-8633-2D0BBC62E37D}">
      <dgm:prSet/>
      <dgm:spPr/>
      <dgm:t>
        <a:bodyPr/>
        <a:lstStyle/>
        <a:p>
          <a:endParaRPr lang="en-US"/>
        </a:p>
      </dgm:t>
    </dgm:pt>
    <dgm:pt modelId="{1ECD130E-AE27-4F4B-8E87-490E4488AC55}" type="sibTrans" cxnId="{256C320D-FFEC-4025-8633-2D0BBC62E37D}">
      <dgm:prSet/>
      <dgm:spPr/>
      <dgm:t>
        <a:bodyPr/>
        <a:lstStyle/>
        <a:p>
          <a:endParaRPr lang="en-US"/>
        </a:p>
      </dgm:t>
    </dgm:pt>
    <dgm:pt modelId="{B6D19571-8ADE-4BB9-B0EB-9148C813F11B}">
      <dgm:prSet/>
      <dgm:spPr/>
      <dgm:t>
        <a:bodyPr/>
        <a:lstStyle/>
        <a:p>
          <a:r>
            <a:rPr lang="en-US"/>
            <a:t>Identification</a:t>
          </a:r>
        </a:p>
      </dgm:t>
    </dgm:pt>
    <dgm:pt modelId="{BE5FB83C-8CF9-44AF-9BC1-11A36A338F14}" type="parTrans" cxnId="{F3A7B739-5B9D-496E-99FB-6C49539B0C68}">
      <dgm:prSet/>
      <dgm:spPr/>
      <dgm:t>
        <a:bodyPr/>
        <a:lstStyle/>
        <a:p>
          <a:endParaRPr lang="en-US"/>
        </a:p>
      </dgm:t>
    </dgm:pt>
    <dgm:pt modelId="{3F72BD04-20D8-4324-9271-6BA04E40706E}" type="sibTrans" cxnId="{F3A7B739-5B9D-496E-99FB-6C49539B0C68}">
      <dgm:prSet/>
      <dgm:spPr/>
      <dgm:t>
        <a:bodyPr/>
        <a:lstStyle/>
        <a:p>
          <a:endParaRPr lang="en-US"/>
        </a:p>
      </dgm:t>
    </dgm:pt>
    <dgm:pt modelId="{147CE096-5418-430F-BC15-CB202511F6EB}">
      <dgm:prSet/>
      <dgm:spPr/>
      <dgm:t>
        <a:bodyPr/>
        <a:lstStyle/>
        <a:p>
          <a:r>
            <a:rPr lang="en-US"/>
            <a:t>Who is sending the Data?</a:t>
          </a:r>
        </a:p>
      </dgm:t>
    </dgm:pt>
    <dgm:pt modelId="{96322164-9037-4D9A-87AA-E42F4245AF6A}" type="parTrans" cxnId="{36D29B5B-9DC6-46BE-B178-23044AB92821}">
      <dgm:prSet/>
      <dgm:spPr/>
      <dgm:t>
        <a:bodyPr/>
        <a:lstStyle/>
        <a:p>
          <a:endParaRPr lang="en-US"/>
        </a:p>
      </dgm:t>
    </dgm:pt>
    <dgm:pt modelId="{B4E1964E-9DD8-436F-A8A2-FB4B3468CEE9}" type="sibTrans" cxnId="{36D29B5B-9DC6-46BE-B178-23044AB92821}">
      <dgm:prSet/>
      <dgm:spPr/>
      <dgm:t>
        <a:bodyPr/>
        <a:lstStyle/>
        <a:p>
          <a:endParaRPr lang="en-US"/>
        </a:p>
      </dgm:t>
    </dgm:pt>
    <dgm:pt modelId="{F291A47A-5E9B-4097-AE85-87383277CDC2}">
      <dgm:prSet/>
      <dgm:spPr/>
      <dgm:t>
        <a:bodyPr/>
        <a:lstStyle/>
        <a:p>
          <a:r>
            <a:rPr lang="en-US"/>
            <a:t>Digital Signatures</a:t>
          </a:r>
        </a:p>
      </dgm:t>
    </dgm:pt>
    <dgm:pt modelId="{DF09D077-28EC-4059-9FE7-2D4E3FE5645E}" type="parTrans" cxnId="{5D5C791E-9711-49EB-9005-78AF1836CBFB}">
      <dgm:prSet/>
      <dgm:spPr/>
      <dgm:t>
        <a:bodyPr/>
        <a:lstStyle/>
        <a:p>
          <a:endParaRPr lang="en-US"/>
        </a:p>
      </dgm:t>
    </dgm:pt>
    <dgm:pt modelId="{8A920293-38EB-438A-865B-92364E5729D3}" type="sibTrans" cxnId="{5D5C791E-9711-49EB-9005-78AF1836CBFB}">
      <dgm:prSet/>
      <dgm:spPr/>
      <dgm:t>
        <a:bodyPr/>
        <a:lstStyle/>
        <a:p>
          <a:endParaRPr lang="en-US"/>
        </a:p>
      </dgm:t>
    </dgm:pt>
    <dgm:pt modelId="{A379D136-97E6-4EBD-B1A8-3E4E5AB19C05}">
      <dgm:prSet/>
      <dgm:spPr/>
      <dgm:t>
        <a:bodyPr/>
        <a:lstStyle/>
        <a:p>
          <a:r>
            <a:rPr lang="en-US"/>
            <a:t>Certificate Authoriteis</a:t>
          </a:r>
        </a:p>
      </dgm:t>
    </dgm:pt>
    <dgm:pt modelId="{F16BCD28-AC3A-4CAA-BA6C-8F16A76738E0}" type="parTrans" cxnId="{6FD09939-C7E4-47C4-96B2-9AF93AB04CD6}">
      <dgm:prSet/>
      <dgm:spPr/>
      <dgm:t>
        <a:bodyPr/>
        <a:lstStyle/>
        <a:p>
          <a:endParaRPr lang="en-US"/>
        </a:p>
      </dgm:t>
    </dgm:pt>
    <dgm:pt modelId="{1F73046B-CDF9-4577-AE24-676B57BA9EB8}" type="sibTrans" cxnId="{6FD09939-C7E4-47C4-96B2-9AF93AB04CD6}">
      <dgm:prSet/>
      <dgm:spPr/>
      <dgm:t>
        <a:bodyPr/>
        <a:lstStyle/>
        <a:p>
          <a:endParaRPr lang="en-US"/>
        </a:p>
      </dgm:t>
    </dgm:pt>
    <dgm:pt modelId="{330E4C68-EC2B-4F85-8130-A0E36D695AEA}" type="pres">
      <dgm:prSet presAssocID="{349A1AC2-442A-4F9B-8035-57B5003A7587}" presName="root" presStyleCnt="0">
        <dgm:presLayoutVars>
          <dgm:dir/>
          <dgm:resizeHandles val="exact"/>
        </dgm:presLayoutVars>
      </dgm:prSet>
      <dgm:spPr/>
    </dgm:pt>
    <dgm:pt modelId="{14939886-A13C-4426-AFE0-EDD643C78F41}" type="pres">
      <dgm:prSet presAssocID="{63399507-AB8F-4D47-BFAC-0973858E4724}" presName="compNode" presStyleCnt="0"/>
      <dgm:spPr/>
    </dgm:pt>
    <dgm:pt modelId="{D51A8092-E367-4799-B213-9C6A05E5510A}" type="pres">
      <dgm:prSet presAssocID="{63399507-AB8F-4D47-BFAC-0973858E4724}" presName="bgRect" presStyleLbl="bgShp" presStyleIdx="0" presStyleCnt="3"/>
      <dgm:spPr/>
    </dgm:pt>
    <dgm:pt modelId="{3AC4797C-8A9C-4F23-A606-337B0D2B2DB7}" type="pres">
      <dgm:prSet presAssocID="{63399507-AB8F-4D47-BFAC-0973858E47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CA4B61B-42CB-49CE-AE27-938656DA572E}" type="pres">
      <dgm:prSet presAssocID="{63399507-AB8F-4D47-BFAC-0973858E4724}" presName="spaceRect" presStyleCnt="0"/>
      <dgm:spPr/>
    </dgm:pt>
    <dgm:pt modelId="{DB87345D-E1F9-44A9-A753-6F0E08878A4E}" type="pres">
      <dgm:prSet presAssocID="{63399507-AB8F-4D47-BFAC-0973858E4724}" presName="parTx" presStyleLbl="revTx" presStyleIdx="0" presStyleCnt="6">
        <dgm:presLayoutVars>
          <dgm:chMax val="0"/>
          <dgm:chPref val="0"/>
        </dgm:presLayoutVars>
      </dgm:prSet>
      <dgm:spPr/>
    </dgm:pt>
    <dgm:pt modelId="{D2A89C37-516A-4F66-AEC3-2FE444E727CB}" type="pres">
      <dgm:prSet presAssocID="{63399507-AB8F-4D47-BFAC-0973858E4724}" presName="desTx" presStyleLbl="revTx" presStyleIdx="1" presStyleCnt="6">
        <dgm:presLayoutVars/>
      </dgm:prSet>
      <dgm:spPr/>
    </dgm:pt>
    <dgm:pt modelId="{8DBF021A-42B1-4E45-B177-8E0FE707261B}" type="pres">
      <dgm:prSet presAssocID="{B8F11FBB-A448-4368-8DF3-6E21051BF68B}" presName="sibTrans" presStyleCnt="0"/>
      <dgm:spPr/>
    </dgm:pt>
    <dgm:pt modelId="{687232E7-3A7D-469C-9BF6-951DAAB615D3}" type="pres">
      <dgm:prSet presAssocID="{3705209E-3060-46D0-B172-8475640C6C28}" presName="compNode" presStyleCnt="0"/>
      <dgm:spPr/>
    </dgm:pt>
    <dgm:pt modelId="{17A060C8-B1CE-4675-9337-ABEE6E410F27}" type="pres">
      <dgm:prSet presAssocID="{3705209E-3060-46D0-B172-8475640C6C28}" presName="bgRect" presStyleLbl="bgShp" presStyleIdx="1" presStyleCnt="3"/>
      <dgm:spPr/>
    </dgm:pt>
    <dgm:pt modelId="{58F3F9CC-D8B7-4604-B4DB-1D7F8D7D38C0}" type="pres">
      <dgm:prSet presAssocID="{3705209E-3060-46D0-B172-8475640C6C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B18E67C5-FAD1-4619-B803-FAD906CFA64B}" type="pres">
      <dgm:prSet presAssocID="{3705209E-3060-46D0-B172-8475640C6C28}" presName="spaceRect" presStyleCnt="0"/>
      <dgm:spPr/>
    </dgm:pt>
    <dgm:pt modelId="{C91C9864-05A7-47C9-AE43-3BC50537CE12}" type="pres">
      <dgm:prSet presAssocID="{3705209E-3060-46D0-B172-8475640C6C28}" presName="parTx" presStyleLbl="revTx" presStyleIdx="2" presStyleCnt="6">
        <dgm:presLayoutVars>
          <dgm:chMax val="0"/>
          <dgm:chPref val="0"/>
        </dgm:presLayoutVars>
      </dgm:prSet>
      <dgm:spPr/>
    </dgm:pt>
    <dgm:pt modelId="{DC2063DD-7061-4F05-B437-8267B02C9602}" type="pres">
      <dgm:prSet presAssocID="{3705209E-3060-46D0-B172-8475640C6C28}" presName="desTx" presStyleLbl="revTx" presStyleIdx="3" presStyleCnt="6">
        <dgm:presLayoutVars/>
      </dgm:prSet>
      <dgm:spPr/>
    </dgm:pt>
    <dgm:pt modelId="{9CD93B75-09A9-46CA-9B80-FEE807D72DA9}" type="pres">
      <dgm:prSet presAssocID="{4592D71A-FFC6-4491-8C35-F7BBB9F23EF1}" presName="sibTrans" presStyleCnt="0"/>
      <dgm:spPr/>
    </dgm:pt>
    <dgm:pt modelId="{62AFAB33-1587-4ADC-880F-F1942861BB3D}" type="pres">
      <dgm:prSet presAssocID="{B6D19571-8ADE-4BB9-B0EB-9148C813F11B}" presName="compNode" presStyleCnt="0"/>
      <dgm:spPr/>
    </dgm:pt>
    <dgm:pt modelId="{B41AABCC-77A8-466A-971A-49B1B2D6E368}" type="pres">
      <dgm:prSet presAssocID="{B6D19571-8ADE-4BB9-B0EB-9148C813F11B}" presName="bgRect" presStyleLbl="bgShp" presStyleIdx="2" presStyleCnt="3"/>
      <dgm:spPr/>
    </dgm:pt>
    <dgm:pt modelId="{65730C72-91C9-461E-8A57-D777CCE00606}" type="pres">
      <dgm:prSet presAssocID="{B6D19571-8ADE-4BB9-B0EB-9148C813F1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308AA5-4765-4E08-908D-A0E0CBB3BE47}" type="pres">
      <dgm:prSet presAssocID="{B6D19571-8ADE-4BB9-B0EB-9148C813F11B}" presName="spaceRect" presStyleCnt="0"/>
      <dgm:spPr/>
    </dgm:pt>
    <dgm:pt modelId="{46E91E84-1249-4602-96D4-E18EDA6EE685}" type="pres">
      <dgm:prSet presAssocID="{B6D19571-8ADE-4BB9-B0EB-9148C813F11B}" presName="parTx" presStyleLbl="revTx" presStyleIdx="4" presStyleCnt="6">
        <dgm:presLayoutVars>
          <dgm:chMax val="0"/>
          <dgm:chPref val="0"/>
        </dgm:presLayoutVars>
      </dgm:prSet>
      <dgm:spPr/>
    </dgm:pt>
    <dgm:pt modelId="{81BB5D0A-526A-4A89-94B2-189AB7B1308C}" type="pres">
      <dgm:prSet presAssocID="{B6D19571-8ADE-4BB9-B0EB-9148C813F11B}" presName="desTx" presStyleLbl="revTx" presStyleIdx="5" presStyleCnt="6">
        <dgm:presLayoutVars/>
      </dgm:prSet>
      <dgm:spPr/>
    </dgm:pt>
  </dgm:ptLst>
  <dgm:cxnLst>
    <dgm:cxn modelId="{256C320D-FFEC-4025-8633-2D0BBC62E37D}" srcId="{3705209E-3060-46D0-B172-8475640C6C28}" destId="{F413F710-AC90-4868-98E7-D9B9C2BA8A5D}" srcOrd="1" destOrd="0" parTransId="{1E8D4627-C227-4003-B113-E1A7F67DCE85}" sibTransId="{1ECD130E-AE27-4F4B-8E87-490E4488AC55}"/>
    <dgm:cxn modelId="{5D5C791E-9711-49EB-9005-78AF1836CBFB}" srcId="{B6D19571-8ADE-4BB9-B0EB-9148C813F11B}" destId="{F291A47A-5E9B-4097-AE85-87383277CDC2}" srcOrd="1" destOrd="0" parTransId="{DF09D077-28EC-4059-9FE7-2D4E3FE5645E}" sibTransId="{8A920293-38EB-438A-865B-92364E5729D3}"/>
    <dgm:cxn modelId="{6FD09939-C7E4-47C4-96B2-9AF93AB04CD6}" srcId="{B6D19571-8ADE-4BB9-B0EB-9148C813F11B}" destId="{A379D136-97E6-4EBD-B1A8-3E4E5AB19C05}" srcOrd="2" destOrd="0" parTransId="{F16BCD28-AC3A-4CAA-BA6C-8F16A76738E0}" sibTransId="{1F73046B-CDF9-4577-AE24-676B57BA9EB8}"/>
    <dgm:cxn modelId="{F3A7B739-5B9D-496E-99FB-6C49539B0C68}" srcId="{349A1AC2-442A-4F9B-8035-57B5003A7587}" destId="{B6D19571-8ADE-4BB9-B0EB-9148C813F11B}" srcOrd="2" destOrd="0" parTransId="{BE5FB83C-8CF9-44AF-9BC1-11A36A338F14}" sibTransId="{3F72BD04-20D8-4324-9271-6BA04E40706E}"/>
    <dgm:cxn modelId="{36D29B5B-9DC6-46BE-B178-23044AB92821}" srcId="{B6D19571-8ADE-4BB9-B0EB-9148C813F11B}" destId="{147CE096-5418-430F-BC15-CB202511F6EB}" srcOrd="0" destOrd="0" parTransId="{96322164-9037-4D9A-87AA-E42F4245AF6A}" sibTransId="{B4E1964E-9DD8-436F-A8A2-FB4B3468CEE9}"/>
    <dgm:cxn modelId="{7C17E45D-3288-4F41-B641-2D12E837FB58}" type="presOf" srcId="{EBEEF50B-1465-4980-9124-6CB126A1A2C8}" destId="{D2A89C37-516A-4F66-AEC3-2FE444E727CB}" srcOrd="0" destOrd="0" presId="urn:microsoft.com/office/officeart/2018/2/layout/IconVerticalSolidList"/>
    <dgm:cxn modelId="{F6C6EB62-7699-4B22-A731-5979BD52D89A}" type="presOf" srcId="{EFB32445-B2C2-4344-B8BB-3BA0F701F40D}" destId="{DC2063DD-7061-4F05-B437-8267B02C9602}" srcOrd="0" destOrd="0" presId="urn:microsoft.com/office/officeart/2018/2/layout/IconVerticalSolidList"/>
    <dgm:cxn modelId="{7C49194B-626B-45D0-A666-110CC337E11B}" srcId="{63399507-AB8F-4D47-BFAC-0973858E4724}" destId="{EBEEF50B-1465-4980-9124-6CB126A1A2C8}" srcOrd="0" destOrd="0" parTransId="{BAD41B68-991D-4C0C-9122-825921B42315}" sibTransId="{7CA835C8-7D77-4A46-88E7-3DBA649DDA84}"/>
    <dgm:cxn modelId="{02282A55-37F2-4E13-BF73-EBA3C824564E}" type="presOf" srcId="{3705209E-3060-46D0-B172-8475640C6C28}" destId="{C91C9864-05A7-47C9-AE43-3BC50537CE12}" srcOrd="0" destOrd="0" presId="urn:microsoft.com/office/officeart/2018/2/layout/IconVerticalSolidList"/>
    <dgm:cxn modelId="{B596638F-9F9D-4056-B857-5A388601CFB6}" type="presOf" srcId="{A379D136-97E6-4EBD-B1A8-3E4E5AB19C05}" destId="{81BB5D0A-526A-4A89-94B2-189AB7B1308C}" srcOrd="0" destOrd="2" presId="urn:microsoft.com/office/officeart/2018/2/layout/IconVerticalSolidList"/>
    <dgm:cxn modelId="{5AAB758F-1BBA-4F52-BCF9-335E692BFAEC}" type="presOf" srcId="{63399507-AB8F-4D47-BFAC-0973858E4724}" destId="{DB87345D-E1F9-44A9-A753-6F0E08878A4E}" srcOrd="0" destOrd="0" presId="urn:microsoft.com/office/officeart/2018/2/layout/IconVerticalSolidList"/>
    <dgm:cxn modelId="{7EA42396-903A-4967-9D46-5A3EDD138BFD}" type="presOf" srcId="{F291A47A-5E9B-4097-AE85-87383277CDC2}" destId="{81BB5D0A-526A-4A89-94B2-189AB7B1308C}" srcOrd="0" destOrd="1" presId="urn:microsoft.com/office/officeart/2018/2/layout/IconVerticalSolidList"/>
    <dgm:cxn modelId="{85CA22A9-B633-4B7A-89B7-AA6C2C8379F7}" srcId="{349A1AC2-442A-4F9B-8035-57B5003A7587}" destId="{63399507-AB8F-4D47-BFAC-0973858E4724}" srcOrd="0" destOrd="0" parTransId="{0498E06F-7F52-48DB-BBFC-922D03867092}" sibTransId="{B8F11FBB-A448-4368-8DF3-6E21051BF68B}"/>
    <dgm:cxn modelId="{67BC9DAD-1A18-4160-84E3-9577196E9820}" type="presOf" srcId="{349A1AC2-442A-4F9B-8035-57B5003A7587}" destId="{330E4C68-EC2B-4F85-8130-A0E36D695AEA}" srcOrd="0" destOrd="0" presId="urn:microsoft.com/office/officeart/2018/2/layout/IconVerticalSolidList"/>
    <dgm:cxn modelId="{18AA46CC-46DB-4F02-8AB9-219765D0D2AD}" type="presOf" srcId="{B6D19571-8ADE-4BB9-B0EB-9148C813F11B}" destId="{46E91E84-1249-4602-96D4-E18EDA6EE685}" srcOrd="0" destOrd="0" presId="urn:microsoft.com/office/officeart/2018/2/layout/IconVerticalSolidList"/>
    <dgm:cxn modelId="{2B7455E3-D030-444A-B11A-403B398E08A1}" srcId="{349A1AC2-442A-4F9B-8035-57B5003A7587}" destId="{3705209E-3060-46D0-B172-8475640C6C28}" srcOrd="1" destOrd="0" parTransId="{5D598346-DCAC-4FFC-B8E5-B69774F0EFF9}" sibTransId="{4592D71A-FFC6-4491-8C35-F7BBB9F23EF1}"/>
    <dgm:cxn modelId="{624811E5-8ADF-4CEB-BB87-030777071A0D}" srcId="{3705209E-3060-46D0-B172-8475640C6C28}" destId="{EFB32445-B2C2-4344-B8BB-3BA0F701F40D}" srcOrd="0" destOrd="0" parTransId="{BF62FCA6-44DD-48B3-A3F8-F9AD778B2DA6}" sibTransId="{9DFA4FB2-2664-4E72-8054-6852869B63EC}"/>
    <dgm:cxn modelId="{7857F4E5-B2CE-43CB-819B-948C9F03E71A}" type="presOf" srcId="{147CE096-5418-430F-BC15-CB202511F6EB}" destId="{81BB5D0A-526A-4A89-94B2-189AB7B1308C}" srcOrd="0" destOrd="0" presId="urn:microsoft.com/office/officeart/2018/2/layout/IconVerticalSolidList"/>
    <dgm:cxn modelId="{D4B08CF4-7329-4A74-8F1A-B4D61EF13FE1}" type="presOf" srcId="{F413F710-AC90-4868-98E7-D9B9C2BA8A5D}" destId="{DC2063DD-7061-4F05-B437-8267B02C9602}" srcOrd="0" destOrd="1" presId="urn:microsoft.com/office/officeart/2018/2/layout/IconVerticalSolidList"/>
    <dgm:cxn modelId="{2BBA0CD8-6738-46AD-A491-9B935EA07D0F}" type="presParOf" srcId="{330E4C68-EC2B-4F85-8130-A0E36D695AEA}" destId="{14939886-A13C-4426-AFE0-EDD643C78F41}" srcOrd="0" destOrd="0" presId="urn:microsoft.com/office/officeart/2018/2/layout/IconVerticalSolidList"/>
    <dgm:cxn modelId="{AC21F336-FAA4-4C33-83AC-C539F17ACE9B}" type="presParOf" srcId="{14939886-A13C-4426-AFE0-EDD643C78F41}" destId="{D51A8092-E367-4799-B213-9C6A05E5510A}" srcOrd="0" destOrd="0" presId="urn:microsoft.com/office/officeart/2018/2/layout/IconVerticalSolidList"/>
    <dgm:cxn modelId="{7577DABE-6FCC-49C0-9F64-162942CE76EE}" type="presParOf" srcId="{14939886-A13C-4426-AFE0-EDD643C78F41}" destId="{3AC4797C-8A9C-4F23-A606-337B0D2B2DB7}" srcOrd="1" destOrd="0" presId="urn:microsoft.com/office/officeart/2018/2/layout/IconVerticalSolidList"/>
    <dgm:cxn modelId="{6974284A-2DC3-4FB4-8C90-8CB8040B44D4}" type="presParOf" srcId="{14939886-A13C-4426-AFE0-EDD643C78F41}" destId="{5CA4B61B-42CB-49CE-AE27-938656DA572E}" srcOrd="2" destOrd="0" presId="urn:microsoft.com/office/officeart/2018/2/layout/IconVerticalSolidList"/>
    <dgm:cxn modelId="{1FF665A1-CD1A-4E20-8D33-1E842AE8FCE5}" type="presParOf" srcId="{14939886-A13C-4426-AFE0-EDD643C78F41}" destId="{DB87345D-E1F9-44A9-A753-6F0E08878A4E}" srcOrd="3" destOrd="0" presId="urn:microsoft.com/office/officeart/2018/2/layout/IconVerticalSolidList"/>
    <dgm:cxn modelId="{464C25E1-6D00-4466-882F-76262C21A244}" type="presParOf" srcId="{14939886-A13C-4426-AFE0-EDD643C78F41}" destId="{D2A89C37-516A-4F66-AEC3-2FE444E727CB}" srcOrd="4" destOrd="0" presId="urn:microsoft.com/office/officeart/2018/2/layout/IconVerticalSolidList"/>
    <dgm:cxn modelId="{7270CD27-62BE-4289-B3A8-17A51CC0F350}" type="presParOf" srcId="{330E4C68-EC2B-4F85-8130-A0E36D695AEA}" destId="{8DBF021A-42B1-4E45-B177-8E0FE707261B}" srcOrd="1" destOrd="0" presId="urn:microsoft.com/office/officeart/2018/2/layout/IconVerticalSolidList"/>
    <dgm:cxn modelId="{21CFF42C-EEC0-4EA9-AA12-D021CD9E2A0D}" type="presParOf" srcId="{330E4C68-EC2B-4F85-8130-A0E36D695AEA}" destId="{687232E7-3A7D-469C-9BF6-951DAAB615D3}" srcOrd="2" destOrd="0" presId="urn:microsoft.com/office/officeart/2018/2/layout/IconVerticalSolidList"/>
    <dgm:cxn modelId="{3052D53A-06DF-474D-B8C2-DEAA67EAABB8}" type="presParOf" srcId="{687232E7-3A7D-469C-9BF6-951DAAB615D3}" destId="{17A060C8-B1CE-4675-9337-ABEE6E410F27}" srcOrd="0" destOrd="0" presId="urn:microsoft.com/office/officeart/2018/2/layout/IconVerticalSolidList"/>
    <dgm:cxn modelId="{B553485B-6160-4A21-BB56-868390B376CC}" type="presParOf" srcId="{687232E7-3A7D-469C-9BF6-951DAAB615D3}" destId="{58F3F9CC-D8B7-4604-B4DB-1D7F8D7D38C0}" srcOrd="1" destOrd="0" presId="urn:microsoft.com/office/officeart/2018/2/layout/IconVerticalSolidList"/>
    <dgm:cxn modelId="{36309063-0B2E-4624-972A-52F58E10EACD}" type="presParOf" srcId="{687232E7-3A7D-469C-9BF6-951DAAB615D3}" destId="{B18E67C5-FAD1-4619-B803-FAD906CFA64B}" srcOrd="2" destOrd="0" presId="urn:microsoft.com/office/officeart/2018/2/layout/IconVerticalSolidList"/>
    <dgm:cxn modelId="{8F07D540-75CB-4A40-B7EA-77CD46A71A1D}" type="presParOf" srcId="{687232E7-3A7D-469C-9BF6-951DAAB615D3}" destId="{C91C9864-05A7-47C9-AE43-3BC50537CE12}" srcOrd="3" destOrd="0" presId="urn:microsoft.com/office/officeart/2018/2/layout/IconVerticalSolidList"/>
    <dgm:cxn modelId="{55FF9E22-6227-409B-B406-7BA7B78930AA}" type="presParOf" srcId="{687232E7-3A7D-469C-9BF6-951DAAB615D3}" destId="{DC2063DD-7061-4F05-B437-8267B02C9602}" srcOrd="4" destOrd="0" presId="urn:microsoft.com/office/officeart/2018/2/layout/IconVerticalSolidList"/>
    <dgm:cxn modelId="{6DFECF54-DCBC-41EC-BDBD-882EB6A76E85}" type="presParOf" srcId="{330E4C68-EC2B-4F85-8130-A0E36D695AEA}" destId="{9CD93B75-09A9-46CA-9B80-FEE807D72DA9}" srcOrd="3" destOrd="0" presId="urn:microsoft.com/office/officeart/2018/2/layout/IconVerticalSolidList"/>
    <dgm:cxn modelId="{DB1C9CB3-F9C8-4021-9DEF-A5E7EA89B4A2}" type="presParOf" srcId="{330E4C68-EC2B-4F85-8130-A0E36D695AEA}" destId="{62AFAB33-1587-4ADC-880F-F1942861BB3D}" srcOrd="4" destOrd="0" presId="urn:microsoft.com/office/officeart/2018/2/layout/IconVerticalSolidList"/>
    <dgm:cxn modelId="{96DAAD0F-1D39-43DC-A563-03049BF72A33}" type="presParOf" srcId="{62AFAB33-1587-4ADC-880F-F1942861BB3D}" destId="{B41AABCC-77A8-466A-971A-49B1B2D6E368}" srcOrd="0" destOrd="0" presId="urn:microsoft.com/office/officeart/2018/2/layout/IconVerticalSolidList"/>
    <dgm:cxn modelId="{C70DCC9C-337B-4388-AC48-9189A70AB1AD}" type="presParOf" srcId="{62AFAB33-1587-4ADC-880F-F1942861BB3D}" destId="{65730C72-91C9-461E-8A57-D777CCE00606}" srcOrd="1" destOrd="0" presId="urn:microsoft.com/office/officeart/2018/2/layout/IconVerticalSolidList"/>
    <dgm:cxn modelId="{1B1C1680-7C19-481C-B8C6-CB06D8517A21}" type="presParOf" srcId="{62AFAB33-1587-4ADC-880F-F1942861BB3D}" destId="{54308AA5-4765-4E08-908D-A0E0CBB3BE47}" srcOrd="2" destOrd="0" presId="urn:microsoft.com/office/officeart/2018/2/layout/IconVerticalSolidList"/>
    <dgm:cxn modelId="{44A5DE81-43FD-407C-9DD6-1E413F749492}" type="presParOf" srcId="{62AFAB33-1587-4ADC-880F-F1942861BB3D}" destId="{46E91E84-1249-4602-96D4-E18EDA6EE685}" srcOrd="3" destOrd="0" presId="urn:microsoft.com/office/officeart/2018/2/layout/IconVerticalSolidList"/>
    <dgm:cxn modelId="{D4B3E312-8D67-4A18-B785-92CA73D0769E}" type="presParOf" srcId="{62AFAB33-1587-4ADC-880F-F1942861BB3D}" destId="{81BB5D0A-526A-4A89-94B2-189AB7B1308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1AE7EE-FED8-4869-83AA-02FA386319C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86BB83-0E3C-47B8-8E5C-82284565654E}">
      <dgm:prSet/>
      <dgm:spPr/>
      <dgm:t>
        <a:bodyPr/>
        <a:lstStyle/>
        <a:p>
          <a:r>
            <a:rPr lang="en-US"/>
            <a:t>One key to both encrypt and decrypt</a:t>
          </a:r>
        </a:p>
      </dgm:t>
    </dgm:pt>
    <dgm:pt modelId="{EE7F6032-5AAD-4953-AC2F-6A385E2E7B9E}" type="parTrans" cxnId="{0FBF877A-12B2-45E8-9490-C2BC7C0B10C8}">
      <dgm:prSet/>
      <dgm:spPr/>
      <dgm:t>
        <a:bodyPr/>
        <a:lstStyle/>
        <a:p>
          <a:endParaRPr lang="en-US"/>
        </a:p>
      </dgm:t>
    </dgm:pt>
    <dgm:pt modelId="{3424D4FC-6BF6-4701-B9AC-51764DDBF162}" type="sibTrans" cxnId="{0FBF877A-12B2-45E8-9490-C2BC7C0B10C8}">
      <dgm:prSet/>
      <dgm:spPr/>
      <dgm:t>
        <a:bodyPr/>
        <a:lstStyle/>
        <a:p>
          <a:endParaRPr lang="en-US"/>
        </a:p>
      </dgm:t>
    </dgm:pt>
    <dgm:pt modelId="{B2065177-D92E-418B-AD11-8842A880BFC5}">
      <dgm:prSet/>
      <dgm:spPr/>
      <dgm:t>
        <a:bodyPr/>
        <a:lstStyle/>
        <a:p>
          <a:r>
            <a:rPr lang="en-US"/>
            <a:t>Not easy to share</a:t>
          </a:r>
        </a:p>
      </dgm:t>
    </dgm:pt>
    <dgm:pt modelId="{3353F238-8F76-4733-8724-28A79B92FBBB}" type="parTrans" cxnId="{406C62F3-646A-4CA2-8D80-F7C06837CFDE}">
      <dgm:prSet/>
      <dgm:spPr/>
      <dgm:t>
        <a:bodyPr/>
        <a:lstStyle/>
        <a:p>
          <a:endParaRPr lang="en-US"/>
        </a:p>
      </dgm:t>
    </dgm:pt>
    <dgm:pt modelId="{EB367760-340B-40F8-A200-01FCAC617C03}" type="sibTrans" cxnId="{406C62F3-646A-4CA2-8D80-F7C06837CFDE}">
      <dgm:prSet/>
      <dgm:spPr/>
      <dgm:t>
        <a:bodyPr/>
        <a:lstStyle/>
        <a:p>
          <a:endParaRPr lang="en-US"/>
        </a:p>
      </dgm:t>
    </dgm:pt>
    <dgm:pt modelId="{2678C717-4EA8-4970-AB5F-9581BE869B70}">
      <dgm:prSet/>
      <dgm:spPr/>
      <dgm:t>
        <a:bodyPr/>
        <a:lstStyle/>
        <a:p>
          <a:r>
            <a:rPr lang="en-US"/>
            <a:t>Anyone with the key can decrypt</a:t>
          </a:r>
        </a:p>
      </dgm:t>
    </dgm:pt>
    <dgm:pt modelId="{7A9A6F34-E3BE-447B-862F-CF5AB95563CB}" type="parTrans" cxnId="{45FFD05F-C959-4A81-A10C-7E7F07790BCE}">
      <dgm:prSet/>
      <dgm:spPr/>
      <dgm:t>
        <a:bodyPr/>
        <a:lstStyle/>
        <a:p>
          <a:endParaRPr lang="en-US"/>
        </a:p>
      </dgm:t>
    </dgm:pt>
    <dgm:pt modelId="{7407420F-1FFF-4DEF-840F-799D3B47DB88}" type="sibTrans" cxnId="{45FFD05F-C959-4A81-A10C-7E7F07790BCE}">
      <dgm:prSet/>
      <dgm:spPr/>
      <dgm:t>
        <a:bodyPr/>
        <a:lstStyle/>
        <a:p>
          <a:endParaRPr lang="en-US"/>
        </a:p>
      </dgm:t>
    </dgm:pt>
    <dgm:pt modelId="{7964E426-CC91-4725-9464-F0EA86F084F5}" type="pres">
      <dgm:prSet presAssocID="{9D1AE7EE-FED8-4869-83AA-02FA386319C3}" presName="linear" presStyleCnt="0">
        <dgm:presLayoutVars>
          <dgm:dir/>
          <dgm:animLvl val="lvl"/>
          <dgm:resizeHandles val="exact"/>
        </dgm:presLayoutVars>
      </dgm:prSet>
      <dgm:spPr/>
    </dgm:pt>
    <dgm:pt modelId="{BA13448E-74E7-46EE-BE71-1EF643A27903}" type="pres">
      <dgm:prSet presAssocID="{9A86BB83-0E3C-47B8-8E5C-82284565654E}" presName="parentLin" presStyleCnt="0"/>
      <dgm:spPr/>
    </dgm:pt>
    <dgm:pt modelId="{05F164E1-BA70-46B6-BE1E-56B9FBA6FE52}" type="pres">
      <dgm:prSet presAssocID="{9A86BB83-0E3C-47B8-8E5C-82284565654E}" presName="parentLeftMargin" presStyleLbl="node1" presStyleIdx="0" presStyleCnt="3"/>
      <dgm:spPr/>
    </dgm:pt>
    <dgm:pt modelId="{D4F5888B-8E57-4B70-810C-4DEDBF0664B7}" type="pres">
      <dgm:prSet presAssocID="{9A86BB83-0E3C-47B8-8E5C-822845656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3D9A8A-1E29-4720-81FE-DD619C8C8EB7}" type="pres">
      <dgm:prSet presAssocID="{9A86BB83-0E3C-47B8-8E5C-82284565654E}" presName="negativeSpace" presStyleCnt="0"/>
      <dgm:spPr/>
    </dgm:pt>
    <dgm:pt modelId="{54245558-3BE7-4165-8B8D-78706C1B3350}" type="pres">
      <dgm:prSet presAssocID="{9A86BB83-0E3C-47B8-8E5C-82284565654E}" presName="childText" presStyleLbl="conFgAcc1" presStyleIdx="0" presStyleCnt="3">
        <dgm:presLayoutVars>
          <dgm:bulletEnabled val="1"/>
        </dgm:presLayoutVars>
      </dgm:prSet>
      <dgm:spPr/>
    </dgm:pt>
    <dgm:pt modelId="{C4420866-3307-4D23-B937-E73C610AF432}" type="pres">
      <dgm:prSet presAssocID="{3424D4FC-6BF6-4701-B9AC-51764DDBF162}" presName="spaceBetweenRectangles" presStyleCnt="0"/>
      <dgm:spPr/>
    </dgm:pt>
    <dgm:pt modelId="{CE9D7977-97D5-42B3-B0B0-CC3AD69C3D85}" type="pres">
      <dgm:prSet presAssocID="{B2065177-D92E-418B-AD11-8842A880BFC5}" presName="parentLin" presStyleCnt="0"/>
      <dgm:spPr/>
    </dgm:pt>
    <dgm:pt modelId="{B25EA7AD-B778-4353-9E16-23B628731734}" type="pres">
      <dgm:prSet presAssocID="{B2065177-D92E-418B-AD11-8842A880BFC5}" presName="parentLeftMargin" presStyleLbl="node1" presStyleIdx="0" presStyleCnt="3"/>
      <dgm:spPr/>
    </dgm:pt>
    <dgm:pt modelId="{C8B9CCB7-B30B-4E0F-8B40-B09D457CE309}" type="pres">
      <dgm:prSet presAssocID="{B2065177-D92E-418B-AD11-8842A880BF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5EC938-B9F5-4FC3-B2F6-3E90F53511FE}" type="pres">
      <dgm:prSet presAssocID="{B2065177-D92E-418B-AD11-8842A880BFC5}" presName="negativeSpace" presStyleCnt="0"/>
      <dgm:spPr/>
    </dgm:pt>
    <dgm:pt modelId="{D5F29CFC-B886-417D-81AD-90001F4DBD6E}" type="pres">
      <dgm:prSet presAssocID="{B2065177-D92E-418B-AD11-8842A880BFC5}" presName="childText" presStyleLbl="conFgAcc1" presStyleIdx="1" presStyleCnt="3">
        <dgm:presLayoutVars>
          <dgm:bulletEnabled val="1"/>
        </dgm:presLayoutVars>
      </dgm:prSet>
      <dgm:spPr/>
    </dgm:pt>
    <dgm:pt modelId="{DFC22E7D-E7B5-4602-B45B-AD93BFD9C843}" type="pres">
      <dgm:prSet presAssocID="{EB367760-340B-40F8-A200-01FCAC617C03}" presName="spaceBetweenRectangles" presStyleCnt="0"/>
      <dgm:spPr/>
    </dgm:pt>
    <dgm:pt modelId="{C7F17E30-E26B-4478-AA99-9BE247685E5A}" type="pres">
      <dgm:prSet presAssocID="{2678C717-4EA8-4970-AB5F-9581BE869B70}" presName="parentLin" presStyleCnt="0"/>
      <dgm:spPr/>
    </dgm:pt>
    <dgm:pt modelId="{A4A3A97E-EFB4-4189-88F1-5A8AE0ABBE91}" type="pres">
      <dgm:prSet presAssocID="{2678C717-4EA8-4970-AB5F-9581BE869B70}" presName="parentLeftMargin" presStyleLbl="node1" presStyleIdx="1" presStyleCnt="3"/>
      <dgm:spPr/>
    </dgm:pt>
    <dgm:pt modelId="{75330D68-DB7B-4F50-A95D-AEA2ED9860DA}" type="pres">
      <dgm:prSet presAssocID="{2678C717-4EA8-4970-AB5F-9581BE869B7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1C9564-BCAF-4091-A35A-857E9051EBDC}" type="pres">
      <dgm:prSet presAssocID="{2678C717-4EA8-4970-AB5F-9581BE869B70}" presName="negativeSpace" presStyleCnt="0"/>
      <dgm:spPr/>
    </dgm:pt>
    <dgm:pt modelId="{4EE41E37-DC82-4322-8848-37BF4B3C31E3}" type="pres">
      <dgm:prSet presAssocID="{2678C717-4EA8-4970-AB5F-9581BE869B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E08155F-1B07-45AA-80CC-8ED23087734A}" type="presOf" srcId="{9A86BB83-0E3C-47B8-8E5C-82284565654E}" destId="{D4F5888B-8E57-4B70-810C-4DEDBF0664B7}" srcOrd="1" destOrd="0" presId="urn:microsoft.com/office/officeart/2005/8/layout/list1"/>
    <dgm:cxn modelId="{45FFD05F-C959-4A81-A10C-7E7F07790BCE}" srcId="{9D1AE7EE-FED8-4869-83AA-02FA386319C3}" destId="{2678C717-4EA8-4970-AB5F-9581BE869B70}" srcOrd="2" destOrd="0" parTransId="{7A9A6F34-E3BE-447B-862F-CF5AB95563CB}" sibTransId="{7407420F-1FFF-4DEF-840F-799D3B47DB88}"/>
    <dgm:cxn modelId="{12D7144F-807F-4E0D-84C5-F71507A42AB7}" type="presOf" srcId="{B2065177-D92E-418B-AD11-8842A880BFC5}" destId="{C8B9CCB7-B30B-4E0F-8B40-B09D457CE309}" srcOrd="1" destOrd="0" presId="urn:microsoft.com/office/officeart/2005/8/layout/list1"/>
    <dgm:cxn modelId="{29B78055-439F-4B3F-945D-093A7A8BFDC9}" type="presOf" srcId="{9A86BB83-0E3C-47B8-8E5C-82284565654E}" destId="{05F164E1-BA70-46B6-BE1E-56B9FBA6FE52}" srcOrd="0" destOrd="0" presId="urn:microsoft.com/office/officeart/2005/8/layout/list1"/>
    <dgm:cxn modelId="{C860FA58-295C-4CAA-B562-9FFC5721E26B}" type="presOf" srcId="{B2065177-D92E-418B-AD11-8842A880BFC5}" destId="{B25EA7AD-B778-4353-9E16-23B628731734}" srcOrd="0" destOrd="0" presId="urn:microsoft.com/office/officeart/2005/8/layout/list1"/>
    <dgm:cxn modelId="{0FBF877A-12B2-45E8-9490-C2BC7C0B10C8}" srcId="{9D1AE7EE-FED8-4869-83AA-02FA386319C3}" destId="{9A86BB83-0E3C-47B8-8E5C-82284565654E}" srcOrd="0" destOrd="0" parTransId="{EE7F6032-5AAD-4953-AC2F-6A385E2E7B9E}" sibTransId="{3424D4FC-6BF6-4701-B9AC-51764DDBF162}"/>
    <dgm:cxn modelId="{075938BF-FB53-4B6D-858C-820E561CC664}" type="presOf" srcId="{9D1AE7EE-FED8-4869-83AA-02FA386319C3}" destId="{7964E426-CC91-4725-9464-F0EA86F084F5}" srcOrd="0" destOrd="0" presId="urn:microsoft.com/office/officeart/2005/8/layout/list1"/>
    <dgm:cxn modelId="{526833DC-2578-4BFD-9AA9-D06DF97EE9CB}" type="presOf" srcId="{2678C717-4EA8-4970-AB5F-9581BE869B70}" destId="{A4A3A97E-EFB4-4189-88F1-5A8AE0ABBE91}" srcOrd="0" destOrd="0" presId="urn:microsoft.com/office/officeart/2005/8/layout/list1"/>
    <dgm:cxn modelId="{05F33FDF-7316-4CF4-AB1C-26676813D856}" type="presOf" srcId="{2678C717-4EA8-4970-AB5F-9581BE869B70}" destId="{75330D68-DB7B-4F50-A95D-AEA2ED9860DA}" srcOrd="1" destOrd="0" presId="urn:microsoft.com/office/officeart/2005/8/layout/list1"/>
    <dgm:cxn modelId="{406C62F3-646A-4CA2-8D80-F7C06837CFDE}" srcId="{9D1AE7EE-FED8-4869-83AA-02FA386319C3}" destId="{B2065177-D92E-418B-AD11-8842A880BFC5}" srcOrd="1" destOrd="0" parTransId="{3353F238-8F76-4733-8724-28A79B92FBBB}" sibTransId="{EB367760-340B-40F8-A200-01FCAC617C03}"/>
    <dgm:cxn modelId="{D315DD40-B8BF-42E1-BAEA-7C2F1B071570}" type="presParOf" srcId="{7964E426-CC91-4725-9464-F0EA86F084F5}" destId="{BA13448E-74E7-46EE-BE71-1EF643A27903}" srcOrd="0" destOrd="0" presId="urn:microsoft.com/office/officeart/2005/8/layout/list1"/>
    <dgm:cxn modelId="{A2AB37E6-5543-46BE-A647-EF54E72BBE05}" type="presParOf" srcId="{BA13448E-74E7-46EE-BE71-1EF643A27903}" destId="{05F164E1-BA70-46B6-BE1E-56B9FBA6FE52}" srcOrd="0" destOrd="0" presId="urn:microsoft.com/office/officeart/2005/8/layout/list1"/>
    <dgm:cxn modelId="{877E2037-D5EF-45C5-8C55-63B52EFAEAC0}" type="presParOf" srcId="{BA13448E-74E7-46EE-BE71-1EF643A27903}" destId="{D4F5888B-8E57-4B70-810C-4DEDBF0664B7}" srcOrd="1" destOrd="0" presId="urn:microsoft.com/office/officeart/2005/8/layout/list1"/>
    <dgm:cxn modelId="{540A3768-1914-4C74-9D84-FD1B2F71B1CC}" type="presParOf" srcId="{7964E426-CC91-4725-9464-F0EA86F084F5}" destId="{543D9A8A-1E29-4720-81FE-DD619C8C8EB7}" srcOrd="1" destOrd="0" presId="urn:microsoft.com/office/officeart/2005/8/layout/list1"/>
    <dgm:cxn modelId="{6959B30D-0689-41AF-A5F7-1E9F99AE66E9}" type="presParOf" srcId="{7964E426-CC91-4725-9464-F0EA86F084F5}" destId="{54245558-3BE7-4165-8B8D-78706C1B3350}" srcOrd="2" destOrd="0" presId="urn:microsoft.com/office/officeart/2005/8/layout/list1"/>
    <dgm:cxn modelId="{8039FA41-8D37-45DF-94CF-FBFBD65FC833}" type="presParOf" srcId="{7964E426-CC91-4725-9464-F0EA86F084F5}" destId="{C4420866-3307-4D23-B937-E73C610AF432}" srcOrd="3" destOrd="0" presId="urn:microsoft.com/office/officeart/2005/8/layout/list1"/>
    <dgm:cxn modelId="{B0EEA204-1884-4D35-AA29-87617D9342C9}" type="presParOf" srcId="{7964E426-CC91-4725-9464-F0EA86F084F5}" destId="{CE9D7977-97D5-42B3-B0B0-CC3AD69C3D85}" srcOrd="4" destOrd="0" presId="urn:microsoft.com/office/officeart/2005/8/layout/list1"/>
    <dgm:cxn modelId="{6202EA78-E08B-4E48-A65B-3D5EF84ACBAE}" type="presParOf" srcId="{CE9D7977-97D5-42B3-B0B0-CC3AD69C3D85}" destId="{B25EA7AD-B778-4353-9E16-23B628731734}" srcOrd="0" destOrd="0" presId="urn:microsoft.com/office/officeart/2005/8/layout/list1"/>
    <dgm:cxn modelId="{49B47617-036E-4619-9BA9-A163716EB595}" type="presParOf" srcId="{CE9D7977-97D5-42B3-B0B0-CC3AD69C3D85}" destId="{C8B9CCB7-B30B-4E0F-8B40-B09D457CE309}" srcOrd="1" destOrd="0" presId="urn:microsoft.com/office/officeart/2005/8/layout/list1"/>
    <dgm:cxn modelId="{CEBE270B-29DB-4B9A-A724-DEA48BC252B6}" type="presParOf" srcId="{7964E426-CC91-4725-9464-F0EA86F084F5}" destId="{F75EC938-B9F5-4FC3-B2F6-3E90F53511FE}" srcOrd="5" destOrd="0" presId="urn:microsoft.com/office/officeart/2005/8/layout/list1"/>
    <dgm:cxn modelId="{029C93DC-A7F4-43F4-A9B1-46E268C0B7AF}" type="presParOf" srcId="{7964E426-CC91-4725-9464-F0EA86F084F5}" destId="{D5F29CFC-B886-417D-81AD-90001F4DBD6E}" srcOrd="6" destOrd="0" presId="urn:microsoft.com/office/officeart/2005/8/layout/list1"/>
    <dgm:cxn modelId="{CD0A5586-4C1D-4FC1-BD9D-26236B62910A}" type="presParOf" srcId="{7964E426-CC91-4725-9464-F0EA86F084F5}" destId="{DFC22E7D-E7B5-4602-B45B-AD93BFD9C843}" srcOrd="7" destOrd="0" presId="urn:microsoft.com/office/officeart/2005/8/layout/list1"/>
    <dgm:cxn modelId="{45803073-DFE1-4B15-9D5F-12A6FCE063B4}" type="presParOf" srcId="{7964E426-CC91-4725-9464-F0EA86F084F5}" destId="{C7F17E30-E26B-4478-AA99-9BE247685E5A}" srcOrd="8" destOrd="0" presId="urn:microsoft.com/office/officeart/2005/8/layout/list1"/>
    <dgm:cxn modelId="{9715FDD5-CDC8-4C4A-B803-8824C93EF6A1}" type="presParOf" srcId="{C7F17E30-E26B-4478-AA99-9BE247685E5A}" destId="{A4A3A97E-EFB4-4189-88F1-5A8AE0ABBE91}" srcOrd="0" destOrd="0" presId="urn:microsoft.com/office/officeart/2005/8/layout/list1"/>
    <dgm:cxn modelId="{C4144A65-2999-4154-B063-C5A199223C7A}" type="presParOf" srcId="{C7F17E30-E26B-4478-AA99-9BE247685E5A}" destId="{75330D68-DB7B-4F50-A95D-AEA2ED9860DA}" srcOrd="1" destOrd="0" presId="urn:microsoft.com/office/officeart/2005/8/layout/list1"/>
    <dgm:cxn modelId="{3C0C9E64-F053-4CA1-8951-5B6777AB4CE9}" type="presParOf" srcId="{7964E426-CC91-4725-9464-F0EA86F084F5}" destId="{7A1C9564-BCAF-4091-A35A-857E9051EBDC}" srcOrd="9" destOrd="0" presId="urn:microsoft.com/office/officeart/2005/8/layout/list1"/>
    <dgm:cxn modelId="{E6E2C691-8D6E-4F65-B095-5BBC3DFD0B5B}" type="presParOf" srcId="{7964E426-CC91-4725-9464-F0EA86F084F5}" destId="{4EE41E37-DC82-4322-8848-37BF4B3C31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CD5527-B2DA-4C44-8E38-B30197BB70D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220AF739-FC44-48FB-8A5E-FDFE16AB4E1C}">
      <dgm:prSet/>
      <dgm:spPr/>
      <dgm:t>
        <a:bodyPr/>
        <a:lstStyle/>
        <a:p>
          <a:r>
            <a:rPr lang="en-US"/>
            <a:t>2 keys</a:t>
          </a:r>
        </a:p>
      </dgm:t>
    </dgm:pt>
    <dgm:pt modelId="{1A6A9C7B-027B-49FE-AE2D-509334A01F81}" type="parTrans" cxnId="{4E913B0C-30FC-4D13-9032-03AB1D3EAB6B}">
      <dgm:prSet/>
      <dgm:spPr/>
      <dgm:t>
        <a:bodyPr/>
        <a:lstStyle/>
        <a:p>
          <a:endParaRPr lang="en-US"/>
        </a:p>
      </dgm:t>
    </dgm:pt>
    <dgm:pt modelId="{076C634F-FFB8-4DB3-A749-EABD391E8239}" type="sibTrans" cxnId="{4E913B0C-30FC-4D13-9032-03AB1D3EAB6B}">
      <dgm:prSet/>
      <dgm:spPr/>
      <dgm:t>
        <a:bodyPr/>
        <a:lstStyle/>
        <a:p>
          <a:endParaRPr lang="en-US"/>
        </a:p>
      </dgm:t>
    </dgm:pt>
    <dgm:pt modelId="{556950F3-DFCB-4F4D-A3FB-4FE59D7DBA5B}">
      <dgm:prSet/>
      <dgm:spPr/>
      <dgm:t>
        <a:bodyPr/>
        <a:lstStyle/>
        <a:p>
          <a:r>
            <a:rPr lang="en-US"/>
            <a:t>1 public – share with your friends</a:t>
          </a:r>
        </a:p>
      </dgm:t>
    </dgm:pt>
    <dgm:pt modelId="{B9199159-B783-41DA-8B1E-8CB83BAAA58B}" type="parTrans" cxnId="{9D8A28A2-3505-4506-90E6-5A741DF4461F}">
      <dgm:prSet/>
      <dgm:spPr/>
      <dgm:t>
        <a:bodyPr/>
        <a:lstStyle/>
        <a:p>
          <a:endParaRPr lang="en-US"/>
        </a:p>
      </dgm:t>
    </dgm:pt>
    <dgm:pt modelId="{81255CC0-6490-4F35-8E46-EB32AE3CD4EF}" type="sibTrans" cxnId="{9D8A28A2-3505-4506-90E6-5A741DF4461F}">
      <dgm:prSet/>
      <dgm:spPr/>
      <dgm:t>
        <a:bodyPr/>
        <a:lstStyle/>
        <a:p>
          <a:endParaRPr lang="en-US"/>
        </a:p>
      </dgm:t>
    </dgm:pt>
    <dgm:pt modelId="{B85E15A0-77E2-4819-ACD8-58993CAD7B88}">
      <dgm:prSet/>
      <dgm:spPr/>
      <dgm:t>
        <a:bodyPr/>
        <a:lstStyle/>
        <a:p>
          <a:r>
            <a:rPr lang="en-US"/>
            <a:t>1 private – keep yourself</a:t>
          </a:r>
        </a:p>
      </dgm:t>
    </dgm:pt>
    <dgm:pt modelId="{BF50F21B-BE90-4326-982C-8CAFF0A771FC}" type="parTrans" cxnId="{7F2EE469-EF25-44AC-A39D-CFAF25041432}">
      <dgm:prSet/>
      <dgm:spPr/>
      <dgm:t>
        <a:bodyPr/>
        <a:lstStyle/>
        <a:p>
          <a:endParaRPr lang="en-US"/>
        </a:p>
      </dgm:t>
    </dgm:pt>
    <dgm:pt modelId="{FC993099-8C33-4837-B358-C88673DBC186}" type="sibTrans" cxnId="{7F2EE469-EF25-44AC-A39D-CFAF25041432}">
      <dgm:prSet/>
      <dgm:spPr/>
      <dgm:t>
        <a:bodyPr/>
        <a:lstStyle/>
        <a:p>
          <a:endParaRPr lang="en-US"/>
        </a:p>
      </dgm:t>
    </dgm:pt>
    <dgm:pt modelId="{CDE18026-0A31-4D8C-BD64-2FE816B923FD}">
      <dgm:prSet/>
      <dgm:spPr/>
      <dgm:t>
        <a:bodyPr/>
        <a:lstStyle/>
        <a:p>
          <a:r>
            <a:rPr lang="en-US"/>
            <a:t>Keys work together</a:t>
          </a:r>
        </a:p>
      </dgm:t>
    </dgm:pt>
    <dgm:pt modelId="{3BEF1165-43A2-4D4B-9DC9-C533DA8DDB27}" type="parTrans" cxnId="{510DB5AD-05A5-42CA-A98D-E8EFAB9FF9C6}">
      <dgm:prSet/>
      <dgm:spPr/>
      <dgm:t>
        <a:bodyPr/>
        <a:lstStyle/>
        <a:p>
          <a:endParaRPr lang="en-US"/>
        </a:p>
      </dgm:t>
    </dgm:pt>
    <dgm:pt modelId="{DCCD938F-3EA1-47AE-B2ED-460D2722F374}" type="sibTrans" cxnId="{510DB5AD-05A5-42CA-A98D-E8EFAB9FF9C6}">
      <dgm:prSet/>
      <dgm:spPr/>
      <dgm:t>
        <a:bodyPr/>
        <a:lstStyle/>
        <a:p>
          <a:endParaRPr lang="en-US"/>
        </a:p>
      </dgm:t>
    </dgm:pt>
    <dgm:pt modelId="{EBA5FF3F-7D38-4171-920C-5B665673077C}">
      <dgm:prSet/>
      <dgm:spPr/>
      <dgm:t>
        <a:bodyPr/>
        <a:lstStyle/>
        <a:p>
          <a:r>
            <a:rPr lang="en-US"/>
            <a:t>Only the holder of private key can decrypt</a:t>
          </a:r>
        </a:p>
      </dgm:t>
    </dgm:pt>
    <dgm:pt modelId="{E7E472E8-8005-4DBB-8AA4-55882E2AAC33}" type="parTrans" cxnId="{FFA88D9F-22AB-4A3E-87AD-602AF4D1F3CC}">
      <dgm:prSet/>
      <dgm:spPr/>
      <dgm:t>
        <a:bodyPr/>
        <a:lstStyle/>
        <a:p>
          <a:endParaRPr lang="en-US"/>
        </a:p>
      </dgm:t>
    </dgm:pt>
    <dgm:pt modelId="{C6F85A9D-60A2-4EF9-A32B-8DABFF91971F}" type="sibTrans" cxnId="{FFA88D9F-22AB-4A3E-87AD-602AF4D1F3CC}">
      <dgm:prSet/>
      <dgm:spPr/>
      <dgm:t>
        <a:bodyPr/>
        <a:lstStyle/>
        <a:p>
          <a:endParaRPr lang="en-US"/>
        </a:p>
      </dgm:t>
    </dgm:pt>
    <dgm:pt modelId="{7BF3F929-6C33-4930-9060-95F6589831CD}" type="pres">
      <dgm:prSet presAssocID="{6FCD5527-B2DA-4C44-8E38-B30197BB70D7}" presName="root" presStyleCnt="0">
        <dgm:presLayoutVars>
          <dgm:dir/>
          <dgm:resizeHandles val="exact"/>
        </dgm:presLayoutVars>
      </dgm:prSet>
      <dgm:spPr/>
    </dgm:pt>
    <dgm:pt modelId="{7FC7D2E8-FCE8-43C8-8175-A6EAA0D4A1CF}" type="pres">
      <dgm:prSet presAssocID="{220AF739-FC44-48FB-8A5E-FDFE16AB4E1C}" presName="compNode" presStyleCnt="0"/>
      <dgm:spPr/>
    </dgm:pt>
    <dgm:pt modelId="{CDF4AB2E-F93E-4D83-ACAF-8C7414F55FE8}" type="pres">
      <dgm:prSet presAssocID="{220AF739-FC44-48FB-8A5E-FDFE16AB4E1C}" presName="bgRect" presStyleLbl="bgShp" presStyleIdx="0" presStyleCnt="3"/>
      <dgm:spPr/>
    </dgm:pt>
    <dgm:pt modelId="{303EDD4E-E30F-4C77-8762-4502C59BE5D6}" type="pres">
      <dgm:prSet presAssocID="{220AF739-FC44-48FB-8A5E-FDFE16AB4E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0BC0151-6155-4BDE-ACD2-35A049F5003B}" type="pres">
      <dgm:prSet presAssocID="{220AF739-FC44-48FB-8A5E-FDFE16AB4E1C}" presName="spaceRect" presStyleCnt="0"/>
      <dgm:spPr/>
    </dgm:pt>
    <dgm:pt modelId="{5F22C36C-F0EA-47F0-8017-3C06DB1D027F}" type="pres">
      <dgm:prSet presAssocID="{220AF739-FC44-48FB-8A5E-FDFE16AB4E1C}" presName="parTx" presStyleLbl="revTx" presStyleIdx="0" presStyleCnt="4">
        <dgm:presLayoutVars>
          <dgm:chMax val="0"/>
          <dgm:chPref val="0"/>
        </dgm:presLayoutVars>
      </dgm:prSet>
      <dgm:spPr/>
    </dgm:pt>
    <dgm:pt modelId="{07F91DAD-C26C-4386-BB3F-09A3184B9A88}" type="pres">
      <dgm:prSet presAssocID="{220AF739-FC44-48FB-8A5E-FDFE16AB4E1C}" presName="desTx" presStyleLbl="revTx" presStyleIdx="1" presStyleCnt="4">
        <dgm:presLayoutVars/>
      </dgm:prSet>
      <dgm:spPr/>
    </dgm:pt>
    <dgm:pt modelId="{0D3E16C8-A449-4221-B895-3287BD4224F4}" type="pres">
      <dgm:prSet presAssocID="{076C634F-FFB8-4DB3-A749-EABD391E8239}" presName="sibTrans" presStyleCnt="0"/>
      <dgm:spPr/>
    </dgm:pt>
    <dgm:pt modelId="{FF2F9732-5480-4045-8095-B829426C9554}" type="pres">
      <dgm:prSet presAssocID="{CDE18026-0A31-4D8C-BD64-2FE816B923FD}" presName="compNode" presStyleCnt="0"/>
      <dgm:spPr/>
    </dgm:pt>
    <dgm:pt modelId="{6E84D35F-F814-435F-B51C-C9EE53335024}" type="pres">
      <dgm:prSet presAssocID="{CDE18026-0A31-4D8C-BD64-2FE816B923FD}" presName="bgRect" presStyleLbl="bgShp" presStyleIdx="1" presStyleCnt="3"/>
      <dgm:spPr/>
    </dgm:pt>
    <dgm:pt modelId="{F318301A-4EE2-4A4E-85FF-83377B1C665B}" type="pres">
      <dgm:prSet presAssocID="{CDE18026-0A31-4D8C-BD64-2FE816B923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26234C2-2947-4AE4-806B-07AD70668D8F}" type="pres">
      <dgm:prSet presAssocID="{CDE18026-0A31-4D8C-BD64-2FE816B923FD}" presName="spaceRect" presStyleCnt="0"/>
      <dgm:spPr/>
    </dgm:pt>
    <dgm:pt modelId="{07246599-6BEB-4A36-BE6F-BB605D7F1479}" type="pres">
      <dgm:prSet presAssocID="{CDE18026-0A31-4D8C-BD64-2FE816B923FD}" presName="parTx" presStyleLbl="revTx" presStyleIdx="2" presStyleCnt="4">
        <dgm:presLayoutVars>
          <dgm:chMax val="0"/>
          <dgm:chPref val="0"/>
        </dgm:presLayoutVars>
      </dgm:prSet>
      <dgm:spPr/>
    </dgm:pt>
    <dgm:pt modelId="{944D5D96-7C51-459C-8FC4-BB0FEE058349}" type="pres">
      <dgm:prSet presAssocID="{DCCD938F-3EA1-47AE-B2ED-460D2722F374}" presName="sibTrans" presStyleCnt="0"/>
      <dgm:spPr/>
    </dgm:pt>
    <dgm:pt modelId="{E5401810-6E0D-495B-B7DD-F8D81A888725}" type="pres">
      <dgm:prSet presAssocID="{EBA5FF3F-7D38-4171-920C-5B665673077C}" presName="compNode" presStyleCnt="0"/>
      <dgm:spPr/>
    </dgm:pt>
    <dgm:pt modelId="{DD42FA03-0903-46FB-BEDC-DF7563141CCB}" type="pres">
      <dgm:prSet presAssocID="{EBA5FF3F-7D38-4171-920C-5B665673077C}" presName="bgRect" presStyleLbl="bgShp" presStyleIdx="2" presStyleCnt="3"/>
      <dgm:spPr/>
    </dgm:pt>
    <dgm:pt modelId="{A75C6FA3-3608-4627-8CBD-0936A4809576}" type="pres">
      <dgm:prSet presAssocID="{EBA5FF3F-7D38-4171-920C-5B66567307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il"/>
        </a:ext>
      </dgm:extLst>
    </dgm:pt>
    <dgm:pt modelId="{F1A12E13-8AB9-453D-84A8-0FB5D7089FC8}" type="pres">
      <dgm:prSet presAssocID="{EBA5FF3F-7D38-4171-920C-5B665673077C}" presName="spaceRect" presStyleCnt="0"/>
      <dgm:spPr/>
    </dgm:pt>
    <dgm:pt modelId="{1D3299EF-95BF-470B-9B66-9C5165F3F484}" type="pres">
      <dgm:prSet presAssocID="{EBA5FF3F-7D38-4171-920C-5B66567307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E913B0C-30FC-4D13-9032-03AB1D3EAB6B}" srcId="{6FCD5527-B2DA-4C44-8E38-B30197BB70D7}" destId="{220AF739-FC44-48FB-8A5E-FDFE16AB4E1C}" srcOrd="0" destOrd="0" parTransId="{1A6A9C7B-027B-49FE-AE2D-509334A01F81}" sibTransId="{076C634F-FFB8-4DB3-A749-EABD391E8239}"/>
    <dgm:cxn modelId="{19A73B23-0E8B-48FC-940D-8976CD129851}" type="presOf" srcId="{B85E15A0-77E2-4819-ACD8-58993CAD7B88}" destId="{07F91DAD-C26C-4386-BB3F-09A3184B9A88}" srcOrd="0" destOrd="1" presId="urn:microsoft.com/office/officeart/2018/2/layout/IconVerticalSolidList"/>
    <dgm:cxn modelId="{516BE239-67E3-4374-BF0D-39E6B8768FA5}" type="presOf" srcId="{6FCD5527-B2DA-4C44-8E38-B30197BB70D7}" destId="{7BF3F929-6C33-4930-9060-95F6589831CD}" srcOrd="0" destOrd="0" presId="urn:microsoft.com/office/officeart/2018/2/layout/IconVerticalSolidList"/>
    <dgm:cxn modelId="{7F2EE469-EF25-44AC-A39D-CFAF25041432}" srcId="{220AF739-FC44-48FB-8A5E-FDFE16AB4E1C}" destId="{B85E15A0-77E2-4819-ACD8-58993CAD7B88}" srcOrd="1" destOrd="0" parTransId="{BF50F21B-BE90-4326-982C-8CAFF0A771FC}" sibTransId="{FC993099-8C33-4837-B358-C88673DBC186}"/>
    <dgm:cxn modelId="{4B36E86C-9384-4528-BBFD-12E5BCE0B377}" type="presOf" srcId="{220AF739-FC44-48FB-8A5E-FDFE16AB4E1C}" destId="{5F22C36C-F0EA-47F0-8017-3C06DB1D027F}" srcOrd="0" destOrd="0" presId="urn:microsoft.com/office/officeart/2018/2/layout/IconVerticalSolidList"/>
    <dgm:cxn modelId="{F1558981-509D-46F4-AB8B-7706E2B92D48}" type="presOf" srcId="{CDE18026-0A31-4D8C-BD64-2FE816B923FD}" destId="{07246599-6BEB-4A36-BE6F-BB605D7F1479}" srcOrd="0" destOrd="0" presId="urn:microsoft.com/office/officeart/2018/2/layout/IconVerticalSolidList"/>
    <dgm:cxn modelId="{F1F8228A-616D-4496-86F9-CEF5915C1168}" type="presOf" srcId="{EBA5FF3F-7D38-4171-920C-5B665673077C}" destId="{1D3299EF-95BF-470B-9B66-9C5165F3F484}" srcOrd="0" destOrd="0" presId="urn:microsoft.com/office/officeart/2018/2/layout/IconVerticalSolidList"/>
    <dgm:cxn modelId="{FFA88D9F-22AB-4A3E-87AD-602AF4D1F3CC}" srcId="{6FCD5527-B2DA-4C44-8E38-B30197BB70D7}" destId="{EBA5FF3F-7D38-4171-920C-5B665673077C}" srcOrd="2" destOrd="0" parTransId="{E7E472E8-8005-4DBB-8AA4-55882E2AAC33}" sibTransId="{C6F85A9D-60A2-4EF9-A32B-8DABFF91971F}"/>
    <dgm:cxn modelId="{9D8A28A2-3505-4506-90E6-5A741DF4461F}" srcId="{220AF739-FC44-48FB-8A5E-FDFE16AB4E1C}" destId="{556950F3-DFCB-4F4D-A3FB-4FE59D7DBA5B}" srcOrd="0" destOrd="0" parTransId="{B9199159-B783-41DA-8B1E-8CB83BAAA58B}" sibTransId="{81255CC0-6490-4F35-8E46-EB32AE3CD4EF}"/>
    <dgm:cxn modelId="{510DB5AD-05A5-42CA-A98D-E8EFAB9FF9C6}" srcId="{6FCD5527-B2DA-4C44-8E38-B30197BB70D7}" destId="{CDE18026-0A31-4D8C-BD64-2FE816B923FD}" srcOrd="1" destOrd="0" parTransId="{3BEF1165-43A2-4D4B-9DC9-C533DA8DDB27}" sibTransId="{DCCD938F-3EA1-47AE-B2ED-460D2722F374}"/>
    <dgm:cxn modelId="{09651FC5-F416-4748-A648-8BF026EBB431}" type="presOf" srcId="{556950F3-DFCB-4F4D-A3FB-4FE59D7DBA5B}" destId="{07F91DAD-C26C-4386-BB3F-09A3184B9A88}" srcOrd="0" destOrd="0" presId="urn:microsoft.com/office/officeart/2018/2/layout/IconVerticalSolidList"/>
    <dgm:cxn modelId="{69F3F0F2-54F4-4EA8-9F14-FA2C20A054EA}" type="presParOf" srcId="{7BF3F929-6C33-4930-9060-95F6589831CD}" destId="{7FC7D2E8-FCE8-43C8-8175-A6EAA0D4A1CF}" srcOrd="0" destOrd="0" presId="urn:microsoft.com/office/officeart/2018/2/layout/IconVerticalSolidList"/>
    <dgm:cxn modelId="{9E48F1EF-7DA3-476D-910B-ABB54F6000C0}" type="presParOf" srcId="{7FC7D2E8-FCE8-43C8-8175-A6EAA0D4A1CF}" destId="{CDF4AB2E-F93E-4D83-ACAF-8C7414F55FE8}" srcOrd="0" destOrd="0" presId="urn:microsoft.com/office/officeart/2018/2/layout/IconVerticalSolidList"/>
    <dgm:cxn modelId="{E133DB96-42A1-4931-99F2-7D1119CB0D6E}" type="presParOf" srcId="{7FC7D2E8-FCE8-43C8-8175-A6EAA0D4A1CF}" destId="{303EDD4E-E30F-4C77-8762-4502C59BE5D6}" srcOrd="1" destOrd="0" presId="urn:microsoft.com/office/officeart/2018/2/layout/IconVerticalSolidList"/>
    <dgm:cxn modelId="{58F93D81-FDE9-40C9-BDA2-101D8E811302}" type="presParOf" srcId="{7FC7D2E8-FCE8-43C8-8175-A6EAA0D4A1CF}" destId="{20BC0151-6155-4BDE-ACD2-35A049F5003B}" srcOrd="2" destOrd="0" presId="urn:microsoft.com/office/officeart/2018/2/layout/IconVerticalSolidList"/>
    <dgm:cxn modelId="{5E134E63-CDA6-4F1C-AEB8-36FEF6B3D690}" type="presParOf" srcId="{7FC7D2E8-FCE8-43C8-8175-A6EAA0D4A1CF}" destId="{5F22C36C-F0EA-47F0-8017-3C06DB1D027F}" srcOrd="3" destOrd="0" presId="urn:microsoft.com/office/officeart/2018/2/layout/IconVerticalSolidList"/>
    <dgm:cxn modelId="{9554F580-766C-40D8-983F-EBD0AEC75962}" type="presParOf" srcId="{7FC7D2E8-FCE8-43C8-8175-A6EAA0D4A1CF}" destId="{07F91DAD-C26C-4386-BB3F-09A3184B9A88}" srcOrd="4" destOrd="0" presId="urn:microsoft.com/office/officeart/2018/2/layout/IconVerticalSolidList"/>
    <dgm:cxn modelId="{83F6BBAA-5F48-4DB5-BC49-AD5038C8BFBF}" type="presParOf" srcId="{7BF3F929-6C33-4930-9060-95F6589831CD}" destId="{0D3E16C8-A449-4221-B895-3287BD4224F4}" srcOrd="1" destOrd="0" presId="urn:microsoft.com/office/officeart/2018/2/layout/IconVerticalSolidList"/>
    <dgm:cxn modelId="{C5E01813-9A9B-48CE-BFA8-20A1DC86D558}" type="presParOf" srcId="{7BF3F929-6C33-4930-9060-95F6589831CD}" destId="{FF2F9732-5480-4045-8095-B829426C9554}" srcOrd="2" destOrd="0" presId="urn:microsoft.com/office/officeart/2018/2/layout/IconVerticalSolidList"/>
    <dgm:cxn modelId="{3C97CD8D-4899-4BBE-80EC-3D4259C7BA7E}" type="presParOf" srcId="{FF2F9732-5480-4045-8095-B829426C9554}" destId="{6E84D35F-F814-435F-B51C-C9EE53335024}" srcOrd="0" destOrd="0" presId="urn:microsoft.com/office/officeart/2018/2/layout/IconVerticalSolidList"/>
    <dgm:cxn modelId="{D21DC044-FF90-4A93-A048-5440FA4F8B12}" type="presParOf" srcId="{FF2F9732-5480-4045-8095-B829426C9554}" destId="{F318301A-4EE2-4A4E-85FF-83377B1C665B}" srcOrd="1" destOrd="0" presId="urn:microsoft.com/office/officeart/2018/2/layout/IconVerticalSolidList"/>
    <dgm:cxn modelId="{6EE1C623-691C-4D74-8618-E0D2800DF10C}" type="presParOf" srcId="{FF2F9732-5480-4045-8095-B829426C9554}" destId="{626234C2-2947-4AE4-806B-07AD70668D8F}" srcOrd="2" destOrd="0" presId="urn:microsoft.com/office/officeart/2018/2/layout/IconVerticalSolidList"/>
    <dgm:cxn modelId="{7AB01103-F0DC-49AF-9A3A-3ACB9FB7D448}" type="presParOf" srcId="{FF2F9732-5480-4045-8095-B829426C9554}" destId="{07246599-6BEB-4A36-BE6F-BB605D7F1479}" srcOrd="3" destOrd="0" presId="urn:microsoft.com/office/officeart/2018/2/layout/IconVerticalSolidList"/>
    <dgm:cxn modelId="{12EDB100-E428-4163-984F-5BB0F83F34B7}" type="presParOf" srcId="{7BF3F929-6C33-4930-9060-95F6589831CD}" destId="{944D5D96-7C51-459C-8FC4-BB0FEE058349}" srcOrd="3" destOrd="0" presId="urn:microsoft.com/office/officeart/2018/2/layout/IconVerticalSolidList"/>
    <dgm:cxn modelId="{BEFCC087-D4BB-4342-AAEE-E7266D4540D3}" type="presParOf" srcId="{7BF3F929-6C33-4930-9060-95F6589831CD}" destId="{E5401810-6E0D-495B-B7DD-F8D81A888725}" srcOrd="4" destOrd="0" presId="urn:microsoft.com/office/officeart/2018/2/layout/IconVerticalSolidList"/>
    <dgm:cxn modelId="{5AFE2AB0-0E15-4367-99E3-65BB372DA989}" type="presParOf" srcId="{E5401810-6E0D-495B-B7DD-F8D81A888725}" destId="{DD42FA03-0903-46FB-BEDC-DF7563141CCB}" srcOrd="0" destOrd="0" presId="urn:microsoft.com/office/officeart/2018/2/layout/IconVerticalSolidList"/>
    <dgm:cxn modelId="{9D0A2A1F-66AD-49B7-8701-2F311E1CF9B5}" type="presParOf" srcId="{E5401810-6E0D-495B-B7DD-F8D81A888725}" destId="{A75C6FA3-3608-4627-8CBD-0936A4809576}" srcOrd="1" destOrd="0" presId="urn:microsoft.com/office/officeart/2018/2/layout/IconVerticalSolidList"/>
    <dgm:cxn modelId="{C6C96A98-743D-4C36-8F33-99E80397895E}" type="presParOf" srcId="{E5401810-6E0D-495B-B7DD-F8D81A888725}" destId="{F1A12E13-8AB9-453D-84A8-0FB5D7089FC8}" srcOrd="2" destOrd="0" presId="urn:microsoft.com/office/officeart/2018/2/layout/IconVerticalSolidList"/>
    <dgm:cxn modelId="{04159B37-7B1A-4EF9-8394-2F5C6D7D2533}" type="presParOf" srcId="{E5401810-6E0D-495B-B7DD-F8D81A888725}" destId="{1D3299EF-95BF-470B-9B66-9C5165F3F4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4D8AC5-296A-4D7A-9C42-60DC5F6DCA2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25EE5E-C87A-4BBB-AEFE-086AC5A73F7E}">
      <dgm:prSet/>
      <dgm:spPr/>
      <dgm:t>
        <a:bodyPr/>
        <a:lstStyle/>
        <a:p>
          <a:r>
            <a:rPr lang="en-US"/>
            <a:t>Public key is distributed</a:t>
          </a:r>
        </a:p>
      </dgm:t>
    </dgm:pt>
    <dgm:pt modelId="{C34110C8-14D6-4E96-BF69-6C5354AAAA30}" type="parTrans" cxnId="{CF8D0E65-18E7-4F54-AC07-58AD0AA06689}">
      <dgm:prSet/>
      <dgm:spPr/>
      <dgm:t>
        <a:bodyPr/>
        <a:lstStyle/>
        <a:p>
          <a:endParaRPr lang="en-US"/>
        </a:p>
      </dgm:t>
    </dgm:pt>
    <dgm:pt modelId="{98EE2B13-94A3-40FD-87FB-5875D64B611E}" type="sibTrans" cxnId="{CF8D0E65-18E7-4F54-AC07-58AD0AA06689}">
      <dgm:prSet/>
      <dgm:spPr/>
      <dgm:t>
        <a:bodyPr/>
        <a:lstStyle/>
        <a:p>
          <a:endParaRPr lang="en-US"/>
        </a:p>
      </dgm:t>
    </dgm:pt>
    <dgm:pt modelId="{7E087F1A-4862-47BE-A09C-F208936C5F47}">
      <dgm:prSet/>
      <dgm:spPr/>
      <dgm:t>
        <a:bodyPr/>
        <a:lstStyle/>
        <a:p>
          <a:r>
            <a:rPr lang="en-US" dirty="0"/>
            <a:t>Public Key Encrypts</a:t>
          </a:r>
        </a:p>
      </dgm:t>
    </dgm:pt>
    <dgm:pt modelId="{37439D52-A04C-46DD-BAFE-E3EB0895EDD7}" type="parTrans" cxnId="{F13C603A-306D-4711-9BE8-34886D0F4F2D}">
      <dgm:prSet/>
      <dgm:spPr/>
      <dgm:t>
        <a:bodyPr/>
        <a:lstStyle/>
        <a:p>
          <a:endParaRPr lang="en-US"/>
        </a:p>
      </dgm:t>
    </dgm:pt>
    <dgm:pt modelId="{5E4DB304-FABE-45D1-9947-D2B724A97FB2}" type="sibTrans" cxnId="{F13C603A-306D-4711-9BE8-34886D0F4F2D}">
      <dgm:prSet/>
      <dgm:spPr/>
      <dgm:t>
        <a:bodyPr/>
        <a:lstStyle/>
        <a:p>
          <a:endParaRPr lang="en-US"/>
        </a:p>
      </dgm:t>
    </dgm:pt>
    <dgm:pt modelId="{8C46B47F-83A1-4455-B626-CBDF8D8D277B}">
      <dgm:prSet/>
      <dgm:spPr/>
      <dgm:t>
        <a:bodyPr/>
        <a:lstStyle/>
        <a:p>
          <a:r>
            <a:rPr lang="en-US" dirty="0"/>
            <a:t>Private Key Decrypts</a:t>
          </a:r>
        </a:p>
      </dgm:t>
    </dgm:pt>
    <dgm:pt modelId="{8AC9D0CB-EB0C-4284-A111-27FA17045633}" type="parTrans" cxnId="{D4755A31-59F1-48BF-92EC-9758C20E1A56}">
      <dgm:prSet/>
      <dgm:spPr/>
      <dgm:t>
        <a:bodyPr/>
        <a:lstStyle/>
        <a:p>
          <a:endParaRPr lang="en-US"/>
        </a:p>
      </dgm:t>
    </dgm:pt>
    <dgm:pt modelId="{A4FD4BB2-E674-4F4A-85A2-8AD6BBB1E971}" type="sibTrans" cxnId="{D4755A31-59F1-48BF-92EC-9758C20E1A56}">
      <dgm:prSet/>
      <dgm:spPr/>
      <dgm:t>
        <a:bodyPr/>
        <a:lstStyle/>
        <a:p>
          <a:endParaRPr lang="en-US"/>
        </a:p>
      </dgm:t>
    </dgm:pt>
    <dgm:pt modelId="{9671E7A7-9770-48E8-848C-887A3BC33EB2}">
      <dgm:prSet/>
      <dgm:spPr/>
      <dgm:t>
        <a:bodyPr/>
        <a:lstStyle/>
        <a:p>
          <a:r>
            <a:rPr lang="en-US" dirty="0"/>
            <a:t>Message is readable</a:t>
          </a:r>
        </a:p>
      </dgm:t>
    </dgm:pt>
    <dgm:pt modelId="{628E4915-36D1-49A7-8A57-30B6D55BAF81}" type="parTrans" cxnId="{0DDF82EE-9746-4C08-9FA6-BCE57EF0D6D0}">
      <dgm:prSet/>
      <dgm:spPr/>
      <dgm:t>
        <a:bodyPr/>
        <a:lstStyle/>
        <a:p>
          <a:endParaRPr lang="en-US"/>
        </a:p>
      </dgm:t>
    </dgm:pt>
    <dgm:pt modelId="{6F97C724-CDC2-441F-94EE-0DB40805E6AE}" type="sibTrans" cxnId="{0DDF82EE-9746-4C08-9FA6-BCE57EF0D6D0}">
      <dgm:prSet/>
      <dgm:spPr/>
      <dgm:t>
        <a:bodyPr/>
        <a:lstStyle/>
        <a:p>
          <a:endParaRPr lang="en-US"/>
        </a:p>
      </dgm:t>
    </dgm:pt>
    <dgm:pt modelId="{18145680-65E0-4F34-8220-F19667B215BE}" type="pres">
      <dgm:prSet presAssocID="{9D4D8AC5-296A-4D7A-9C42-60DC5F6DCA29}" presName="Name0" presStyleCnt="0">
        <dgm:presLayoutVars>
          <dgm:dir/>
          <dgm:animLvl val="lvl"/>
          <dgm:resizeHandles val="exact"/>
        </dgm:presLayoutVars>
      </dgm:prSet>
      <dgm:spPr/>
    </dgm:pt>
    <dgm:pt modelId="{15B7BFA8-CD4E-40AB-B333-A61097668E30}" type="pres">
      <dgm:prSet presAssocID="{9671E7A7-9770-48E8-848C-887A3BC33EB2}" presName="boxAndChildren" presStyleCnt="0"/>
      <dgm:spPr/>
    </dgm:pt>
    <dgm:pt modelId="{488A1CA3-D931-486F-A52A-2A1C44F85262}" type="pres">
      <dgm:prSet presAssocID="{9671E7A7-9770-48E8-848C-887A3BC33EB2}" presName="parentTextBox" presStyleLbl="node1" presStyleIdx="0" presStyleCnt="4"/>
      <dgm:spPr/>
    </dgm:pt>
    <dgm:pt modelId="{FB6B8F67-14E8-4977-978D-B2016C1B2EEF}" type="pres">
      <dgm:prSet presAssocID="{A4FD4BB2-E674-4F4A-85A2-8AD6BBB1E971}" presName="sp" presStyleCnt="0"/>
      <dgm:spPr/>
    </dgm:pt>
    <dgm:pt modelId="{F1E33DEB-9B93-43F5-9AD0-3164FFCF29C8}" type="pres">
      <dgm:prSet presAssocID="{8C46B47F-83A1-4455-B626-CBDF8D8D277B}" presName="arrowAndChildren" presStyleCnt="0"/>
      <dgm:spPr/>
    </dgm:pt>
    <dgm:pt modelId="{B723AA8E-F6F8-4D4B-B16B-FC300C4D5EE8}" type="pres">
      <dgm:prSet presAssocID="{8C46B47F-83A1-4455-B626-CBDF8D8D277B}" presName="parentTextArrow" presStyleLbl="node1" presStyleIdx="1" presStyleCnt="4"/>
      <dgm:spPr/>
    </dgm:pt>
    <dgm:pt modelId="{E7500FAF-AFE0-4178-8C8F-E4B2ACA1FAF1}" type="pres">
      <dgm:prSet presAssocID="{5E4DB304-FABE-45D1-9947-D2B724A97FB2}" presName="sp" presStyleCnt="0"/>
      <dgm:spPr/>
    </dgm:pt>
    <dgm:pt modelId="{8F409227-47A1-4135-BC1D-BCEEC1743D8D}" type="pres">
      <dgm:prSet presAssocID="{7E087F1A-4862-47BE-A09C-F208936C5F47}" presName="arrowAndChildren" presStyleCnt="0"/>
      <dgm:spPr/>
    </dgm:pt>
    <dgm:pt modelId="{06DE2CEE-85F6-420D-B5ED-DD0F292C2E2C}" type="pres">
      <dgm:prSet presAssocID="{7E087F1A-4862-47BE-A09C-F208936C5F47}" presName="parentTextArrow" presStyleLbl="node1" presStyleIdx="2" presStyleCnt="4"/>
      <dgm:spPr/>
    </dgm:pt>
    <dgm:pt modelId="{15E1867B-450C-4F4D-8D2C-74540D26F3ED}" type="pres">
      <dgm:prSet presAssocID="{98EE2B13-94A3-40FD-87FB-5875D64B611E}" presName="sp" presStyleCnt="0"/>
      <dgm:spPr/>
    </dgm:pt>
    <dgm:pt modelId="{FC585C0C-A445-48E5-BB32-DF24BFBBE61A}" type="pres">
      <dgm:prSet presAssocID="{2325EE5E-C87A-4BBB-AEFE-086AC5A73F7E}" presName="arrowAndChildren" presStyleCnt="0"/>
      <dgm:spPr/>
    </dgm:pt>
    <dgm:pt modelId="{254AEE38-93BC-4B8A-92BD-B2B8BE6FAAED}" type="pres">
      <dgm:prSet presAssocID="{2325EE5E-C87A-4BBB-AEFE-086AC5A73F7E}" presName="parentTextArrow" presStyleLbl="node1" presStyleIdx="3" presStyleCnt="4"/>
      <dgm:spPr/>
    </dgm:pt>
  </dgm:ptLst>
  <dgm:cxnLst>
    <dgm:cxn modelId="{D4755A31-59F1-48BF-92EC-9758C20E1A56}" srcId="{9D4D8AC5-296A-4D7A-9C42-60DC5F6DCA29}" destId="{8C46B47F-83A1-4455-B626-CBDF8D8D277B}" srcOrd="2" destOrd="0" parTransId="{8AC9D0CB-EB0C-4284-A111-27FA17045633}" sibTransId="{A4FD4BB2-E674-4F4A-85A2-8AD6BBB1E971}"/>
    <dgm:cxn modelId="{F13C603A-306D-4711-9BE8-34886D0F4F2D}" srcId="{9D4D8AC5-296A-4D7A-9C42-60DC5F6DCA29}" destId="{7E087F1A-4862-47BE-A09C-F208936C5F47}" srcOrd="1" destOrd="0" parTransId="{37439D52-A04C-46DD-BAFE-E3EB0895EDD7}" sibTransId="{5E4DB304-FABE-45D1-9947-D2B724A97FB2}"/>
    <dgm:cxn modelId="{CF8D0E65-18E7-4F54-AC07-58AD0AA06689}" srcId="{9D4D8AC5-296A-4D7A-9C42-60DC5F6DCA29}" destId="{2325EE5E-C87A-4BBB-AEFE-086AC5A73F7E}" srcOrd="0" destOrd="0" parTransId="{C34110C8-14D6-4E96-BF69-6C5354AAAA30}" sibTransId="{98EE2B13-94A3-40FD-87FB-5875D64B611E}"/>
    <dgm:cxn modelId="{5C46CA4A-29AC-4CFB-807F-5186314C5AB5}" type="presOf" srcId="{2325EE5E-C87A-4BBB-AEFE-086AC5A73F7E}" destId="{254AEE38-93BC-4B8A-92BD-B2B8BE6FAAED}" srcOrd="0" destOrd="0" presId="urn:microsoft.com/office/officeart/2005/8/layout/process4"/>
    <dgm:cxn modelId="{D953C04D-855D-4278-8A65-DC6BA1400171}" type="presOf" srcId="{7E087F1A-4862-47BE-A09C-F208936C5F47}" destId="{06DE2CEE-85F6-420D-B5ED-DD0F292C2E2C}" srcOrd="0" destOrd="0" presId="urn:microsoft.com/office/officeart/2005/8/layout/process4"/>
    <dgm:cxn modelId="{FCE1E779-65F1-4BD6-A5B0-437ADEBC574E}" type="presOf" srcId="{8C46B47F-83A1-4455-B626-CBDF8D8D277B}" destId="{B723AA8E-F6F8-4D4B-B16B-FC300C4D5EE8}" srcOrd="0" destOrd="0" presId="urn:microsoft.com/office/officeart/2005/8/layout/process4"/>
    <dgm:cxn modelId="{B3110BB4-88B8-44D3-8E67-ABE7820E4903}" type="presOf" srcId="{9671E7A7-9770-48E8-848C-887A3BC33EB2}" destId="{488A1CA3-D931-486F-A52A-2A1C44F85262}" srcOrd="0" destOrd="0" presId="urn:microsoft.com/office/officeart/2005/8/layout/process4"/>
    <dgm:cxn modelId="{0DDF82EE-9746-4C08-9FA6-BCE57EF0D6D0}" srcId="{9D4D8AC5-296A-4D7A-9C42-60DC5F6DCA29}" destId="{9671E7A7-9770-48E8-848C-887A3BC33EB2}" srcOrd="3" destOrd="0" parTransId="{628E4915-36D1-49A7-8A57-30B6D55BAF81}" sibTransId="{6F97C724-CDC2-441F-94EE-0DB40805E6AE}"/>
    <dgm:cxn modelId="{C5F36DF2-821A-45CC-8797-F67AC522AB3A}" type="presOf" srcId="{9D4D8AC5-296A-4D7A-9C42-60DC5F6DCA29}" destId="{18145680-65E0-4F34-8220-F19667B215BE}" srcOrd="0" destOrd="0" presId="urn:microsoft.com/office/officeart/2005/8/layout/process4"/>
    <dgm:cxn modelId="{4058304F-2A1C-4077-B45D-B0D07B72022D}" type="presParOf" srcId="{18145680-65E0-4F34-8220-F19667B215BE}" destId="{15B7BFA8-CD4E-40AB-B333-A61097668E30}" srcOrd="0" destOrd="0" presId="urn:microsoft.com/office/officeart/2005/8/layout/process4"/>
    <dgm:cxn modelId="{1DECD4E5-49C9-4B89-B12E-3AFC0C3887A3}" type="presParOf" srcId="{15B7BFA8-CD4E-40AB-B333-A61097668E30}" destId="{488A1CA3-D931-486F-A52A-2A1C44F85262}" srcOrd="0" destOrd="0" presId="urn:microsoft.com/office/officeart/2005/8/layout/process4"/>
    <dgm:cxn modelId="{A6B8D520-E825-440D-A121-AD6906696BB5}" type="presParOf" srcId="{18145680-65E0-4F34-8220-F19667B215BE}" destId="{FB6B8F67-14E8-4977-978D-B2016C1B2EEF}" srcOrd="1" destOrd="0" presId="urn:microsoft.com/office/officeart/2005/8/layout/process4"/>
    <dgm:cxn modelId="{AA8304C1-B5FE-495F-9205-0F0D7DB72933}" type="presParOf" srcId="{18145680-65E0-4F34-8220-F19667B215BE}" destId="{F1E33DEB-9B93-43F5-9AD0-3164FFCF29C8}" srcOrd="2" destOrd="0" presId="urn:microsoft.com/office/officeart/2005/8/layout/process4"/>
    <dgm:cxn modelId="{D309C17B-7FC7-4F51-B71B-B16D17979D4C}" type="presParOf" srcId="{F1E33DEB-9B93-43F5-9AD0-3164FFCF29C8}" destId="{B723AA8E-F6F8-4D4B-B16B-FC300C4D5EE8}" srcOrd="0" destOrd="0" presId="urn:microsoft.com/office/officeart/2005/8/layout/process4"/>
    <dgm:cxn modelId="{73F22942-D8AA-4D00-9189-6F6B7F699DC8}" type="presParOf" srcId="{18145680-65E0-4F34-8220-F19667B215BE}" destId="{E7500FAF-AFE0-4178-8C8F-E4B2ACA1FAF1}" srcOrd="3" destOrd="0" presId="urn:microsoft.com/office/officeart/2005/8/layout/process4"/>
    <dgm:cxn modelId="{3AF9D828-C8CB-4DBC-92CD-35C2A9977349}" type="presParOf" srcId="{18145680-65E0-4F34-8220-F19667B215BE}" destId="{8F409227-47A1-4135-BC1D-BCEEC1743D8D}" srcOrd="4" destOrd="0" presId="urn:microsoft.com/office/officeart/2005/8/layout/process4"/>
    <dgm:cxn modelId="{CC00D4E6-4321-4731-AA45-239976441D7A}" type="presParOf" srcId="{8F409227-47A1-4135-BC1D-BCEEC1743D8D}" destId="{06DE2CEE-85F6-420D-B5ED-DD0F292C2E2C}" srcOrd="0" destOrd="0" presId="urn:microsoft.com/office/officeart/2005/8/layout/process4"/>
    <dgm:cxn modelId="{1327DAD0-D654-4936-8A14-DC4E3D02B238}" type="presParOf" srcId="{18145680-65E0-4F34-8220-F19667B215BE}" destId="{15E1867B-450C-4F4D-8D2C-74540D26F3ED}" srcOrd="5" destOrd="0" presId="urn:microsoft.com/office/officeart/2005/8/layout/process4"/>
    <dgm:cxn modelId="{8124037F-C5D4-4936-8309-EBB636C5A557}" type="presParOf" srcId="{18145680-65E0-4F34-8220-F19667B215BE}" destId="{FC585C0C-A445-48E5-BB32-DF24BFBBE61A}" srcOrd="6" destOrd="0" presId="urn:microsoft.com/office/officeart/2005/8/layout/process4"/>
    <dgm:cxn modelId="{0010854E-7C40-4FC4-B54D-B262C5A9E755}" type="presParOf" srcId="{FC585C0C-A445-48E5-BB32-DF24BFBBE61A}" destId="{254AEE38-93BC-4B8A-92BD-B2B8BE6FAA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4255FA-ECEE-486C-BD9C-78354282FA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B18583D3-906B-4174-BDD3-6AADD2BDAD39}">
      <dgm:prSet/>
      <dgm:spPr/>
      <dgm:t>
        <a:bodyPr/>
        <a:lstStyle/>
        <a:p>
          <a:r>
            <a:rPr lang="en-US"/>
            <a:t>Privacy – No one else can read the data</a:t>
          </a:r>
        </a:p>
      </dgm:t>
    </dgm:pt>
    <dgm:pt modelId="{A833B9B4-EAA6-4AF2-B183-C4634FC0EA23}" type="parTrans" cxnId="{6DDEBA52-0388-45F2-9DD1-AADE9AE74738}">
      <dgm:prSet/>
      <dgm:spPr/>
      <dgm:t>
        <a:bodyPr/>
        <a:lstStyle/>
        <a:p>
          <a:endParaRPr lang="en-US"/>
        </a:p>
      </dgm:t>
    </dgm:pt>
    <dgm:pt modelId="{E4759CAE-B476-40C4-B977-376337237059}" type="sibTrans" cxnId="{6DDEBA52-0388-45F2-9DD1-AADE9AE74738}">
      <dgm:prSet/>
      <dgm:spPr/>
      <dgm:t>
        <a:bodyPr/>
        <a:lstStyle/>
        <a:p>
          <a:endParaRPr lang="en-US"/>
        </a:p>
      </dgm:t>
    </dgm:pt>
    <dgm:pt modelId="{D3B113D4-779E-42A8-A2D4-A49CAA66EC95}">
      <dgm:prSet/>
      <dgm:spPr/>
      <dgm:t>
        <a:bodyPr/>
        <a:lstStyle/>
        <a:p>
          <a:r>
            <a:rPr lang="en-US"/>
            <a:t>Identification – only the owner has the private key. Guarantee the person is who they say they are</a:t>
          </a:r>
        </a:p>
      </dgm:t>
    </dgm:pt>
    <dgm:pt modelId="{6DA6FAF0-5FFB-4BD0-B4B9-D92B27B2DBD8}" type="parTrans" cxnId="{E39F9FE1-8C8E-42F5-926E-6D1179DF0E9B}">
      <dgm:prSet/>
      <dgm:spPr/>
      <dgm:t>
        <a:bodyPr/>
        <a:lstStyle/>
        <a:p>
          <a:endParaRPr lang="en-US"/>
        </a:p>
      </dgm:t>
    </dgm:pt>
    <dgm:pt modelId="{43E262BE-BCEE-4DE2-A603-F59971C1E68D}" type="sibTrans" cxnId="{E39F9FE1-8C8E-42F5-926E-6D1179DF0E9B}">
      <dgm:prSet/>
      <dgm:spPr/>
      <dgm:t>
        <a:bodyPr/>
        <a:lstStyle/>
        <a:p>
          <a:endParaRPr lang="en-US"/>
        </a:p>
      </dgm:t>
    </dgm:pt>
    <dgm:pt modelId="{0C19EFB2-5386-4A7B-A9A2-638EAD9D9044}">
      <dgm:prSet/>
      <dgm:spPr/>
      <dgm:t>
        <a:bodyPr/>
        <a:lstStyle/>
        <a:p>
          <a:r>
            <a:rPr lang="en-US"/>
            <a:t>Integrity – state doesn’t change</a:t>
          </a:r>
        </a:p>
      </dgm:t>
    </dgm:pt>
    <dgm:pt modelId="{82FB7FE5-D625-4A73-A8B6-300E1A894A52}" type="parTrans" cxnId="{A624C022-0C5C-423C-BA94-6D4BFAE31989}">
      <dgm:prSet/>
      <dgm:spPr/>
      <dgm:t>
        <a:bodyPr/>
        <a:lstStyle/>
        <a:p>
          <a:endParaRPr lang="en-US"/>
        </a:p>
      </dgm:t>
    </dgm:pt>
    <dgm:pt modelId="{1C29D72F-5EE5-44BD-9C23-05FCC3A3ECF8}" type="sibTrans" cxnId="{A624C022-0C5C-423C-BA94-6D4BFAE31989}">
      <dgm:prSet/>
      <dgm:spPr/>
      <dgm:t>
        <a:bodyPr/>
        <a:lstStyle/>
        <a:p>
          <a:endParaRPr lang="en-US"/>
        </a:p>
      </dgm:t>
    </dgm:pt>
    <dgm:pt modelId="{EA041CE9-49EA-435C-AE76-8BD2A8766B2D}" type="pres">
      <dgm:prSet presAssocID="{414255FA-ECEE-486C-BD9C-78354282FA90}" presName="root" presStyleCnt="0">
        <dgm:presLayoutVars>
          <dgm:dir/>
          <dgm:resizeHandles val="exact"/>
        </dgm:presLayoutVars>
      </dgm:prSet>
      <dgm:spPr/>
    </dgm:pt>
    <dgm:pt modelId="{218208C4-0505-4B91-A5CD-302BCB423CFC}" type="pres">
      <dgm:prSet presAssocID="{B18583D3-906B-4174-BDD3-6AADD2BDAD39}" presName="compNode" presStyleCnt="0"/>
      <dgm:spPr/>
    </dgm:pt>
    <dgm:pt modelId="{9084A2B5-65D2-4BC3-921E-332DAB190FD4}" type="pres">
      <dgm:prSet presAssocID="{B18583D3-906B-4174-BDD3-6AADD2BDAD39}" presName="bgRect" presStyleLbl="bgShp" presStyleIdx="0" presStyleCnt="3"/>
      <dgm:spPr/>
    </dgm:pt>
    <dgm:pt modelId="{772AE414-E0C1-456C-A78B-FFA80EDF22F2}" type="pres">
      <dgm:prSet presAssocID="{B18583D3-906B-4174-BDD3-6AADD2BDAD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AFBFC9-4BE4-4A1D-B87A-BF1D0A912AC5}" type="pres">
      <dgm:prSet presAssocID="{B18583D3-906B-4174-BDD3-6AADD2BDAD39}" presName="spaceRect" presStyleCnt="0"/>
      <dgm:spPr/>
    </dgm:pt>
    <dgm:pt modelId="{8127736B-981F-4349-8330-6F52E8CB2C08}" type="pres">
      <dgm:prSet presAssocID="{B18583D3-906B-4174-BDD3-6AADD2BDAD39}" presName="parTx" presStyleLbl="revTx" presStyleIdx="0" presStyleCnt="3">
        <dgm:presLayoutVars>
          <dgm:chMax val="0"/>
          <dgm:chPref val="0"/>
        </dgm:presLayoutVars>
      </dgm:prSet>
      <dgm:spPr/>
    </dgm:pt>
    <dgm:pt modelId="{F8B06BDB-23F3-4885-AB13-6CE9BB9B119D}" type="pres">
      <dgm:prSet presAssocID="{E4759CAE-B476-40C4-B977-376337237059}" presName="sibTrans" presStyleCnt="0"/>
      <dgm:spPr/>
    </dgm:pt>
    <dgm:pt modelId="{1E7C4640-817E-4B33-AD99-925736B44913}" type="pres">
      <dgm:prSet presAssocID="{D3B113D4-779E-42A8-A2D4-A49CAA66EC95}" presName="compNode" presStyleCnt="0"/>
      <dgm:spPr/>
    </dgm:pt>
    <dgm:pt modelId="{FF6231E8-5E59-4EBE-8BD5-9F35FE577540}" type="pres">
      <dgm:prSet presAssocID="{D3B113D4-779E-42A8-A2D4-A49CAA66EC95}" presName="bgRect" presStyleLbl="bgShp" presStyleIdx="1" presStyleCnt="3"/>
      <dgm:spPr/>
    </dgm:pt>
    <dgm:pt modelId="{FF2E61AC-4CE5-4743-BE6A-AB7C9A373622}" type="pres">
      <dgm:prSet presAssocID="{D3B113D4-779E-42A8-A2D4-A49CAA66EC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317A690-A829-4958-9753-951649D9BA9A}" type="pres">
      <dgm:prSet presAssocID="{D3B113D4-779E-42A8-A2D4-A49CAA66EC95}" presName="spaceRect" presStyleCnt="0"/>
      <dgm:spPr/>
    </dgm:pt>
    <dgm:pt modelId="{CFEC61AC-C65D-46B1-A3BF-8CC1D59179C5}" type="pres">
      <dgm:prSet presAssocID="{D3B113D4-779E-42A8-A2D4-A49CAA66EC95}" presName="parTx" presStyleLbl="revTx" presStyleIdx="1" presStyleCnt="3">
        <dgm:presLayoutVars>
          <dgm:chMax val="0"/>
          <dgm:chPref val="0"/>
        </dgm:presLayoutVars>
      </dgm:prSet>
      <dgm:spPr/>
    </dgm:pt>
    <dgm:pt modelId="{BAEAF873-642C-4410-89D3-B9858C3C1758}" type="pres">
      <dgm:prSet presAssocID="{43E262BE-BCEE-4DE2-A603-F59971C1E68D}" presName="sibTrans" presStyleCnt="0"/>
      <dgm:spPr/>
    </dgm:pt>
    <dgm:pt modelId="{0A42A42A-0607-4186-BB55-62CB70E3BE52}" type="pres">
      <dgm:prSet presAssocID="{0C19EFB2-5386-4A7B-A9A2-638EAD9D9044}" presName="compNode" presStyleCnt="0"/>
      <dgm:spPr/>
    </dgm:pt>
    <dgm:pt modelId="{35D8F9C5-2A18-4C98-A46F-57373797760E}" type="pres">
      <dgm:prSet presAssocID="{0C19EFB2-5386-4A7B-A9A2-638EAD9D9044}" presName="bgRect" presStyleLbl="bgShp" presStyleIdx="2" presStyleCnt="3"/>
      <dgm:spPr/>
    </dgm:pt>
    <dgm:pt modelId="{D7C3ADA9-0D3F-46F2-AEA4-08F34ED92C21}" type="pres">
      <dgm:prSet presAssocID="{0C19EFB2-5386-4A7B-A9A2-638EAD9D90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259A1C5-79D8-4024-A3F6-1D0A9D4FAE32}" type="pres">
      <dgm:prSet presAssocID="{0C19EFB2-5386-4A7B-A9A2-638EAD9D9044}" presName="spaceRect" presStyleCnt="0"/>
      <dgm:spPr/>
    </dgm:pt>
    <dgm:pt modelId="{B685772A-2E9E-45EC-AF93-FE0A9E635D05}" type="pres">
      <dgm:prSet presAssocID="{0C19EFB2-5386-4A7B-A9A2-638EAD9D90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24C022-0C5C-423C-BA94-6D4BFAE31989}" srcId="{414255FA-ECEE-486C-BD9C-78354282FA90}" destId="{0C19EFB2-5386-4A7B-A9A2-638EAD9D9044}" srcOrd="2" destOrd="0" parTransId="{82FB7FE5-D625-4A73-A8B6-300E1A894A52}" sibTransId="{1C29D72F-5EE5-44BD-9C23-05FCC3A3ECF8}"/>
    <dgm:cxn modelId="{E7AACB3F-B69C-48C6-8D97-83BDD0FC090B}" type="presOf" srcId="{414255FA-ECEE-486C-BD9C-78354282FA90}" destId="{EA041CE9-49EA-435C-AE76-8BD2A8766B2D}" srcOrd="0" destOrd="0" presId="urn:microsoft.com/office/officeart/2018/2/layout/IconVerticalSolidList"/>
    <dgm:cxn modelId="{F2A4D949-7605-49BA-A24A-980FF85443BB}" type="presOf" srcId="{D3B113D4-779E-42A8-A2D4-A49CAA66EC95}" destId="{CFEC61AC-C65D-46B1-A3BF-8CC1D59179C5}" srcOrd="0" destOrd="0" presId="urn:microsoft.com/office/officeart/2018/2/layout/IconVerticalSolidList"/>
    <dgm:cxn modelId="{ACDF474C-C989-4DD7-A629-61C14A99B7F5}" type="presOf" srcId="{B18583D3-906B-4174-BDD3-6AADD2BDAD39}" destId="{8127736B-981F-4349-8330-6F52E8CB2C08}" srcOrd="0" destOrd="0" presId="urn:microsoft.com/office/officeart/2018/2/layout/IconVerticalSolidList"/>
    <dgm:cxn modelId="{6DDEBA52-0388-45F2-9DD1-AADE9AE74738}" srcId="{414255FA-ECEE-486C-BD9C-78354282FA90}" destId="{B18583D3-906B-4174-BDD3-6AADD2BDAD39}" srcOrd="0" destOrd="0" parTransId="{A833B9B4-EAA6-4AF2-B183-C4634FC0EA23}" sibTransId="{E4759CAE-B476-40C4-B977-376337237059}"/>
    <dgm:cxn modelId="{A783E291-9092-4CFB-98FB-BFDC6B1EBFD1}" type="presOf" srcId="{0C19EFB2-5386-4A7B-A9A2-638EAD9D9044}" destId="{B685772A-2E9E-45EC-AF93-FE0A9E635D05}" srcOrd="0" destOrd="0" presId="urn:microsoft.com/office/officeart/2018/2/layout/IconVerticalSolidList"/>
    <dgm:cxn modelId="{E39F9FE1-8C8E-42F5-926E-6D1179DF0E9B}" srcId="{414255FA-ECEE-486C-BD9C-78354282FA90}" destId="{D3B113D4-779E-42A8-A2D4-A49CAA66EC95}" srcOrd="1" destOrd="0" parTransId="{6DA6FAF0-5FFB-4BD0-B4B9-D92B27B2DBD8}" sibTransId="{43E262BE-BCEE-4DE2-A603-F59971C1E68D}"/>
    <dgm:cxn modelId="{87B3C1BD-C95A-41EB-BEB0-2A4150FBD5AC}" type="presParOf" srcId="{EA041CE9-49EA-435C-AE76-8BD2A8766B2D}" destId="{218208C4-0505-4B91-A5CD-302BCB423CFC}" srcOrd="0" destOrd="0" presId="urn:microsoft.com/office/officeart/2018/2/layout/IconVerticalSolidList"/>
    <dgm:cxn modelId="{EAB0F8DC-2655-4284-A8B3-6C39EDE9CAAF}" type="presParOf" srcId="{218208C4-0505-4B91-A5CD-302BCB423CFC}" destId="{9084A2B5-65D2-4BC3-921E-332DAB190FD4}" srcOrd="0" destOrd="0" presId="urn:microsoft.com/office/officeart/2018/2/layout/IconVerticalSolidList"/>
    <dgm:cxn modelId="{2A5C53A8-3C31-4E79-A9EF-D6AD6A2AF0CD}" type="presParOf" srcId="{218208C4-0505-4B91-A5CD-302BCB423CFC}" destId="{772AE414-E0C1-456C-A78B-FFA80EDF22F2}" srcOrd="1" destOrd="0" presId="urn:microsoft.com/office/officeart/2018/2/layout/IconVerticalSolidList"/>
    <dgm:cxn modelId="{4D4E7C23-76E4-45C4-9050-74DAFFB7B8B7}" type="presParOf" srcId="{218208C4-0505-4B91-A5CD-302BCB423CFC}" destId="{C5AFBFC9-4BE4-4A1D-B87A-BF1D0A912AC5}" srcOrd="2" destOrd="0" presId="urn:microsoft.com/office/officeart/2018/2/layout/IconVerticalSolidList"/>
    <dgm:cxn modelId="{BB1CF895-3DF5-4B55-8629-B13C09395BE9}" type="presParOf" srcId="{218208C4-0505-4B91-A5CD-302BCB423CFC}" destId="{8127736B-981F-4349-8330-6F52E8CB2C08}" srcOrd="3" destOrd="0" presId="urn:microsoft.com/office/officeart/2018/2/layout/IconVerticalSolidList"/>
    <dgm:cxn modelId="{4878BA0E-8F2E-4686-A963-EE9324EE1095}" type="presParOf" srcId="{EA041CE9-49EA-435C-AE76-8BD2A8766B2D}" destId="{F8B06BDB-23F3-4885-AB13-6CE9BB9B119D}" srcOrd="1" destOrd="0" presId="urn:microsoft.com/office/officeart/2018/2/layout/IconVerticalSolidList"/>
    <dgm:cxn modelId="{9DA83146-800E-43AA-B342-837FE2C5644E}" type="presParOf" srcId="{EA041CE9-49EA-435C-AE76-8BD2A8766B2D}" destId="{1E7C4640-817E-4B33-AD99-925736B44913}" srcOrd="2" destOrd="0" presId="urn:microsoft.com/office/officeart/2018/2/layout/IconVerticalSolidList"/>
    <dgm:cxn modelId="{C9247E34-4341-4315-821B-B8DAC6168E7C}" type="presParOf" srcId="{1E7C4640-817E-4B33-AD99-925736B44913}" destId="{FF6231E8-5E59-4EBE-8BD5-9F35FE577540}" srcOrd="0" destOrd="0" presId="urn:microsoft.com/office/officeart/2018/2/layout/IconVerticalSolidList"/>
    <dgm:cxn modelId="{B2391E6A-6B4F-44CE-AFE1-5534A7F40304}" type="presParOf" srcId="{1E7C4640-817E-4B33-AD99-925736B44913}" destId="{FF2E61AC-4CE5-4743-BE6A-AB7C9A373622}" srcOrd="1" destOrd="0" presId="urn:microsoft.com/office/officeart/2018/2/layout/IconVerticalSolidList"/>
    <dgm:cxn modelId="{CF08E9F4-7F91-47C6-8A07-48E9C2889243}" type="presParOf" srcId="{1E7C4640-817E-4B33-AD99-925736B44913}" destId="{1317A690-A829-4958-9753-951649D9BA9A}" srcOrd="2" destOrd="0" presId="urn:microsoft.com/office/officeart/2018/2/layout/IconVerticalSolidList"/>
    <dgm:cxn modelId="{37EE45AD-D359-4F11-94BB-B35A8B6DE28C}" type="presParOf" srcId="{1E7C4640-817E-4B33-AD99-925736B44913}" destId="{CFEC61AC-C65D-46B1-A3BF-8CC1D59179C5}" srcOrd="3" destOrd="0" presId="urn:microsoft.com/office/officeart/2018/2/layout/IconVerticalSolidList"/>
    <dgm:cxn modelId="{DF884EE2-CA77-49A8-8591-AAB5E9F70054}" type="presParOf" srcId="{EA041CE9-49EA-435C-AE76-8BD2A8766B2D}" destId="{BAEAF873-642C-4410-89D3-B9858C3C1758}" srcOrd="3" destOrd="0" presId="urn:microsoft.com/office/officeart/2018/2/layout/IconVerticalSolidList"/>
    <dgm:cxn modelId="{9153A6A9-690B-424E-9878-46AF938CAEC5}" type="presParOf" srcId="{EA041CE9-49EA-435C-AE76-8BD2A8766B2D}" destId="{0A42A42A-0607-4186-BB55-62CB70E3BE52}" srcOrd="4" destOrd="0" presId="urn:microsoft.com/office/officeart/2018/2/layout/IconVerticalSolidList"/>
    <dgm:cxn modelId="{E4843391-F436-49E6-AA58-A6948274FC72}" type="presParOf" srcId="{0A42A42A-0607-4186-BB55-62CB70E3BE52}" destId="{35D8F9C5-2A18-4C98-A46F-57373797760E}" srcOrd="0" destOrd="0" presId="urn:microsoft.com/office/officeart/2018/2/layout/IconVerticalSolidList"/>
    <dgm:cxn modelId="{E389E1E5-537A-4A76-9E19-A5E901A2DF3D}" type="presParOf" srcId="{0A42A42A-0607-4186-BB55-62CB70E3BE52}" destId="{D7C3ADA9-0D3F-46F2-AEA4-08F34ED92C21}" srcOrd="1" destOrd="0" presId="urn:microsoft.com/office/officeart/2018/2/layout/IconVerticalSolidList"/>
    <dgm:cxn modelId="{4770A6CF-B656-4626-A114-C0946D5FD795}" type="presParOf" srcId="{0A42A42A-0607-4186-BB55-62CB70E3BE52}" destId="{7259A1C5-79D8-4024-A3F6-1D0A9D4FAE32}" srcOrd="2" destOrd="0" presId="urn:microsoft.com/office/officeart/2018/2/layout/IconVerticalSolidList"/>
    <dgm:cxn modelId="{38747A7D-14CB-428F-BDCA-A2D089B09F53}" type="presParOf" srcId="{0A42A42A-0607-4186-BB55-62CB70E3BE52}" destId="{B685772A-2E9E-45EC-AF93-FE0A9E635D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FCF68C-A00F-4CD7-A5C1-7C28A12A6375}" type="doc">
      <dgm:prSet loTypeId="urn:microsoft.com/office/officeart/2018/5/layout/IconLeafOutlineLabelList" loCatId="icon" qsTypeId="urn:microsoft.com/office/officeart/2005/8/quickstyle/simple1" qsCatId="simple" csTypeId="urn:microsoft.com/office/officeart/2018/5/colors/Iconchunking_coloredoutline_accent3_2" csCatId="accent3" phldr="1"/>
      <dgm:spPr/>
      <dgm:t>
        <a:bodyPr/>
        <a:lstStyle/>
        <a:p>
          <a:endParaRPr lang="en-US"/>
        </a:p>
      </dgm:t>
    </dgm:pt>
    <dgm:pt modelId="{EF2A2D96-FDEF-49C4-B742-4E81939D81B1}">
      <dgm:prSet/>
      <dgm:spPr/>
      <dgm:t>
        <a:bodyPr/>
        <a:lstStyle/>
        <a:p>
          <a:pPr>
            <a:defRPr cap="all"/>
          </a:pPr>
          <a:r>
            <a:rPr lang="en-US"/>
            <a:t>Client Says Hello</a:t>
          </a:r>
        </a:p>
      </dgm:t>
    </dgm:pt>
    <dgm:pt modelId="{9CBDE695-5E24-4822-A66B-3F1B28CD7492}" type="parTrans" cxnId="{96AFB220-B6DE-4507-97D4-C4535A0AC248}">
      <dgm:prSet/>
      <dgm:spPr/>
      <dgm:t>
        <a:bodyPr/>
        <a:lstStyle/>
        <a:p>
          <a:endParaRPr lang="en-US"/>
        </a:p>
      </dgm:t>
    </dgm:pt>
    <dgm:pt modelId="{340BC2F2-E56A-4032-93A1-33BA8F78E7DF}" type="sibTrans" cxnId="{96AFB220-B6DE-4507-97D4-C4535A0AC248}">
      <dgm:prSet/>
      <dgm:spPr/>
      <dgm:t>
        <a:bodyPr/>
        <a:lstStyle/>
        <a:p>
          <a:endParaRPr lang="en-US"/>
        </a:p>
      </dgm:t>
    </dgm:pt>
    <dgm:pt modelId="{F2451BD7-C4FA-4421-BAC2-CF8D20C11CA9}">
      <dgm:prSet/>
      <dgm:spPr/>
      <dgm:t>
        <a:bodyPr/>
        <a:lstStyle/>
        <a:p>
          <a:pPr>
            <a:defRPr cap="all"/>
          </a:pPr>
          <a:r>
            <a:rPr lang="en-US"/>
            <a:t>Server says Hello</a:t>
          </a:r>
        </a:p>
      </dgm:t>
    </dgm:pt>
    <dgm:pt modelId="{6B0EDC46-2EBF-4257-9F36-B76A5E24D93A}" type="parTrans" cxnId="{25CD068F-0658-4FED-B45E-68E5DD4C2D32}">
      <dgm:prSet/>
      <dgm:spPr/>
      <dgm:t>
        <a:bodyPr/>
        <a:lstStyle/>
        <a:p>
          <a:endParaRPr lang="en-US"/>
        </a:p>
      </dgm:t>
    </dgm:pt>
    <dgm:pt modelId="{9C4AE1A3-FF27-43B6-8A44-69CAA3A4F43C}" type="sibTrans" cxnId="{25CD068F-0658-4FED-B45E-68E5DD4C2D32}">
      <dgm:prSet/>
      <dgm:spPr/>
      <dgm:t>
        <a:bodyPr/>
        <a:lstStyle/>
        <a:p>
          <a:endParaRPr lang="en-US"/>
        </a:p>
      </dgm:t>
    </dgm:pt>
    <dgm:pt modelId="{2FA4D9A4-31A6-4F18-A503-DB3B42F6E89F}">
      <dgm:prSet/>
      <dgm:spPr/>
      <dgm:t>
        <a:bodyPr/>
        <a:lstStyle/>
        <a:p>
          <a:pPr>
            <a:defRPr cap="all"/>
          </a:pPr>
          <a:r>
            <a:rPr lang="en-US"/>
            <a:t>Secure Connection is established</a:t>
          </a:r>
        </a:p>
      </dgm:t>
    </dgm:pt>
    <dgm:pt modelId="{45876569-E148-4C2A-95EF-47EBECD8570F}" type="parTrans" cxnId="{AABDEEA5-DA5C-4A49-9B23-E1D73E77B724}">
      <dgm:prSet/>
      <dgm:spPr/>
      <dgm:t>
        <a:bodyPr/>
        <a:lstStyle/>
        <a:p>
          <a:endParaRPr lang="en-US"/>
        </a:p>
      </dgm:t>
    </dgm:pt>
    <dgm:pt modelId="{DC444C99-F3DC-42A0-BB33-7474A7CC2FD3}" type="sibTrans" cxnId="{AABDEEA5-DA5C-4A49-9B23-E1D73E77B724}">
      <dgm:prSet/>
      <dgm:spPr/>
      <dgm:t>
        <a:bodyPr/>
        <a:lstStyle/>
        <a:p>
          <a:endParaRPr lang="en-US"/>
        </a:p>
      </dgm:t>
    </dgm:pt>
    <dgm:pt modelId="{DC74EA26-01E7-4B3B-9F0B-0DBD4B9AFFFE}" type="pres">
      <dgm:prSet presAssocID="{73FCF68C-A00F-4CD7-A5C1-7C28A12A6375}" presName="root" presStyleCnt="0">
        <dgm:presLayoutVars>
          <dgm:dir/>
          <dgm:resizeHandles val="exact"/>
        </dgm:presLayoutVars>
      </dgm:prSet>
      <dgm:spPr/>
    </dgm:pt>
    <dgm:pt modelId="{A9AA0BA9-5106-4E41-8EBC-EFBD7DDDDDA1}" type="pres">
      <dgm:prSet presAssocID="{EF2A2D96-FDEF-49C4-B742-4E81939D81B1}" presName="compNode" presStyleCnt="0"/>
      <dgm:spPr/>
    </dgm:pt>
    <dgm:pt modelId="{E5590C67-D5C6-4124-B15C-B889909AED32}" type="pres">
      <dgm:prSet presAssocID="{EF2A2D96-FDEF-49C4-B742-4E81939D81B1}" presName="iconBgRect" presStyleLbl="trAlignAcc1" presStyleIdx="0" presStyleCnt="3"/>
      <dgm:spPr/>
    </dgm:pt>
    <dgm:pt modelId="{31D9FD8D-8C0B-44B0-A0B9-7FA5EB6623B3}" type="pres">
      <dgm:prSet presAssocID="{EF2A2D96-FDEF-49C4-B742-4E81939D81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7B04487C-50C3-40A3-AE49-1B1BBC9C025A}" type="pres">
      <dgm:prSet presAssocID="{EF2A2D96-FDEF-49C4-B742-4E81939D81B1}" presName="spaceRect" presStyleCnt="0"/>
      <dgm:spPr/>
    </dgm:pt>
    <dgm:pt modelId="{20D47E0C-FE4A-4D2E-B54F-1111555D5E84}" type="pres">
      <dgm:prSet presAssocID="{EF2A2D96-FDEF-49C4-B742-4E81939D81B1}" presName="textRect" presStyleLbl="revTx" presStyleIdx="0" presStyleCnt="3">
        <dgm:presLayoutVars>
          <dgm:chMax val="1"/>
          <dgm:chPref val="1"/>
        </dgm:presLayoutVars>
      </dgm:prSet>
      <dgm:spPr/>
    </dgm:pt>
    <dgm:pt modelId="{E3515002-7905-4584-AC08-B9A50DE75FD6}" type="pres">
      <dgm:prSet presAssocID="{340BC2F2-E56A-4032-93A1-33BA8F78E7DF}" presName="sibTrans" presStyleCnt="0"/>
      <dgm:spPr/>
    </dgm:pt>
    <dgm:pt modelId="{70381D4E-823F-4E41-B5CF-29B50E4F37CF}" type="pres">
      <dgm:prSet presAssocID="{F2451BD7-C4FA-4421-BAC2-CF8D20C11CA9}" presName="compNode" presStyleCnt="0"/>
      <dgm:spPr/>
    </dgm:pt>
    <dgm:pt modelId="{1C7886B0-3C22-4E9B-A57C-683C7BF53713}" type="pres">
      <dgm:prSet presAssocID="{F2451BD7-C4FA-4421-BAC2-CF8D20C11CA9}" presName="iconBgRect" presStyleLbl="trAlignAcc1" presStyleIdx="1" presStyleCnt="3"/>
      <dgm:spPr/>
    </dgm:pt>
    <dgm:pt modelId="{0E304866-3BB1-4568-B6D9-30E96E0CA1B3}" type="pres">
      <dgm:prSet presAssocID="{F2451BD7-C4FA-4421-BAC2-CF8D20C11C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AA6B25-7038-44BD-A179-2AABC01E7C80}" type="pres">
      <dgm:prSet presAssocID="{F2451BD7-C4FA-4421-BAC2-CF8D20C11CA9}" presName="spaceRect" presStyleCnt="0"/>
      <dgm:spPr/>
    </dgm:pt>
    <dgm:pt modelId="{34C02634-6EB9-47AA-9EED-6F27DCBE6B98}" type="pres">
      <dgm:prSet presAssocID="{F2451BD7-C4FA-4421-BAC2-CF8D20C11CA9}" presName="textRect" presStyleLbl="revTx" presStyleIdx="1" presStyleCnt="3">
        <dgm:presLayoutVars>
          <dgm:chMax val="1"/>
          <dgm:chPref val="1"/>
        </dgm:presLayoutVars>
      </dgm:prSet>
      <dgm:spPr/>
    </dgm:pt>
    <dgm:pt modelId="{CCF35A13-7A1C-44E8-A521-D71D0DD280BB}" type="pres">
      <dgm:prSet presAssocID="{9C4AE1A3-FF27-43B6-8A44-69CAA3A4F43C}" presName="sibTrans" presStyleCnt="0"/>
      <dgm:spPr/>
    </dgm:pt>
    <dgm:pt modelId="{B0B732CE-6A71-43FB-8AA1-F4DC176F9B5A}" type="pres">
      <dgm:prSet presAssocID="{2FA4D9A4-31A6-4F18-A503-DB3B42F6E89F}" presName="compNode" presStyleCnt="0"/>
      <dgm:spPr/>
    </dgm:pt>
    <dgm:pt modelId="{2C36764D-210B-4B77-B41A-B86C86E9D3E6}" type="pres">
      <dgm:prSet presAssocID="{2FA4D9A4-31A6-4F18-A503-DB3B42F6E89F}" presName="iconBgRect" presStyleLbl="trAlignAcc1" presStyleIdx="2" presStyleCnt="3"/>
      <dgm:spPr/>
    </dgm:pt>
    <dgm:pt modelId="{E89E7E71-1475-40FD-B9EC-60B89D1D1ECB}" type="pres">
      <dgm:prSet presAssocID="{2FA4D9A4-31A6-4F18-A503-DB3B42F6E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60A2B1B2-A5AE-4C42-B5D0-03A05ADA2515}" type="pres">
      <dgm:prSet presAssocID="{2FA4D9A4-31A6-4F18-A503-DB3B42F6E89F}" presName="spaceRect" presStyleCnt="0"/>
      <dgm:spPr/>
    </dgm:pt>
    <dgm:pt modelId="{567F8296-6B21-440C-8E4D-D482C2007953}" type="pres">
      <dgm:prSet presAssocID="{2FA4D9A4-31A6-4F18-A503-DB3B42F6E8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AFB220-B6DE-4507-97D4-C4535A0AC248}" srcId="{73FCF68C-A00F-4CD7-A5C1-7C28A12A6375}" destId="{EF2A2D96-FDEF-49C4-B742-4E81939D81B1}" srcOrd="0" destOrd="0" parTransId="{9CBDE695-5E24-4822-A66B-3F1B28CD7492}" sibTransId="{340BC2F2-E56A-4032-93A1-33BA8F78E7DF}"/>
    <dgm:cxn modelId="{B0589965-0F56-40C7-9E61-F4E2B4237A52}" type="presOf" srcId="{F2451BD7-C4FA-4421-BAC2-CF8D20C11CA9}" destId="{34C02634-6EB9-47AA-9EED-6F27DCBE6B98}" srcOrd="0" destOrd="0" presId="urn:microsoft.com/office/officeart/2018/5/layout/IconLeafOutlineLabelList"/>
    <dgm:cxn modelId="{5AE31784-3DB5-41A8-A69B-472D4A9A331F}" type="presOf" srcId="{73FCF68C-A00F-4CD7-A5C1-7C28A12A6375}" destId="{DC74EA26-01E7-4B3B-9F0B-0DBD4B9AFFFE}" srcOrd="0" destOrd="0" presId="urn:microsoft.com/office/officeart/2018/5/layout/IconLeafOutlineLabelList"/>
    <dgm:cxn modelId="{25CD068F-0658-4FED-B45E-68E5DD4C2D32}" srcId="{73FCF68C-A00F-4CD7-A5C1-7C28A12A6375}" destId="{F2451BD7-C4FA-4421-BAC2-CF8D20C11CA9}" srcOrd="1" destOrd="0" parTransId="{6B0EDC46-2EBF-4257-9F36-B76A5E24D93A}" sibTransId="{9C4AE1A3-FF27-43B6-8A44-69CAA3A4F43C}"/>
    <dgm:cxn modelId="{AABDEEA5-DA5C-4A49-9B23-E1D73E77B724}" srcId="{73FCF68C-A00F-4CD7-A5C1-7C28A12A6375}" destId="{2FA4D9A4-31A6-4F18-A503-DB3B42F6E89F}" srcOrd="2" destOrd="0" parTransId="{45876569-E148-4C2A-95EF-47EBECD8570F}" sibTransId="{DC444C99-F3DC-42A0-BB33-7474A7CC2FD3}"/>
    <dgm:cxn modelId="{0C6B9CD7-185F-4445-A7E9-570F3DE6BE50}" type="presOf" srcId="{2FA4D9A4-31A6-4F18-A503-DB3B42F6E89F}" destId="{567F8296-6B21-440C-8E4D-D482C2007953}" srcOrd="0" destOrd="0" presId="urn:microsoft.com/office/officeart/2018/5/layout/IconLeafOutlineLabelList"/>
    <dgm:cxn modelId="{D6BA9CF9-C9B0-4C0A-9404-768399DCCA94}" type="presOf" srcId="{EF2A2D96-FDEF-49C4-B742-4E81939D81B1}" destId="{20D47E0C-FE4A-4D2E-B54F-1111555D5E84}" srcOrd="0" destOrd="0" presId="urn:microsoft.com/office/officeart/2018/5/layout/IconLeafOutlineLabelList"/>
    <dgm:cxn modelId="{26DCB660-659A-45BD-A6B8-EFC3D85288F2}" type="presParOf" srcId="{DC74EA26-01E7-4B3B-9F0B-0DBD4B9AFFFE}" destId="{A9AA0BA9-5106-4E41-8EBC-EFBD7DDDDDA1}" srcOrd="0" destOrd="0" presId="urn:microsoft.com/office/officeart/2018/5/layout/IconLeafOutlineLabelList"/>
    <dgm:cxn modelId="{9705400D-2C56-43C7-BAFB-9AB331B94D12}" type="presParOf" srcId="{A9AA0BA9-5106-4E41-8EBC-EFBD7DDDDDA1}" destId="{E5590C67-D5C6-4124-B15C-B889909AED32}" srcOrd="0" destOrd="0" presId="urn:microsoft.com/office/officeart/2018/5/layout/IconLeafOutlineLabelList"/>
    <dgm:cxn modelId="{AEF4D1D2-1D67-4F62-BD45-8AB5DC73247E}" type="presParOf" srcId="{A9AA0BA9-5106-4E41-8EBC-EFBD7DDDDDA1}" destId="{31D9FD8D-8C0B-44B0-A0B9-7FA5EB6623B3}" srcOrd="1" destOrd="0" presId="urn:microsoft.com/office/officeart/2018/5/layout/IconLeafOutlineLabelList"/>
    <dgm:cxn modelId="{D52D3689-7389-453A-9A3A-5400038E3646}" type="presParOf" srcId="{A9AA0BA9-5106-4E41-8EBC-EFBD7DDDDDA1}" destId="{7B04487C-50C3-40A3-AE49-1B1BBC9C025A}" srcOrd="2" destOrd="0" presId="urn:microsoft.com/office/officeart/2018/5/layout/IconLeafOutlineLabelList"/>
    <dgm:cxn modelId="{75D7ADF4-9521-427B-9F7B-84C86DD8AA7D}" type="presParOf" srcId="{A9AA0BA9-5106-4E41-8EBC-EFBD7DDDDDA1}" destId="{20D47E0C-FE4A-4D2E-B54F-1111555D5E84}" srcOrd="3" destOrd="0" presId="urn:microsoft.com/office/officeart/2018/5/layout/IconLeafOutlineLabelList"/>
    <dgm:cxn modelId="{CE565431-7BEE-4F7D-99EB-A223B5C8D970}" type="presParOf" srcId="{DC74EA26-01E7-4B3B-9F0B-0DBD4B9AFFFE}" destId="{E3515002-7905-4584-AC08-B9A50DE75FD6}" srcOrd="1" destOrd="0" presId="urn:microsoft.com/office/officeart/2018/5/layout/IconLeafOutlineLabelList"/>
    <dgm:cxn modelId="{ACA8A73B-B2DC-41B6-875C-8C8527CDC027}" type="presParOf" srcId="{DC74EA26-01E7-4B3B-9F0B-0DBD4B9AFFFE}" destId="{70381D4E-823F-4E41-B5CF-29B50E4F37CF}" srcOrd="2" destOrd="0" presId="urn:microsoft.com/office/officeart/2018/5/layout/IconLeafOutlineLabelList"/>
    <dgm:cxn modelId="{81CCAA21-FE16-44E3-BCC2-F8B64FD044A0}" type="presParOf" srcId="{70381D4E-823F-4E41-B5CF-29B50E4F37CF}" destId="{1C7886B0-3C22-4E9B-A57C-683C7BF53713}" srcOrd="0" destOrd="0" presId="urn:microsoft.com/office/officeart/2018/5/layout/IconLeafOutlineLabelList"/>
    <dgm:cxn modelId="{167AF420-7322-4539-B884-9B5426C4C2C7}" type="presParOf" srcId="{70381D4E-823F-4E41-B5CF-29B50E4F37CF}" destId="{0E304866-3BB1-4568-B6D9-30E96E0CA1B3}" srcOrd="1" destOrd="0" presId="urn:microsoft.com/office/officeart/2018/5/layout/IconLeafOutlineLabelList"/>
    <dgm:cxn modelId="{4093218D-4354-46F9-B861-E6F713A7C2C0}" type="presParOf" srcId="{70381D4E-823F-4E41-B5CF-29B50E4F37CF}" destId="{41AA6B25-7038-44BD-A179-2AABC01E7C80}" srcOrd="2" destOrd="0" presId="urn:microsoft.com/office/officeart/2018/5/layout/IconLeafOutlineLabelList"/>
    <dgm:cxn modelId="{3E31A407-6018-49C1-9D94-249413EE87AB}" type="presParOf" srcId="{70381D4E-823F-4E41-B5CF-29B50E4F37CF}" destId="{34C02634-6EB9-47AA-9EED-6F27DCBE6B98}" srcOrd="3" destOrd="0" presId="urn:microsoft.com/office/officeart/2018/5/layout/IconLeafOutlineLabelList"/>
    <dgm:cxn modelId="{BD448C73-186F-4F33-93C6-0E4BFB12805E}" type="presParOf" srcId="{DC74EA26-01E7-4B3B-9F0B-0DBD4B9AFFFE}" destId="{CCF35A13-7A1C-44E8-A521-D71D0DD280BB}" srcOrd="3" destOrd="0" presId="urn:microsoft.com/office/officeart/2018/5/layout/IconLeafOutlineLabelList"/>
    <dgm:cxn modelId="{AE1DF57E-2514-46DE-8588-870D9D1B23CC}" type="presParOf" srcId="{DC74EA26-01E7-4B3B-9F0B-0DBD4B9AFFFE}" destId="{B0B732CE-6A71-43FB-8AA1-F4DC176F9B5A}" srcOrd="4" destOrd="0" presId="urn:microsoft.com/office/officeart/2018/5/layout/IconLeafOutlineLabelList"/>
    <dgm:cxn modelId="{E21A7A69-C206-477A-8EDE-D2FCAFC345AC}" type="presParOf" srcId="{B0B732CE-6A71-43FB-8AA1-F4DC176F9B5A}" destId="{2C36764D-210B-4B77-B41A-B86C86E9D3E6}" srcOrd="0" destOrd="0" presId="urn:microsoft.com/office/officeart/2018/5/layout/IconLeafOutlineLabelList"/>
    <dgm:cxn modelId="{E7F40400-7229-4E25-8B21-7E3F76A64220}" type="presParOf" srcId="{B0B732CE-6A71-43FB-8AA1-F4DC176F9B5A}" destId="{E89E7E71-1475-40FD-B9EC-60B89D1D1ECB}" srcOrd="1" destOrd="0" presId="urn:microsoft.com/office/officeart/2018/5/layout/IconLeafOutlineLabelList"/>
    <dgm:cxn modelId="{E94FC5B9-C1F2-4908-91FA-775AA2B73537}" type="presParOf" srcId="{B0B732CE-6A71-43FB-8AA1-F4DC176F9B5A}" destId="{60A2B1B2-A5AE-4C42-B5D0-03A05ADA2515}" srcOrd="2" destOrd="0" presId="urn:microsoft.com/office/officeart/2018/5/layout/IconLeafOutlineLabelList"/>
    <dgm:cxn modelId="{0508B627-152B-44BF-A251-514F52D4D9D3}" type="presParOf" srcId="{B0B732CE-6A71-43FB-8AA1-F4DC176F9B5A}" destId="{567F8296-6B21-440C-8E4D-D482C2007953}" srcOrd="3" destOrd="0" presId="urn:microsoft.com/office/officeart/2018/5/layout/IconLeafOutlin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EE4D76-83A8-4964-9AA3-27427117C00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7BAF55-A61B-4F26-9830-958176C472F1}">
      <dgm:prSet/>
      <dgm:spPr/>
      <dgm:t>
        <a:bodyPr/>
        <a:lstStyle/>
        <a:p>
          <a:r>
            <a:rPr lang="en-US"/>
            <a:t>HTTPs</a:t>
          </a:r>
        </a:p>
      </dgm:t>
    </dgm:pt>
    <dgm:pt modelId="{ED1F7B39-5CDA-41ED-9884-67483E6DA16D}" type="parTrans" cxnId="{AF2EDDEE-0428-42BB-9E7A-1B16FF034936}">
      <dgm:prSet/>
      <dgm:spPr/>
      <dgm:t>
        <a:bodyPr/>
        <a:lstStyle/>
        <a:p>
          <a:endParaRPr lang="en-US"/>
        </a:p>
      </dgm:t>
    </dgm:pt>
    <dgm:pt modelId="{D6890494-0C36-4FC8-93A2-1B959E57E769}" type="sibTrans" cxnId="{AF2EDDEE-0428-42BB-9E7A-1B16FF034936}">
      <dgm:prSet/>
      <dgm:spPr/>
      <dgm:t>
        <a:bodyPr/>
        <a:lstStyle/>
        <a:p>
          <a:endParaRPr lang="en-US"/>
        </a:p>
      </dgm:t>
    </dgm:pt>
    <dgm:pt modelId="{0E78A5B0-E13B-4940-82B5-43F1996F3409}">
      <dgm:prSet/>
      <dgm:spPr/>
      <dgm:t>
        <a:bodyPr/>
        <a:lstStyle/>
        <a:p>
          <a:r>
            <a:rPr lang="en-US"/>
            <a:t>HyperText Transfer Protocol</a:t>
          </a:r>
        </a:p>
      </dgm:t>
    </dgm:pt>
    <dgm:pt modelId="{E7AF2A81-1281-431C-9BF4-177179E668D8}" type="parTrans" cxnId="{515BBDAC-4F19-4A9E-BD04-9261611D533E}">
      <dgm:prSet/>
      <dgm:spPr/>
      <dgm:t>
        <a:bodyPr/>
        <a:lstStyle/>
        <a:p>
          <a:endParaRPr lang="en-US"/>
        </a:p>
      </dgm:t>
    </dgm:pt>
    <dgm:pt modelId="{D95D0C13-307E-40D8-8AA8-4C75B706CCFA}" type="sibTrans" cxnId="{515BBDAC-4F19-4A9E-BD04-9261611D533E}">
      <dgm:prSet/>
      <dgm:spPr/>
      <dgm:t>
        <a:bodyPr/>
        <a:lstStyle/>
        <a:p>
          <a:endParaRPr lang="en-US"/>
        </a:p>
      </dgm:t>
    </dgm:pt>
    <dgm:pt modelId="{A8F3CF44-0E02-49F0-B890-6446ED8A4973}">
      <dgm:prSet/>
      <dgm:spPr/>
      <dgm:t>
        <a:bodyPr/>
        <a:lstStyle/>
        <a:p>
          <a:r>
            <a:rPr lang="en-US"/>
            <a:t>S stands for Secure</a:t>
          </a:r>
        </a:p>
      </dgm:t>
    </dgm:pt>
    <dgm:pt modelId="{75200520-4AEF-4E0B-9F5D-59A5FD009F96}" type="parTrans" cxnId="{A9E95546-8954-4510-A661-A64E5FC72F0F}">
      <dgm:prSet/>
      <dgm:spPr/>
      <dgm:t>
        <a:bodyPr/>
        <a:lstStyle/>
        <a:p>
          <a:endParaRPr lang="en-US"/>
        </a:p>
      </dgm:t>
    </dgm:pt>
    <dgm:pt modelId="{6DC8F9F5-0081-4819-99EB-5AED85452E98}" type="sibTrans" cxnId="{A9E95546-8954-4510-A661-A64E5FC72F0F}">
      <dgm:prSet/>
      <dgm:spPr/>
      <dgm:t>
        <a:bodyPr/>
        <a:lstStyle/>
        <a:p>
          <a:endParaRPr lang="en-US"/>
        </a:p>
      </dgm:t>
    </dgm:pt>
    <dgm:pt modelId="{13701593-9C0F-4720-81E8-62CE153033FA}">
      <dgm:prSet/>
      <dgm:spPr/>
      <dgm:t>
        <a:bodyPr/>
        <a:lstStyle/>
        <a:p>
          <a:r>
            <a:rPr lang="en-US"/>
            <a:t>Create an HTTPS connection by sending data with SSL/TLS</a:t>
          </a:r>
        </a:p>
      </dgm:t>
    </dgm:pt>
    <dgm:pt modelId="{618D7AB7-8918-413F-9B56-C1AF5AE41888}" type="parTrans" cxnId="{044AB7B1-61C8-49CF-A784-3D0F80E42DD8}">
      <dgm:prSet/>
      <dgm:spPr/>
      <dgm:t>
        <a:bodyPr/>
        <a:lstStyle/>
        <a:p>
          <a:endParaRPr lang="en-US"/>
        </a:p>
      </dgm:t>
    </dgm:pt>
    <dgm:pt modelId="{9C41C29D-80C9-4A1E-A2DA-9177B1E63FAC}" type="sibTrans" cxnId="{044AB7B1-61C8-49CF-A784-3D0F80E42DD8}">
      <dgm:prSet/>
      <dgm:spPr/>
      <dgm:t>
        <a:bodyPr/>
        <a:lstStyle/>
        <a:p>
          <a:endParaRPr lang="en-US"/>
        </a:p>
      </dgm:t>
    </dgm:pt>
    <dgm:pt modelId="{B79C6EB6-B97B-48AA-88AE-772FC630C35D}">
      <dgm:prSet/>
      <dgm:spPr/>
      <dgm:t>
        <a:bodyPr/>
        <a:lstStyle/>
        <a:p>
          <a:r>
            <a:rPr lang="en-US"/>
            <a:t>SSL</a:t>
          </a:r>
        </a:p>
      </dgm:t>
    </dgm:pt>
    <dgm:pt modelId="{BBDE7EBB-5249-41D3-8FF6-48FB065371D2}" type="parTrans" cxnId="{6290F603-4051-433E-A453-101EB3F9280D}">
      <dgm:prSet/>
      <dgm:spPr/>
      <dgm:t>
        <a:bodyPr/>
        <a:lstStyle/>
        <a:p>
          <a:endParaRPr lang="en-US"/>
        </a:p>
      </dgm:t>
    </dgm:pt>
    <dgm:pt modelId="{4514880C-2011-48F9-8601-39C9F4982A0F}" type="sibTrans" cxnId="{6290F603-4051-433E-A453-101EB3F9280D}">
      <dgm:prSet/>
      <dgm:spPr/>
      <dgm:t>
        <a:bodyPr/>
        <a:lstStyle/>
        <a:p>
          <a:endParaRPr lang="en-US"/>
        </a:p>
      </dgm:t>
    </dgm:pt>
    <dgm:pt modelId="{F84CC22B-3ACE-4A21-B4FC-EC952360EDB3}">
      <dgm:prSet/>
      <dgm:spPr/>
      <dgm:t>
        <a:bodyPr/>
        <a:lstStyle/>
        <a:p>
          <a:r>
            <a:rPr lang="en-US"/>
            <a:t>Secure Socket Layer</a:t>
          </a:r>
        </a:p>
      </dgm:t>
    </dgm:pt>
    <dgm:pt modelId="{F60D41ED-6288-4DB4-948F-45B196883422}" type="parTrans" cxnId="{CCD0EF93-9C48-45CB-9D1A-4D61ED8E04EA}">
      <dgm:prSet/>
      <dgm:spPr/>
      <dgm:t>
        <a:bodyPr/>
        <a:lstStyle/>
        <a:p>
          <a:endParaRPr lang="en-US"/>
        </a:p>
      </dgm:t>
    </dgm:pt>
    <dgm:pt modelId="{24C1DA0A-3D52-4727-8810-E34B72B56E7B}" type="sibTrans" cxnId="{CCD0EF93-9C48-45CB-9D1A-4D61ED8E04EA}">
      <dgm:prSet/>
      <dgm:spPr/>
      <dgm:t>
        <a:bodyPr/>
        <a:lstStyle/>
        <a:p>
          <a:endParaRPr lang="en-US"/>
        </a:p>
      </dgm:t>
    </dgm:pt>
    <dgm:pt modelId="{BB67ACC1-5974-45D2-8A7A-2E6944D2479F}">
      <dgm:prSet/>
      <dgm:spPr/>
      <dgm:t>
        <a:bodyPr/>
        <a:lstStyle/>
        <a:p>
          <a:r>
            <a:rPr lang="en-US"/>
            <a:t>Super duper old (1995 version 3.0)</a:t>
          </a:r>
        </a:p>
      </dgm:t>
    </dgm:pt>
    <dgm:pt modelId="{84C68E11-A7A3-49D2-A72F-C345658540C7}" type="parTrans" cxnId="{215C9D95-E256-4E7B-A4F4-93FC6F646EA1}">
      <dgm:prSet/>
      <dgm:spPr/>
      <dgm:t>
        <a:bodyPr/>
        <a:lstStyle/>
        <a:p>
          <a:endParaRPr lang="en-US"/>
        </a:p>
      </dgm:t>
    </dgm:pt>
    <dgm:pt modelId="{E73DA774-B512-49B1-BC3E-10C3912393BB}" type="sibTrans" cxnId="{215C9D95-E256-4E7B-A4F4-93FC6F646EA1}">
      <dgm:prSet/>
      <dgm:spPr/>
      <dgm:t>
        <a:bodyPr/>
        <a:lstStyle/>
        <a:p>
          <a:endParaRPr lang="en-US"/>
        </a:p>
      </dgm:t>
    </dgm:pt>
    <dgm:pt modelId="{3592C6EC-9107-443A-964C-FA9C453BA068}">
      <dgm:prSet/>
      <dgm:spPr/>
      <dgm:t>
        <a:bodyPr/>
        <a:lstStyle/>
        <a:p>
          <a:r>
            <a:rPr lang="en-US"/>
            <a:t>IETF (Internet Engineering Task Force) upgraded it to TLS (SSL 3.1) in 1999</a:t>
          </a:r>
        </a:p>
      </dgm:t>
    </dgm:pt>
    <dgm:pt modelId="{8C9B2734-D5AF-4A4B-BC0D-515A4253F1AE}" type="parTrans" cxnId="{9C63D139-EB3F-43FD-A0C7-B400ADF367B8}">
      <dgm:prSet/>
      <dgm:spPr/>
      <dgm:t>
        <a:bodyPr/>
        <a:lstStyle/>
        <a:p>
          <a:endParaRPr lang="en-US"/>
        </a:p>
      </dgm:t>
    </dgm:pt>
    <dgm:pt modelId="{B8041DED-AD85-48E6-988B-E2D1E6C90FB8}" type="sibTrans" cxnId="{9C63D139-EB3F-43FD-A0C7-B400ADF367B8}">
      <dgm:prSet/>
      <dgm:spPr/>
      <dgm:t>
        <a:bodyPr/>
        <a:lstStyle/>
        <a:p>
          <a:endParaRPr lang="en-US"/>
        </a:p>
      </dgm:t>
    </dgm:pt>
    <dgm:pt modelId="{5855FA11-D03D-4C31-A8BD-53F84E619172}">
      <dgm:prSet/>
      <dgm:spPr/>
      <dgm:t>
        <a:bodyPr/>
        <a:lstStyle/>
        <a:p>
          <a:r>
            <a:rPr lang="en-US"/>
            <a:t>TLS</a:t>
          </a:r>
        </a:p>
      </dgm:t>
    </dgm:pt>
    <dgm:pt modelId="{A1D7E716-9D15-4D06-A507-06459DA4A714}" type="parTrans" cxnId="{F43D27BF-8498-44E2-A997-959D7570A582}">
      <dgm:prSet/>
      <dgm:spPr/>
      <dgm:t>
        <a:bodyPr/>
        <a:lstStyle/>
        <a:p>
          <a:endParaRPr lang="en-US"/>
        </a:p>
      </dgm:t>
    </dgm:pt>
    <dgm:pt modelId="{6D71992A-FDBC-4692-8DED-F9B65A607707}" type="sibTrans" cxnId="{F43D27BF-8498-44E2-A997-959D7570A582}">
      <dgm:prSet/>
      <dgm:spPr/>
      <dgm:t>
        <a:bodyPr/>
        <a:lstStyle/>
        <a:p>
          <a:endParaRPr lang="en-US"/>
        </a:p>
      </dgm:t>
    </dgm:pt>
    <dgm:pt modelId="{F1EE16FE-0B24-45C8-BB75-ADE8C3E844D6}">
      <dgm:prSet/>
      <dgm:spPr/>
      <dgm:t>
        <a:bodyPr/>
        <a:lstStyle/>
        <a:p>
          <a:r>
            <a:rPr lang="en-US"/>
            <a:t>Transport Layer Security</a:t>
          </a:r>
        </a:p>
      </dgm:t>
    </dgm:pt>
    <dgm:pt modelId="{C129F023-8871-4B90-92C0-697A2E5BE727}" type="parTrans" cxnId="{836928C5-4958-476D-AC0B-B13CB0C9E47B}">
      <dgm:prSet/>
      <dgm:spPr/>
      <dgm:t>
        <a:bodyPr/>
        <a:lstStyle/>
        <a:p>
          <a:endParaRPr lang="en-US"/>
        </a:p>
      </dgm:t>
    </dgm:pt>
    <dgm:pt modelId="{06BCFFAD-D8FA-4A40-9087-E4B7C212D2C8}" type="sibTrans" cxnId="{836928C5-4958-476D-AC0B-B13CB0C9E47B}">
      <dgm:prSet/>
      <dgm:spPr/>
      <dgm:t>
        <a:bodyPr/>
        <a:lstStyle/>
        <a:p>
          <a:endParaRPr lang="en-US"/>
        </a:p>
      </dgm:t>
    </dgm:pt>
    <dgm:pt modelId="{7C34C97A-30B8-456A-B71D-C11A4FCC6F6C}">
      <dgm:prSet/>
      <dgm:spPr/>
      <dgm:t>
        <a:bodyPr/>
        <a:lstStyle/>
        <a:p>
          <a:r>
            <a:rPr lang="en-US"/>
            <a:t>Currently on 1.3 (as of March 2018)</a:t>
          </a:r>
        </a:p>
      </dgm:t>
    </dgm:pt>
    <dgm:pt modelId="{1505E77E-52F4-48E7-91D8-E866E5F0CA19}" type="parTrans" cxnId="{73C77889-6E68-42DB-974D-5222291B6859}">
      <dgm:prSet/>
      <dgm:spPr/>
      <dgm:t>
        <a:bodyPr/>
        <a:lstStyle/>
        <a:p>
          <a:endParaRPr lang="en-US"/>
        </a:p>
      </dgm:t>
    </dgm:pt>
    <dgm:pt modelId="{D51C2C62-4E52-4F60-B43E-4E761EDB1E07}" type="sibTrans" cxnId="{73C77889-6E68-42DB-974D-5222291B6859}">
      <dgm:prSet/>
      <dgm:spPr/>
      <dgm:t>
        <a:bodyPr/>
        <a:lstStyle/>
        <a:p>
          <a:endParaRPr lang="en-US"/>
        </a:p>
      </dgm:t>
    </dgm:pt>
    <dgm:pt modelId="{797D4375-1B21-4749-9DC8-77E86E3AFAC3}">
      <dgm:prSet/>
      <dgm:spPr/>
      <dgm:t>
        <a:bodyPr/>
        <a:lstStyle/>
        <a:p>
          <a:r>
            <a:rPr lang="en-US"/>
            <a:t>1.2 still recommended (as of Summer 2018)</a:t>
          </a:r>
        </a:p>
      </dgm:t>
    </dgm:pt>
    <dgm:pt modelId="{DF47D519-E1E2-4276-AA42-9144B341FBE9}" type="parTrans" cxnId="{73E39BB7-4CA8-45CE-9C37-761DCA572E1F}">
      <dgm:prSet/>
      <dgm:spPr/>
      <dgm:t>
        <a:bodyPr/>
        <a:lstStyle/>
        <a:p>
          <a:endParaRPr lang="en-US"/>
        </a:p>
      </dgm:t>
    </dgm:pt>
    <dgm:pt modelId="{5C890849-7CDF-4BA9-A67F-6333B2F7D1A6}" type="sibTrans" cxnId="{73E39BB7-4CA8-45CE-9C37-761DCA572E1F}">
      <dgm:prSet/>
      <dgm:spPr/>
      <dgm:t>
        <a:bodyPr/>
        <a:lstStyle/>
        <a:p>
          <a:endParaRPr lang="en-US"/>
        </a:p>
      </dgm:t>
    </dgm:pt>
    <dgm:pt modelId="{A4B20E73-0DC1-42AA-B283-1D0BA5234E88}" type="pres">
      <dgm:prSet presAssocID="{85EE4D76-83A8-4964-9AA3-27427117C001}" presName="Name0" presStyleCnt="0">
        <dgm:presLayoutVars>
          <dgm:dir/>
          <dgm:animLvl val="lvl"/>
          <dgm:resizeHandles val="exact"/>
        </dgm:presLayoutVars>
      </dgm:prSet>
      <dgm:spPr/>
    </dgm:pt>
    <dgm:pt modelId="{69FBD977-5841-4A57-BF96-49914C8221CB}" type="pres">
      <dgm:prSet presAssocID="{927BAF55-A61B-4F26-9830-958176C472F1}" presName="linNode" presStyleCnt="0"/>
      <dgm:spPr/>
    </dgm:pt>
    <dgm:pt modelId="{1AB4191C-DA47-45D5-B9CE-74D0F1F1F79A}" type="pres">
      <dgm:prSet presAssocID="{927BAF55-A61B-4F26-9830-958176C472F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102B80-2A15-44C0-9EDA-FBEA7C47DE14}" type="pres">
      <dgm:prSet presAssocID="{927BAF55-A61B-4F26-9830-958176C472F1}" presName="descendantText" presStyleLbl="alignAccFollowNode1" presStyleIdx="0" presStyleCnt="3">
        <dgm:presLayoutVars>
          <dgm:bulletEnabled val="1"/>
        </dgm:presLayoutVars>
      </dgm:prSet>
      <dgm:spPr/>
    </dgm:pt>
    <dgm:pt modelId="{5533F6E2-B261-4A70-B39A-DB8F01C47C71}" type="pres">
      <dgm:prSet presAssocID="{D6890494-0C36-4FC8-93A2-1B959E57E769}" presName="sp" presStyleCnt="0"/>
      <dgm:spPr/>
    </dgm:pt>
    <dgm:pt modelId="{B2111AA6-095F-4A2B-9276-FFE1B76D25A5}" type="pres">
      <dgm:prSet presAssocID="{B79C6EB6-B97B-48AA-88AE-772FC630C35D}" presName="linNode" presStyleCnt="0"/>
      <dgm:spPr/>
    </dgm:pt>
    <dgm:pt modelId="{E8A0F2D6-DED4-4458-9731-1FBB920D3193}" type="pres">
      <dgm:prSet presAssocID="{B79C6EB6-B97B-48AA-88AE-772FC630C35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965BA71-371A-4CE7-8EEA-4AEA7FF3A885}" type="pres">
      <dgm:prSet presAssocID="{B79C6EB6-B97B-48AA-88AE-772FC630C35D}" presName="descendantText" presStyleLbl="alignAccFollowNode1" presStyleIdx="1" presStyleCnt="3">
        <dgm:presLayoutVars>
          <dgm:bulletEnabled val="1"/>
        </dgm:presLayoutVars>
      </dgm:prSet>
      <dgm:spPr/>
    </dgm:pt>
    <dgm:pt modelId="{87AF05D1-CF39-4005-A125-99A88B2B2DCE}" type="pres">
      <dgm:prSet presAssocID="{4514880C-2011-48F9-8601-39C9F4982A0F}" presName="sp" presStyleCnt="0"/>
      <dgm:spPr/>
    </dgm:pt>
    <dgm:pt modelId="{5C9DD0B4-9225-42A6-8C26-D317ED457298}" type="pres">
      <dgm:prSet presAssocID="{5855FA11-D03D-4C31-A8BD-53F84E619172}" presName="linNode" presStyleCnt="0"/>
      <dgm:spPr/>
    </dgm:pt>
    <dgm:pt modelId="{F33544C6-3347-412F-9018-A46CE91940DA}" type="pres">
      <dgm:prSet presAssocID="{5855FA11-D03D-4C31-A8BD-53F84E61917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2DE9CE4-6AE8-4168-8A4C-628B066C1426}" type="pres">
      <dgm:prSet presAssocID="{5855FA11-D03D-4C31-A8BD-53F84E61917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290F603-4051-433E-A453-101EB3F9280D}" srcId="{85EE4D76-83A8-4964-9AA3-27427117C001}" destId="{B79C6EB6-B97B-48AA-88AE-772FC630C35D}" srcOrd="1" destOrd="0" parTransId="{BBDE7EBB-5249-41D3-8FF6-48FB065371D2}" sibTransId="{4514880C-2011-48F9-8601-39C9F4982A0F}"/>
    <dgm:cxn modelId="{8AA6DA0F-17BD-4365-A6BF-E45C63384CC8}" type="presOf" srcId="{3592C6EC-9107-443A-964C-FA9C453BA068}" destId="{6965BA71-371A-4CE7-8EEA-4AEA7FF3A885}" srcOrd="0" destOrd="2" presId="urn:microsoft.com/office/officeart/2005/8/layout/vList5"/>
    <dgm:cxn modelId="{9C63D139-EB3F-43FD-A0C7-B400ADF367B8}" srcId="{B79C6EB6-B97B-48AA-88AE-772FC630C35D}" destId="{3592C6EC-9107-443A-964C-FA9C453BA068}" srcOrd="2" destOrd="0" parTransId="{8C9B2734-D5AF-4A4B-BC0D-515A4253F1AE}" sibTransId="{B8041DED-AD85-48E6-988B-E2D1E6C90FB8}"/>
    <dgm:cxn modelId="{44D25D3A-EF6A-4FE2-80BF-13C3F5270D3A}" type="presOf" srcId="{13701593-9C0F-4720-81E8-62CE153033FA}" destId="{90102B80-2A15-44C0-9EDA-FBEA7C47DE14}" srcOrd="0" destOrd="2" presId="urn:microsoft.com/office/officeart/2005/8/layout/vList5"/>
    <dgm:cxn modelId="{243D115C-9F68-47D4-8008-02DCBBF8AF05}" type="presOf" srcId="{797D4375-1B21-4749-9DC8-77E86E3AFAC3}" destId="{52DE9CE4-6AE8-4168-8A4C-628B066C1426}" srcOrd="0" destOrd="2" presId="urn:microsoft.com/office/officeart/2005/8/layout/vList5"/>
    <dgm:cxn modelId="{7D3DD25D-1F93-43ED-8A52-1AEB72F2F295}" type="presOf" srcId="{0E78A5B0-E13B-4940-82B5-43F1996F3409}" destId="{90102B80-2A15-44C0-9EDA-FBEA7C47DE14}" srcOrd="0" destOrd="0" presId="urn:microsoft.com/office/officeart/2005/8/layout/vList5"/>
    <dgm:cxn modelId="{A9E95546-8954-4510-A661-A64E5FC72F0F}" srcId="{927BAF55-A61B-4F26-9830-958176C472F1}" destId="{A8F3CF44-0E02-49F0-B890-6446ED8A4973}" srcOrd="1" destOrd="0" parTransId="{75200520-4AEF-4E0B-9F5D-59A5FD009F96}" sibTransId="{6DC8F9F5-0081-4819-99EB-5AED85452E98}"/>
    <dgm:cxn modelId="{889FE256-7D43-4708-B589-C703D4B377C5}" type="presOf" srcId="{5855FA11-D03D-4C31-A8BD-53F84E619172}" destId="{F33544C6-3347-412F-9018-A46CE91940DA}" srcOrd="0" destOrd="0" presId="urn:microsoft.com/office/officeart/2005/8/layout/vList5"/>
    <dgm:cxn modelId="{73C77889-6E68-42DB-974D-5222291B6859}" srcId="{5855FA11-D03D-4C31-A8BD-53F84E619172}" destId="{7C34C97A-30B8-456A-B71D-C11A4FCC6F6C}" srcOrd="1" destOrd="0" parTransId="{1505E77E-52F4-48E7-91D8-E866E5F0CA19}" sibTransId="{D51C2C62-4E52-4F60-B43E-4E761EDB1E07}"/>
    <dgm:cxn modelId="{CCD0EF93-9C48-45CB-9D1A-4D61ED8E04EA}" srcId="{B79C6EB6-B97B-48AA-88AE-772FC630C35D}" destId="{F84CC22B-3ACE-4A21-B4FC-EC952360EDB3}" srcOrd="0" destOrd="0" parTransId="{F60D41ED-6288-4DB4-948F-45B196883422}" sibTransId="{24C1DA0A-3D52-4727-8810-E34B72B56E7B}"/>
    <dgm:cxn modelId="{D4786994-F785-4956-8528-543C566537DD}" type="presOf" srcId="{BB67ACC1-5974-45D2-8A7A-2E6944D2479F}" destId="{6965BA71-371A-4CE7-8EEA-4AEA7FF3A885}" srcOrd="0" destOrd="1" presId="urn:microsoft.com/office/officeart/2005/8/layout/vList5"/>
    <dgm:cxn modelId="{215C9D95-E256-4E7B-A4F4-93FC6F646EA1}" srcId="{B79C6EB6-B97B-48AA-88AE-772FC630C35D}" destId="{BB67ACC1-5974-45D2-8A7A-2E6944D2479F}" srcOrd="1" destOrd="0" parTransId="{84C68E11-A7A3-49D2-A72F-C345658540C7}" sibTransId="{E73DA774-B512-49B1-BC3E-10C3912393BB}"/>
    <dgm:cxn modelId="{B398F9A2-6E15-4F0A-BF41-63E303CD5BC9}" type="presOf" srcId="{A8F3CF44-0E02-49F0-B890-6446ED8A4973}" destId="{90102B80-2A15-44C0-9EDA-FBEA7C47DE14}" srcOrd="0" destOrd="1" presId="urn:microsoft.com/office/officeart/2005/8/layout/vList5"/>
    <dgm:cxn modelId="{481722A4-B563-4E4E-BB3E-2E3683A92E6C}" type="presOf" srcId="{7C34C97A-30B8-456A-B71D-C11A4FCC6F6C}" destId="{52DE9CE4-6AE8-4168-8A4C-628B066C1426}" srcOrd="0" destOrd="1" presId="urn:microsoft.com/office/officeart/2005/8/layout/vList5"/>
    <dgm:cxn modelId="{80F7D0A4-FBB6-4ECC-AC8A-833090AAC74E}" type="presOf" srcId="{B79C6EB6-B97B-48AA-88AE-772FC630C35D}" destId="{E8A0F2D6-DED4-4458-9731-1FBB920D3193}" srcOrd="0" destOrd="0" presId="urn:microsoft.com/office/officeart/2005/8/layout/vList5"/>
    <dgm:cxn modelId="{18BB6CA5-F8DC-49E3-A1BB-95890192B856}" type="presOf" srcId="{927BAF55-A61B-4F26-9830-958176C472F1}" destId="{1AB4191C-DA47-45D5-B9CE-74D0F1F1F79A}" srcOrd="0" destOrd="0" presId="urn:microsoft.com/office/officeart/2005/8/layout/vList5"/>
    <dgm:cxn modelId="{515BBDAC-4F19-4A9E-BD04-9261611D533E}" srcId="{927BAF55-A61B-4F26-9830-958176C472F1}" destId="{0E78A5B0-E13B-4940-82B5-43F1996F3409}" srcOrd="0" destOrd="0" parTransId="{E7AF2A81-1281-431C-9BF4-177179E668D8}" sibTransId="{D95D0C13-307E-40D8-8AA8-4C75B706CCFA}"/>
    <dgm:cxn modelId="{66E3FDB0-0424-472A-A139-342E5B8269E3}" type="presOf" srcId="{F84CC22B-3ACE-4A21-B4FC-EC952360EDB3}" destId="{6965BA71-371A-4CE7-8EEA-4AEA7FF3A885}" srcOrd="0" destOrd="0" presId="urn:microsoft.com/office/officeart/2005/8/layout/vList5"/>
    <dgm:cxn modelId="{044AB7B1-61C8-49CF-A784-3D0F80E42DD8}" srcId="{927BAF55-A61B-4F26-9830-958176C472F1}" destId="{13701593-9C0F-4720-81E8-62CE153033FA}" srcOrd="2" destOrd="0" parTransId="{618D7AB7-8918-413F-9B56-C1AF5AE41888}" sibTransId="{9C41C29D-80C9-4A1E-A2DA-9177B1E63FAC}"/>
    <dgm:cxn modelId="{73E39BB7-4CA8-45CE-9C37-761DCA572E1F}" srcId="{5855FA11-D03D-4C31-A8BD-53F84E619172}" destId="{797D4375-1B21-4749-9DC8-77E86E3AFAC3}" srcOrd="2" destOrd="0" parTransId="{DF47D519-E1E2-4276-AA42-9144B341FBE9}" sibTransId="{5C890849-7CDF-4BA9-A67F-6333B2F7D1A6}"/>
    <dgm:cxn modelId="{F43D27BF-8498-44E2-A997-959D7570A582}" srcId="{85EE4D76-83A8-4964-9AA3-27427117C001}" destId="{5855FA11-D03D-4C31-A8BD-53F84E619172}" srcOrd="2" destOrd="0" parTransId="{A1D7E716-9D15-4D06-A507-06459DA4A714}" sibTransId="{6D71992A-FDBC-4692-8DED-F9B65A607707}"/>
    <dgm:cxn modelId="{F16786C4-AFB1-4C90-BE52-C37C09BB77C5}" type="presOf" srcId="{F1EE16FE-0B24-45C8-BB75-ADE8C3E844D6}" destId="{52DE9CE4-6AE8-4168-8A4C-628B066C1426}" srcOrd="0" destOrd="0" presId="urn:microsoft.com/office/officeart/2005/8/layout/vList5"/>
    <dgm:cxn modelId="{836928C5-4958-476D-AC0B-B13CB0C9E47B}" srcId="{5855FA11-D03D-4C31-A8BD-53F84E619172}" destId="{F1EE16FE-0B24-45C8-BB75-ADE8C3E844D6}" srcOrd="0" destOrd="0" parTransId="{C129F023-8871-4B90-92C0-697A2E5BE727}" sibTransId="{06BCFFAD-D8FA-4A40-9087-E4B7C212D2C8}"/>
    <dgm:cxn modelId="{FF3879DC-F466-4800-B39D-2B401EA77F7B}" type="presOf" srcId="{85EE4D76-83A8-4964-9AA3-27427117C001}" destId="{A4B20E73-0DC1-42AA-B283-1D0BA5234E88}" srcOrd="0" destOrd="0" presId="urn:microsoft.com/office/officeart/2005/8/layout/vList5"/>
    <dgm:cxn modelId="{AF2EDDEE-0428-42BB-9E7A-1B16FF034936}" srcId="{85EE4D76-83A8-4964-9AA3-27427117C001}" destId="{927BAF55-A61B-4F26-9830-958176C472F1}" srcOrd="0" destOrd="0" parTransId="{ED1F7B39-5CDA-41ED-9884-67483E6DA16D}" sibTransId="{D6890494-0C36-4FC8-93A2-1B959E57E769}"/>
    <dgm:cxn modelId="{CDBF652E-BE60-4E9D-A5DA-B5C5B28A9B03}" type="presParOf" srcId="{A4B20E73-0DC1-42AA-B283-1D0BA5234E88}" destId="{69FBD977-5841-4A57-BF96-49914C8221CB}" srcOrd="0" destOrd="0" presId="urn:microsoft.com/office/officeart/2005/8/layout/vList5"/>
    <dgm:cxn modelId="{CEAC8C00-EDF2-4F76-AD99-265FAD21156A}" type="presParOf" srcId="{69FBD977-5841-4A57-BF96-49914C8221CB}" destId="{1AB4191C-DA47-45D5-B9CE-74D0F1F1F79A}" srcOrd="0" destOrd="0" presId="urn:microsoft.com/office/officeart/2005/8/layout/vList5"/>
    <dgm:cxn modelId="{16B082F0-CB96-4847-B770-66EB9DC9475D}" type="presParOf" srcId="{69FBD977-5841-4A57-BF96-49914C8221CB}" destId="{90102B80-2A15-44C0-9EDA-FBEA7C47DE14}" srcOrd="1" destOrd="0" presId="urn:microsoft.com/office/officeart/2005/8/layout/vList5"/>
    <dgm:cxn modelId="{892414FD-17FE-49E0-9BD2-65CA64FC7CF4}" type="presParOf" srcId="{A4B20E73-0DC1-42AA-B283-1D0BA5234E88}" destId="{5533F6E2-B261-4A70-B39A-DB8F01C47C71}" srcOrd="1" destOrd="0" presId="urn:microsoft.com/office/officeart/2005/8/layout/vList5"/>
    <dgm:cxn modelId="{A19F4ABA-8909-400E-8CE5-C7BE74003462}" type="presParOf" srcId="{A4B20E73-0DC1-42AA-B283-1D0BA5234E88}" destId="{B2111AA6-095F-4A2B-9276-FFE1B76D25A5}" srcOrd="2" destOrd="0" presId="urn:microsoft.com/office/officeart/2005/8/layout/vList5"/>
    <dgm:cxn modelId="{FBA8DAA3-3BC7-455E-867A-7287C07D0E9E}" type="presParOf" srcId="{B2111AA6-095F-4A2B-9276-FFE1B76D25A5}" destId="{E8A0F2D6-DED4-4458-9731-1FBB920D3193}" srcOrd="0" destOrd="0" presId="urn:microsoft.com/office/officeart/2005/8/layout/vList5"/>
    <dgm:cxn modelId="{4E8F1912-29FA-48FB-AB94-064334080174}" type="presParOf" srcId="{B2111AA6-095F-4A2B-9276-FFE1B76D25A5}" destId="{6965BA71-371A-4CE7-8EEA-4AEA7FF3A885}" srcOrd="1" destOrd="0" presId="urn:microsoft.com/office/officeart/2005/8/layout/vList5"/>
    <dgm:cxn modelId="{19F4AC66-1263-4CE1-98AC-AE85859998E0}" type="presParOf" srcId="{A4B20E73-0DC1-42AA-B283-1D0BA5234E88}" destId="{87AF05D1-CF39-4005-A125-99A88B2B2DCE}" srcOrd="3" destOrd="0" presId="urn:microsoft.com/office/officeart/2005/8/layout/vList5"/>
    <dgm:cxn modelId="{BC7452F0-D153-4015-A5A7-717F888DE66B}" type="presParOf" srcId="{A4B20E73-0DC1-42AA-B283-1D0BA5234E88}" destId="{5C9DD0B4-9225-42A6-8C26-D317ED457298}" srcOrd="4" destOrd="0" presId="urn:microsoft.com/office/officeart/2005/8/layout/vList5"/>
    <dgm:cxn modelId="{7C2CEDAC-4423-45CB-BC16-220485D1464B}" type="presParOf" srcId="{5C9DD0B4-9225-42A6-8C26-D317ED457298}" destId="{F33544C6-3347-412F-9018-A46CE91940DA}" srcOrd="0" destOrd="0" presId="urn:microsoft.com/office/officeart/2005/8/layout/vList5"/>
    <dgm:cxn modelId="{ED952E48-C850-4F1E-8C19-3D13F3CB4C03}" type="presParOf" srcId="{5C9DD0B4-9225-42A6-8C26-D317ED457298}" destId="{52DE9CE4-6AE8-4168-8A4C-628B066C14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55E77A-500B-4D54-A53C-7CE49923BDFF}" type="doc">
      <dgm:prSet loTypeId="urn:microsoft.com/office/officeart/2017/3/layout/DropPin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9A9E6C-A86A-496E-BD0D-0928C8990813}">
      <dgm:prSet/>
      <dgm:spPr/>
      <dgm:t>
        <a:bodyPr/>
        <a:lstStyle/>
        <a:p>
          <a:pPr>
            <a:defRPr b="1"/>
          </a:pPr>
          <a:r>
            <a:rPr lang="en-US"/>
            <a:t>2006</a:t>
          </a:r>
        </a:p>
      </dgm:t>
    </dgm:pt>
    <dgm:pt modelId="{FF67917F-0BFD-42E5-A526-8882BC6BC265}" type="parTrans" cxnId="{BC39498E-0767-46E3-BC41-BFB3D0B5C188}">
      <dgm:prSet/>
      <dgm:spPr/>
      <dgm:t>
        <a:bodyPr/>
        <a:lstStyle/>
        <a:p>
          <a:endParaRPr lang="en-US"/>
        </a:p>
      </dgm:t>
    </dgm:pt>
    <dgm:pt modelId="{63321579-D4D6-4296-9F87-FD34917EFC6C}" type="sibTrans" cxnId="{BC39498E-0767-46E3-BC41-BFB3D0B5C188}">
      <dgm:prSet/>
      <dgm:spPr/>
      <dgm:t>
        <a:bodyPr/>
        <a:lstStyle/>
        <a:p>
          <a:endParaRPr lang="en-US"/>
        </a:p>
      </dgm:t>
    </dgm:pt>
    <dgm:pt modelId="{10961446-74C6-432A-822A-0F924EA19A37}">
      <dgm:prSet/>
      <dgm:spPr/>
      <dgm:t>
        <a:bodyPr/>
        <a:lstStyle/>
        <a:p>
          <a:r>
            <a:rPr lang="en-US"/>
            <a:t>TLS 1.1 Released</a:t>
          </a:r>
        </a:p>
      </dgm:t>
    </dgm:pt>
    <dgm:pt modelId="{579FB165-8B21-47A6-A8BE-8874D5B4E054}" type="parTrans" cxnId="{3FAD52C2-D626-4EED-9EC4-85A7D044D4C4}">
      <dgm:prSet/>
      <dgm:spPr/>
      <dgm:t>
        <a:bodyPr/>
        <a:lstStyle/>
        <a:p>
          <a:endParaRPr lang="en-US"/>
        </a:p>
      </dgm:t>
    </dgm:pt>
    <dgm:pt modelId="{C8C1BB26-6F0D-4397-A2FF-FE63438B7186}" type="sibTrans" cxnId="{3FAD52C2-D626-4EED-9EC4-85A7D044D4C4}">
      <dgm:prSet/>
      <dgm:spPr/>
      <dgm:t>
        <a:bodyPr/>
        <a:lstStyle/>
        <a:p>
          <a:endParaRPr lang="en-US"/>
        </a:p>
      </dgm:t>
    </dgm:pt>
    <dgm:pt modelId="{FF57B0DB-4AA5-4604-A799-2568375E1612}">
      <dgm:prSet/>
      <dgm:spPr/>
      <dgm:t>
        <a:bodyPr/>
        <a:lstStyle/>
        <a:p>
          <a:pPr>
            <a:defRPr b="1"/>
          </a:pPr>
          <a:r>
            <a:rPr lang="en-US"/>
            <a:t>2008</a:t>
          </a:r>
        </a:p>
      </dgm:t>
    </dgm:pt>
    <dgm:pt modelId="{66F36AED-C664-4103-9B76-D3F8CE997AA8}" type="parTrans" cxnId="{0CDB9B9C-1EE7-4747-8F80-491BBBF2773B}">
      <dgm:prSet/>
      <dgm:spPr/>
      <dgm:t>
        <a:bodyPr/>
        <a:lstStyle/>
        <a:p>
          <a:endParaRPr lang="en-US"/>
        </a:p>
      </dgm:t>
    </dgm:pt>
    <dgm:pt modelId="{196200FA-69D9-4A07-B203-03C879A6299F}" type="sibTrans" cxnId="{0CDB9B9C-1EE7-4747-8F80-491BBBF2773B}">
      <dgm:prSet/>
      <dgm:spPr/>
      <dgm:t>
        <a:bodyPr/>
        <a:lstStyle/>
        <a:p>
          <a:endParaRPr lang="en-US"/>
        </a:p>
      </dgm:t>
    </dgm:pt>
    <dgm:pt modelId="{8261904B-C333-4189-AF52-E628B4B52658}">
      <dgm:prSet/>
      <dgm:spPr/>
      <dgm:t>
        <a:bodyPr/>
        <a:lstStyle/>
        <a:p>
          <a:r>
            <a:rPr lang="en-US"/>
            <a:t>TLS 1.2 released</a:t>
          </a:r>
        </a:p>
      </dgm:t>
    </dgm:pt>
    <dgm:pt modelId="{2AAF1D2E-5C73-468F-8509-FE6157958A5D}" type="parTrans" cxnId="{33EC2171-5A59-49E2-9A16-35123D498D77}">
      <dgm:prSet/>
      <dgm:spPr/>
      <dgm:t>
        <a:bodyPr/>
        <a:lstStyle/>
        <a:p>
          <a:endParaRPr lang="en-US"/>
        </a:p>
      </dgm:t>
    </dgm:pt>
    <dgm:pt modelId="{836972EA-9D8D-4622-B439-D7C25730FE2C}" type="sibTrans" cxnId="{33EC2171-5A59-49E2-9A16-35123D498D77}">
      <dgm:prSet/>
      <dgm:spPr/>
      <dgm:t>
        <a:bodyPr/>
        <a:lstStyle/>
        <a:p>
          <a:endParaRPr lang="en-US"/>
        </a:p>
      </dgm:t>
    </dgm:pt>
    <dgm:pt modelId="{88091B18-B729-4E62-907A-303010189027}">
      <dgm:prSet/>
      <dgm:spPr/>
      <dgm:t>
        <a:bodyPr/>
        <a:lstStyle/>
        <a:p>
          <a:pPr>
            <a:defRPr b="1"/>
          </a:pPr>
          <a:r>
            <a:rPr lang="en-US"/>
            <a:t>2013</a:t>
          </a:r>
        </a:p>
      </dgm:t>
    </dgm:pt>
    <dgm:pt modelId="{C1EC8CB5-1BA3-460A-8936-DC5E38094653}" type="parTrans" cxnId="{9BDD5569-F5D7-4152-9972-A91169657880}">
      <dgm:prSet/>
      <dgm:spPr/>
      <dgm:t>
        <a:bodyPr/>
        <a:lstStyle/>
        <a:p>
          <a:endParaRPr lang="en-US"/>
        </a:p>
      </dgm:t>
    </dgm:pt>
    <dgm:pt modelId="{3D4F113D-7FA9-4938-A73C-A769EC1B88F7}" type="sibTrans" cxnId="{9BDD5569-F5D7-4152-9972-A91169657880}">
      <dgm:prSet/>
      <dgm:spPr/>
      <dgm:t>
        <a:bodyPr/>
        <a:lstStyle/>
        <a:p>
          <a:endParaRPr lang="en-US"/>
        </a:p>
      </dgm:t>
    </dgm:pt>
    <dgm:pt modelId="{12135C05-CF01-40F8-B866-8271C631CD9B}">
      <dgm:prSet/>
      <dgm:spPr/>
      <dgm:t>
        <a:bodyPr/>
        <a:lstStyle/>
        <a:p>
          <a:r>
            <a:rPr lang="en-US"/>
            <a:t>Browsers finally supporting 1.2</a:t>
          </a:r>
        </a:p>
      </dgm:t>
    </dgm:pt>
    <dgm:pt modelId="{37BCEE64-4FC8-46A8-96BD-5CCD939564D5}" type="parTrans" cxnId="{149287B3-6776-47E1-A4E7-AE2684B67E39}">
      <dgm:prSet/>
      <dgm:spPr/>
      <dgm:t>
        <a:bodyPr/>
        <a:lstStyle/>
        <a:p>
          <a:endParaRPr lang="en-US"/>
        </a:p>
      </dgm:t>
    </dgm:pt>
    <dgm:pt modelId="{34A7E4C6-1B5A-4AC1-91F6-54AFC5BA64C4}" type="sibTrans" cxnId="{149287B3-6776-47E1-A4E7-AE2684B67E39}">
      <dgm:prSet/>
      <dgm:spPr/>
      <dgm:t>
        <a:bodyPr/>
        <a:lstStyle/>
        <a:p>
          <a:endParaRPr lang="en-US"/>
        </a:p>
      </dgm:t>
    </dgm:pt>
    <dgm:pt modelId="{3133EEF7-378A-4056-B5F6-6882EC528B1E}">
      <dgm:prSet/>
      <dgm:spPr/>
      <dgm:t>
        <a:bodyPr/>
        <a:lstStyle/>
        <a:p>
          <a:pPr>
            <a:defRPr b="1"/>
          </a:pPr>
          <a:r>
            <a:rPr lang="en-US"/>
            <a:t>2015</a:t>
          </a:r>
        </a:p>
      </dgm:t>
    </dgm:pt>
    <dgm:pt modelId="{E8F5D2CE-8B34-4A8A-8D51-5EDC41464BC3}" type="parTrans" cxnId="{5B1DAA32-17C7-4672-940B-AB2DA7D203A2}">
      <dgm:prSet/>
      <dgm:spPr/>
      <dgm:t>
        <a:bodyPr/>
        <a:lstStyle/>
        <a:p>
          <a:endParaRPr lang="en-US"/>
        </a:p>
      </dgm:t>
    </dgm:pt>
    <dgm:pt modelId="{539652E3-FC3A-4696-A5E2-F31E9F26869B}" type="sibTrans" cxnId="{5B1DAA32-17C7-4672-940B-AB2DA7D203A2}">
      <dgm:prSet/>
      <dgm:spPr/>
      <dgm:t>
        <a:bodyPr/>
        <a:lstStyle/>
        <a:p>
          <a:endParaRPr lang="en-US"/>
        </a:p>
      </dgm:t>
    </dgm:pt>
    <dgm:pt modelId="{A7773FA0-398F-463F-866D-844CF454F781}">
      <dgm:prSet/>
      <dgm:spPr/>
      <dgm:t>
        <a:bodyPr/>
        <a:lstStyle/>
        <a:p>
          <a:r>
            <a:rPr lang="en-US"/>
            <a:t>SSL 3.0 (TLS 1.0) deprecated</a:t>
          </a:r>
        </a:p>
      </dgm:t>
    </dgm:pt>
    <dgm:pt modelId="{C2490740-6E97-4F05-A7A7-53DB339DB464}" type="parTrans" cxnId="{213FF887-A8AD-48D7-9661-B7D960FFC432}">
      <dgm:prSet/>
      <dgm:spPr/>
      <dgm:t>
        <a:bodyPr/>
        <a:lstStyle/>
        <a:p>
          <a:endParaRPr lang="en-US"/>
        </a:p>
      </dgm:t>
    </dgm:pt>
    <dgm:pt modelId="{FD21ADF3-41FA-45BE-B168-9393AF582570}" type="sibTrans" cxnId="{213FF887-A8AD-48D7-9661-B7D960FFC432}">
      <dgm:prSet/>
      <dgm:spPr/>
      <dgm:t>
        <a:bodyPr/>
        <a:lstStyle/>
        <a:p>
          <a:endParaRPr lang="en-US"/>
        </a:p>
      </dgm:t>
    </dgm:pt>
    <dgm:pt modelId="{16322596-EC89-4FED-87C6-D8D948330085}">
      <dgm:prSet/>
      <dgm:spPr/>
      <dgm:t>
        <a:bodyPr/>
        <a:lstStyle/>
        <a:p>
          <a:pPr>
            <a:defRPr b="1"/>
          </a:pPr>
          <a:r>
            <a:rPr lang="en-US"/>
            <a:t>2018</a:t>
          </a:r>
        </a:p>
      </dgm:t>
    </dgm:pt>
    <dgm:pt modelId="{EB7A8848-B258-4AC2-AC3F-2C15DDC54D8D}" type="parTrans" cxnId="{C806E2E3-FD8A-43C9-BBDC-B91111066764}">
      <dgm:prSet/>
      <dgm:spPr/>
      <dgm:t>
        <a:bodyPr/>
        <a:lstStyle/>
        <a:p>
          <a:endParaRPr lang="en-US"/>
        </a:p>
      </dgm:t>
    </dgm:pt>
    <dgm:pt modelId="{F92B99A5-E652-4257-9D8A-3127C313EDB7}" type="sibTrans" cxnId="{C806E2E3-FD8A-43C9-BBDC-B91111066764}">
      <dgm:prSet/>
      <dgm:spPr/>
      <dgm:t>
        <a:bodyPr/>
        <a:lstStyle/>
        <a:p>
          <a:endParaRPr lang="en-US"/>
        </a:p>
      </dgm:t>
    </dgm:pt>
    <dgm:pt modelId="{C741FAA2-36D8-4B3C-BDFF-C78DC884D59F}">
      <dgm:prSet/>
      <dgm:spPr/>
      <dgm:t>
        <a:bodyPr/>
        <a:lstStyle/>
        <a:p>
          <a:r>
            <a:rPr lang="en-US"/>
            <a:t>TLS 1.3 approved</a:t>
          </a:r>
        </a:p>
      </dgm:t>
    </dgm:pt>
    <dgm:pt modelId="{BE55999C-2D41-47EA-8733-F6B16B70E42C}" type="parTrans" cxnId="{925CF1AA-951E-4CA3-8D8B-BA45BBD3955D}">
      <dgm:prSet/>
      <dgm:spPr/>
      <dgm:t>
        <a:bodyPr/>
        <a:lstStyle/>
        <a:p>
          <a:endParaRPr lang="en-US"/>
        </a:p>
      </dgm:t>
    </dgm:pt>
    <dgm:pt modelId="{EE5B2245-E533-4498-B36D-6B3AAE9A02D5}" type="sibTrans" cxnId="{925CF1AA-951E-4CA3-8D8B-BA45BBD3955D}">
      <dgm:prSet/>
      <dgm:spPr/>
      <dgm:t>
        <a:bodyPr/>
        <a:lstStyle/>
        <a:p>
          <a:endParaRPr lang="en-US"/>
        </a:p>
      </dgm:t>
    </dgm:pt>
    <dgm:pt modelId="{7446103F-5986-4136-8039-FF7E1C5A0755}" type="pres">
      <dgm:prSet presAssocID="{A455E77A-500B-4D54-A53C-7CE49923BDFF}" presName="root" presStyleCnt="0">
        <dgm:presLayoutVars>
          <dgm:chMax/>
          <dgm:chPref/>
          <dgm:animLvl val="lvl"/>
        </dgm:presLayoutVars>
      </dgm:prSet>
      <dgm:spPr/>
    </dgm:pt>
    <dgm:pt modelId="{956B9649-996C-4F6F-89FA-4604387D9848}" type="pres">
      <dgm:prSet presAssocID="{A455E77A-500B-4D54-A53C-7CE49923BDFF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9812B1B0-4863-4E61-8DA8-80603FBEC331}" type="pres">
      <dgm:prSet presAssocID="{A455E77A-500B-4D54-A53C-7CE49923BDFF}" presName="nodes" presStyleCnt="0">
        <dgm:presLayoutVars>
          <dgm:chMax/>
          <dgm:chPref/>
          <dgm:animLvl val="lvl"/>
        </dgm:presLayoutVars>
      </dgm:prSet>
      <dgm:spPr/>
    </dgm:pt>
    <dgm:pt modelId="{A9A66DBE-39F8-484D-A7BC-745E3F4AEDAD}" type="pres">
      <dgm:prSet presAssocID="{669A9E6C-A86A-496E-BD0D-0928C8990813}" presName="composite" presStyleCnt="0"/>
      <dgm:spPr/>
    </dgm:pt>
    <dgm:pt modelId="{AD7A3683-D7D7-4DF2-9A7F-CE2F051FDC7D}" type="pres">
      <dgm:prSet presAssocID="{669A9E6C-A86A-496E-BD0D-0928C8990813}" presName="ConnectorPoint" presStyleLbl="lnNode1" presStyleIdx="0" presStyleCnt="5"/>
      <dgm:spPr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4E691D5-47A6-4EDA-87F6-610E6988F188}" type="pres">
      <dgm:prSet presAssocID="{669A9E6C-A86A-496E-BD0D-0928C8990813}" presName="DropPinPlaceHolder" presStyleCnt="0"/>
      <dgm:spPr/>
    </dgm:pt>
    <dgm:pt modelId="{FE2990BE-BD9F-47B1-8CCB-EE69AF4F9B93}" type="pres">
      <dgm:prSet presAssocID="{669A9E6C-A86A-496E-BD0D-0928C8990813}" presName="DropPin" presStyleLbl="alignNode1" presStyleIdx="0" presStyleCnt="5"/>
      <dgm:spPr/>
    </dgm:pt>
    <dgm:pt modelId="{B2F158F4-DC7A-4616-9AF5-85AAB1A43365}" type="pres">
      <dgm:prSet presAssocID="{669A9E6C-A86A-496E-BD0D-0928C8990813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D2B9D4F7-D7BA-49F2-8867-7A3D41F26E4D}" type="pres">
      <dgm:prSet presAssocID="{669A9E6C-A86A-496E-BD0D-0928C8990813}" presName="L2TextContainer" presStyleLbl="revTx" presStyleIdx="0" presStyleCnt="10">
        <dgm:presLayoutVars>
          <dgm:bulletEnabled val="1"/>
        </dgm:presLayoutVars>
      </dgm:prSet>
      <dgm:spPr/>
    </dgm:pt>
    <dgm:pt modelId="{E542616A-2F39-4F6D-ACE6-42D069DEF41C}" type="pres">
      <dgm:prSet presAssocID="{669A9E6C-A86A-496E-BD0D-0928C8990813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3CE0ED4-1F2B-46F0-92C7-6EA4AEEE23BB}" type="pres">
      <dgm:prSet presAssocID="{669A9E6C-A86A-496E-BD0D-0928C8990813}" presName="ConnectLine" presStyleLbl="sibTrans1D1" presStyleIdx="0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C31E064-D699-4E21-9EA7-AA16BEC006AC}" type="pres">
      <dgm:prSet presAssocID="{669A9E6C-A86A-496E-BD0D-0928C8990813}" presName="EmptyPlaceHolder" presStyleCnt="0"/>
      <dgm:spPr/>
    </dgm:pt>
    <dgm:pt modelId="{23C36341-345C-4788-8248-B43316E38F23}" type="pres">
      <dgm:prSet presAssocID="{63321579-D4D6-4296-9F87-FD34917EFC6C}" presName="spaceBetweenRectangles" presStyleCnt="0"/>
      <dgm:spPr/>
    </dgm:pt>
    <dgm:pt modelId="{898DC4DF-2977-4D9E-92DC-BD5185E78772}" type="pres">
      <dgm:prSet presAssocID="{FF57B0DB-4AA5-4604-A799-2568375E1612}" presName="composite" presStyleCnt="0"/>
      <dgm:spPr/>
    </dgm:pt>
    <dgm:pt modelId="{F75A762D-1500-4884-9259-F60D1073517C}" type="pres">
      <dgm:prSet presAssocID="{FF57B0DB-4AA5-4604-A799-2568375E1612}" presName="ConnectorPoint" presStyleLbl="lnNode1" presStyleIdx="1" presStyleCnt="5"/>
      <dgm:spPr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FA7E727-4966-4562-93DF-8E7C9231FB3B}" type="pres">
      <dgm:prSet presAssocID="{FF57B0DB-4AA5-4604-A799-2568375E1612}" presName="DropPinPlaceHolder" presStyleCnt="0"/>
      <dgm:spPr/>
    </dgm:pt>
    <dgm:pt modelId="{C48C3766-B607-4342-9B2F-0689E6C3DA14}" type="pres">
      <dgm:prSet presAssocID="{FF57B0DB-4AA5-4604-A799-2568375E1612}" presName="DropPin" presStyleLbl="alignNode1" presStyleIdx="1" presStyleCnt="5"/>
      <dgm:spPr/>
    </dgm:pt>
    <dgm:pt modelId="{CCB55951-3AE0-4A7B-9584-AB84B3827E0F}" type="pres">
      <dgm:prSet presAssocID="{FF57B0DB-4AA5-4604-A799-2568375E1612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9A5A3BF6-D50A-4372-8E8D-FBBE52F5B057}" type="pres">
      <dgm:prSet presAssocID="{FF57B0DB-4AA5-4604-A799-2568375E1612}" presName="L2TextContainer" presStyleLbl="revTx" presStyleIdx="2" presStyleCnt="10">
        <dgm:presLayoutVars>
          <dgm:bulletEnabled val="1"/>
        </dgm:presLayoutVars>
      </dgm:prSet>
      <dgm:spPr/>
    </dgm:pt>
    <dgm:pt modelId="{E8128287-D92C-438C-8D4C-C603FF606B60}" type="pres">
      <dgm:prSet presAssocID="{FF57B0DB-4AA5-4604-A799-2568375E1612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3FC6A76E-1D01-4C3E-AF29-DA6CBF01072B}" type="pres">
      <dgm:prSet presAssocID="{FF57B0DB-4AA5-4604-A799-2568375E1612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0F4C25F-43D0-4A3F-A73E-3BEAE01CDE39}" type="pres">
      <dgm:prSet presAssocID="{FF57B0DB-4AA5-4604-A799-2568375E1612}" presName="EmptyPlaceHolder" presStyleCnt="0"/>
      <dgm:spPr/>
    </dgm:pt>
    <dgm:pt modelId="{97B60301-5B0A-4100-8CDD-4B2EAE2BFCA5}" type="pres">
      <dgm:prSet presAssocID="{196200FA-69D9-4A07-B203-03C879A6299F}" presName="spaceBetweenRectangles" presStyleCnt="0"/>
      <dgm:spPr/>
    </dgm:pt>
    <dgm:pt modelId="{E2173AD4-7BE8-4D72-BA9F-C6EABCF00FBF}" type="pres">
      <dgm:prSet presAssocID="{88091B18-B729-4E62-907A-303010189027}" presName="composite" presStyleCnt="0"/>
      <dgm:spPr/>
    </dgm:pt>
    <dgm:pt modelId="{2A033D94-DCF9-4FF8-AA6E-4ADA2445FA40}" type="pres">
      <dgm:prSet presAssocID="{88091B18-B729-4E62-907A-303010189027}" presName="ConnectorPoint" presStyleLbl="lnNode1" presStyleIdx="2" presStyleCnt="5"/>
      <dgm:spPr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6980207-D22F-4B54-909E-1CD798827B46}" type="pres">
      <dgm:prSet presAssocID="{88091B18-B729-4E62-907A-303010189027}" presName="DropPinPlaceHolder" presStyleCnt="0"/>
      <dgm:spPr/>
    </dgm:pt>
    <dgm:pt modelId="{4E2DA6DD-13BE-4EC1-92D6-784FFEF16944}" type="pres">
      <dgm:prSet presAssocID="{88091B18-B729-4E62-907A-303010189027}" presName="DropPin" presStyleLbl="alignNode1" presStyleIdx="2" presStyleCnt="5"/>
      <dgm:spPr/>
    </dgm:pt>
    <dgm:pt modelId="{31CE9AFD-293D-45A7-B541-8CB5E43B6DB9}" type="pres">
      <dgm:prSet presAssocID="{88091B18-B729-4E62-907A-303010189027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A58E53B9-AB81-4527-9CF6-E20324A7819B}" type="pres">
      <dgm:prSet presAssocID="{88091B18-B729-4E62-907A-303010189027}" presName="L2TextContainer" presStyleLbl="revTx" presStyleIdx="4" presStyleCnt="10">
        <dgm:presLayoutVars>
          <dgm:bulletEnabled val="1"/>
        </dgm:presLayoutVars>
      </dgm:prSet>
      <dgm:spPr/>
    </dgm:pt>
    <dgm:pt modelId="{12187764-066F-4013-B5E1-0FC94AE394A3}" type="pres">
      <dgm:prSet presAssocID="{88091B18-B729-4E62-907A-303010189027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78BC663C-1F8E-429E-BF1B-25A5D3D52D3F}" type="pres">
      <dgm:prSet presAssocID="{88091B18-B729-4E62-907A-303010189027}" presName="ConnectLine" presStyleLbl="sibTrans1D1" presStyleIdx="2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72DB4A4-7625-472A-8CE0-E5E75CCA7157}" type="pres">
      <dgm:prSet presAssocID="{88091B18-B729-4E62-907A-303010189027}" presName="EmptyPlaceHolder" presStyleCnt="0"/>
      <dgm:spPr/>
    </dgm:pt>
    <dgm:pt modelId="{BC4606CA-0267-4AFF-9544-0677A7C0827F}" type="pres">
      <dgm:prSet presAssocID="{3D4F113D-7FA9-4938-A73C-A769EC1B88F7}" presName="spaceBetweenRectangles" presStyleCnt="0"/>
      <dgm:spPr/>
    </dgm:pt>
    <dgm:pt modelId="{8570E39E-0D56-40D1-AA55-E08A4D04B2CE}" type="pres">
      <dgm:prSet presAssocID="{3133EEF7-378A-4056-B5F6-6882EC528B1E}" presName="composite" presStyleCnt="0"/>
      <dgm:spPr/>
    </dgm:pt>
    <dgm:pt modelId="{7BD30E4B-5093-4B34-AD6D-6E6134E59929}" type="pres">
      <dgm:prSet presAssocID="{3133EEF7-378A-4056-B5F6-6882EC528B1E}" presName="ConnectorPoint" presStyleLbl="lnNode1" presStyleIdx="3" presStyleCnt="5"/>
      <dgm:spPr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70E862B-90C6-4E0C-90C7-DD1A99FC934E}" type="pres">
      <dgm:prSet presAssocID="{3133EEF7-378A-4056-B5F6-6882EC528B1E}" presName="DropPinPlaceHolder" presStyleCnt="0"/>
      <dgm:spPr/>
    </dgm:pt>
    <dgm:pt modelId="{7091E841-B7D4-4DBE-AC46-D3CB152E198F}" type="pres">
      <dgm:prSet presAssocID="{3133EEF7-378A-4056-B5F6-6882EC528B1E}" presName="DropPin" presStyleLbl="alignNode1" presStyleIdx="3" presStyleCnt="5"/>
      <dgm:spPr/>
    </dgm:pt>
    <dgm:pt modelId="{A8C7A90A-0809-4D5B-9571-78B95C06AFEB}" type="pres">
      <dgm:prSet presAssocID="{3133EEF7-378A-4056-B5F6-6882EC528B1E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EDFEAADE-EDB5-408A-9ED1-857FF1141979}" type="pres">
      <dgm:prSet presAssocID="{3133EEF7-378A-4056-B5F6-6882EC528B1E}" presName="L2TextContainer" presStyleLbl="revTx" presStyleIdx="6" presStyleCnt="10">
        <dgm:presLayoutVars>
          <dgm:bulletEnabled val="1"/>
        </dgm:presLayoutVars>
      </dgm:prSet>
      <dgm:spPr/>
    </dgm:pt>
    <dgm:pt modelId="{923ADCDD-1C0D-4675-B330-8147BB8BD336}" type="pres">
      <dgm:prSet presAssocID="{3133EEF7-378A-4056-B5F6-6882EC528B1E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5D6EFB37-DB2A-4699-888F-EEC9BA8E01E7}" type="pres">
      <dgm:prSet presAssocID="{3133EEF7-378A-4056-B5F6-6882EC528B1E}" presName="ConnectLine" presStyleLbl="sibTrans1D1" presStyleIdx="3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4C4446A-B411-4C99-8372-40239F540CC2}" type="pres">
      <dgm:prSet presAssocID="{3133EEF7-378A-4056-B5F6-6882EC528B1E}" presName="EmptyPlaceHolder" presStyleCnt="0"/>
      <dgm:spPr/>
    </dgm:pt>
    <dgm:pt modelId="{A55BE541-8F83-41E1-BB73-BD4F81C09358}" type="pres">
      <dgm:prSet presAssocID="{539652E3-FC3A-4696-A5E2-F31E9F26869B}" presName="spaceBetweenRectangles" presStyleCnt="0"/>
      <dgm:spPr/>
    </dgm:pt>
    <dgm:pt modelId="{786EBC30-6D73-41B7-8A87-2AD3FA758DFF}" type="pres">
      <dgm:prSet presAssocID="{16322596-EC89-4FED-87C6-D8D948330085}" presName="composite" presStyleCnt="0"/>
      <dgm:spPr/>
    </dgm:pt>
    <dgm:pt modelId="{50EEDC76-D5B2-438C-8560-281A31DB5DFC}" type="pres">
      <dgm:prSet presAssocID="{16322596-EC89-4FED-87C6-D8D948330085}" presName="ConnectorPoint" presStyleLbl="lnNode1" presStyleIdx="4" presStyleCnt="5"/>
      <dgm:spPr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54A997D-7047-4863-B12A-61CFB4D9FAE7}" type="pres">
      <dgm:prSet presAssocID="{16322596-EC89-4FED-87C6-D8D948330085}" presName="DropPinPlaceHolder" presStyleCnt="0"/>
      <dgm:spPr/>
    </dgm:pt>
    <dgm:pt modelId="{4AEE0BC1-DC12-473A-8BDC-22D16C9EF208}" type="pres">
      <dgm:prSet presAssocID="{16322596-EC89-4FED-87C6-D8D948330085}" presName="DropPin" presStyleLbl="alignNode1" presStyleIdx="4" presStyleCnt="5"/>
      <dgm:spPr/>
    </dgm:pt>
    <dgm:pt modelId="{3BBC9BC5-3F6B-49A9-913B-BA5DAA9F73A3}" type="pres">
      <dgm:prSet presAssocID="{16322596-EC89-4FED-87C6-D8D948330085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380C69C7-4A9C-4E59-B124-068F08C9AEC5}" type="pres">
      <dgm:prSet presAssocID="{16322596-EC89-4FED-87C6-D8D948330085}" presName="L2TextContainer" presStyleLbl="revTx" presStyleIdx="8" presStyleCnt="10">
        <dgm:presLayoutVars>
          <dgm:bulletEnabled val="1"/>
        </dgm:presLayoutVars>
      </dgm:prSet>
      <dgm:spPr/>
    </dgm:pt>
    <dgm:pt modelId="{D07FCF22-024D-47E1-8183-F2A5187E3A88}" type="pres">
      <dgm:prSet presAssocID="{16322596-EC89-4FED-87C6-D8D948330085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AE67BB8-A2A3-443C-8A75-ED9AA97A8779}" type="pres">
      <dgm:prSet presAssocID="{16322596-EC89-4FED-87C6-D8D948330085}" presName="ConnectLine" presStyleLbl="sibTrans1D1" presStyleIdx="4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53E72CE-5BF3-4A64-A1DC-6805CCBF42DD}" type="pres">
      <dgm:prSet presAssocID="{16322596-EC89-4FED-87C6-D8D948330085}" presName="EmptyPlaceHolder" presStyleCnt="0"/>
      <dgm:spPr/>
    </dgm:pt>
  </dgm:ptLst>
  <dgm:cxnLst>
    <dgm:cxn modelId="{AF1FF622-8AD5-4ACA-A0AE-B7586F643B11}" type="presOf" srcId="{8261904B-C333-4189-AF52-E628B4B52658}" destId="{9A5A3BF6-D50A-4372-8E8D-FBBE52F5B057}" srcOrd="0" destOrd="0" presId="urn:microsoft.com/office/officeart/2017/3/layout/DropPinTimeline"/>
    <dgm:cxn modelId="{5B1DAA32-17C7-4672-940B-AB2DA7D203A2}" srcId="{A455E77A-500B-4D54-A53C-7CE49923BDFF}" destId="{3133EEF7-378A-4056-B5F6-6882EC528B1E}" srcOrd="3" destOrd="0" parTransId="{E8F5D2CE-8B34-4A8A-8D51-5EDC41464BC3}" sibTransId="{539652E3-FC3A-4696-A5E2-F31E9F26869B}"/>
    <dgm:cxn modelId="{69D4F134-2595-4487-8B49-0F21AD86AB6B}" type="presOf" srcId="{C741FAA2-36D8-4B3C-BDFF-C78DC884D59F}" destId="{380C69C7-4A9C-4E59-B124-068F08C9AEC5}" srcOrd="0" destOrd="0" presId="urn:microsoft.com/office/officeart/2017/3/layout/DropPinTimeline"/>
    <dgm:cxn modelId="{0ED5AD3B-79FD-4843-8B69-A592FF37F23A}" type="presOf" srcId="{88091B18-B729-4E62-907A-303010189027}" destId="{12187764-066F-4013-B5E1-0FC94AE394A3}" srcOrd="0" destOrd="0" presId="urn:microsoft.com/office/officeart/2017/3/layout/DropPinTimeline"/>
    <dgm:cxn modelId="{5CFE8060-F904-437F-BAF3-AF2D71E40B9B}" type="presOf" srcId="{FF57B0DB-4AA5-4604-A799-2568375E1612}" destId="{E8128287-D92C-438C-8D4C-C603FF606B60}" srcOrd="0" destOrd="0" presId="urn:microsoft.com/office/officeart/2017/3/layout/DropPinTimeline"/>
    <dgm:cxn modelId="{9BDD5569-F5D7-4152-9972-A91169657880}" srcId="{A455E77A-500B-4D54-A53C-7CE49923BDFF}" destId="{88091B18-B729-4E62-907A-303010189027}" srcOrd="2" destOrd="0" parTransId="{C1EC8CB5-1BA3-460A-8936-DC5E38094653}" sibTransId="{3D4F113D-7FA9-4938-A73C-A769EC1B88F7}"/>
    <dgm:cxn modelId="{03F71571-45B6-4B07-8664-FEE2AA3FF968}" type="presOf" srcId="{16322596-EC89-4FED-87C6-D8D948330085}" destId="{D07FCF22-024D-47E1-8183-F2A5187E3A88}" srcOrd="0" destOrd="0" presId="urn:microsoft.com/office/officeart/2017/3/layout/DropPinTimeline"/>
    <dgm:cxn modelId="{33EC2171-5A59-49E2-9A16-35123D498D77}" srcId="{FF57B0DB-4AA5-4604-A799-2568375E1612}" destId="{8261904B-C333-4189-AF52-E628B4B52658}" srcOrd="0" destOrd="0" parTransId="{2AAF1D2E-5C73-468F-8509-FE6157958A5D}" sibTransId="{836972EA-9D8D-4622-B439-D7C25730FE2C}"/>
    <dgm:cxn modelId="{5D878074-EFD1-4965-96C9-B2C28A131AC8}" type="presOf" srcId="{10961446-74C6-432A-822A-0F924EA19A37}" destId="{D2B9D4F7-D7BA-49F2-8867-7A3D41F26E4D}" srcOrd="0" destOrd="0" presId="urn:microsoft.com/office/officeart/2017/3/layout/DropPinTimeline"/>
    <dgm:cxn modelId="{453FF875-5B71-4B59-9525-BDBE7F3E5887}" type="presOf" srcId="{12135C05-CF01-40F8-B866-8271C631CD9B}" destId="{A58E53B9-AB81-4527-9CF6-E20324A7819B}" srcOrd="0" destOrd="0" presId="urn:microsoft.com/office/officeart/2017/3/layout/DropPinTimeline"/>
    <dgm:cxn modelId="{B1E3DA83-66CA-4129-85CB-8B762D501E71}" type="presOf" srcId="{3133EEF7-378A-4056-B5F6-6882EC528B1E}" destId="{923ADCDD-1C0D-4675-B330-8147BB8BD336}" srcOrd="0" destOrd="0" presId="urn:microsoft.com/office/officeart/2017/3/layout/DropPinTimeline"/>
    <dgm:cxn modelId="{213FF887-A8AD-48D7-9661-B7D960FFC432}" srcId="{3133EEF7-378A-4056-B5F6-6882EC528B1E}" destId="{A7773FA0-398F-463F-866D-844CF454F781}" srcOrd="0" destOrd="0" parTransId="{C2490740-6E97-4F05-A7A7-53DB339DB464}" sibTransId="{FD21ADF3-41FA-45BE-B168-9393AF582570}"/>
    <dgm:cxn modelId="{BC39498E-0767-46E3-BC41-BFB3D0B5C188}" srcId="{A455E77A-500B-4D54-A53C-7CE49923BDFF}" destId="{669A9E6C-A86A-496E-BD0D-0928C8990813}" srcOrd="0" destOrd="0" parTransId="{FF67917F-0BFD-42E5-A526-8882BC6BC265}" sibTransId="{63321579-D4D6-4296-9F87-FD34917EFC6C}"/>
    <dgm:cxn modelId="{0CDB9B9C-1EE7-4747-8F80-491BBBF2773B}" srcId="{A455E77A-500B-4D54-A53C-7CE49923BDFF}" destId="{FF57B0DB-4AA5-4604-A799-2568375E1612}" srcOrd="1" destOrd="0" parTransId="{66F36AED-C664-4103-9B76-D3F8CE997AA8}" sibTransId="{196200FA-69D9-4A07-B203-03C879A6299F}"/>
    <dgm:cxn modelId="{925CF1AA-951E-4CA3-8D8B-BA45BBD3955D}" srcId="{16322596-EC89-4FED-87C6-D8D948330085}" destId="{C741FAA2-36D8-4B3C-BDFF-C78DC884D59F}" srcOrd="0" destOrd="0" parTransId="{BE55999C-2D41-47EA-8733-F6B16B70E42C}" sibTransId="{EE5B2245-E533-4498-B36D-6B3AAE9A02D5}"/>
    <dgm:cxn modelId="{FD6D1DB1-B784-4248-8AD3-846B1B94A6E8}" type="presOf" srcId="{A455E77A-500B-4D54-A53C-7CE49923BDFF}" destId="{7446103F-5986-4136-8039-FF7E1C5A0755}" srcOrd="0" destOrd="0" presId="urn:microsoft.com/office/officeart/2017/3/layout/DropPinTimeline"/>
    <dgm:cxn modelId="{153B65B2-046E-4DDF-99FC-4D28F334A4D3}" type="presOf" srcId="{669A9E6C-A86A-496E-BD0D-0928C8990813}" destId="{E542616A-2F39-4F6D-ACE6-42D069DEF41C}" srcOrd="0" destOrd="0" presId="urn:microsoft.com/office/officeart/2017/3/layout/DropPinTimeline"/>
    <dgm:cxn modelId="{149287B3-6776-47E1-A4E7-AE2684B67E39}" srcId="{88091B18-B729-4E62-907A-303010189027}" destId="{12135C05-CF01-40F8-B866-8271C631CD9B}" srcOrd="0" destOrd="0" parTransId="{37BCEE64-4FC8-46A8-96BD-5CCD939564D5}" sibTransId="{34A7E4C6-1B5A-4AC1-91F6-54AFC5BA64C4}"/>
    <dgm:cxn modelId="{3FAD52C2-D626-4EED-9EC4-85A7D044D4C4}" srcId="{669A9E6C-A86A-496E-BD0D-0928C8990813}" destId="{10961446-74C6-432A-822A-0F924EA19A37}" srcOrd="0" destOrd="0" parTransId="{579FB165-8B21-47A6-A8BE-8874D5B4E054}" sibTransId="{C8C1BB26-6F0D-4397-A2FF-FE63438B7186}"/>
    <dgm:cxn modelId="{369002CD-B363-4AF9-A637-59F521DC0155}" type="presOf" srcId="{A7773FA0-398F-463F-866D-844CF454F781}" destId="{EDFEAADE-EDB5-408A-9ED1-857FF1141979}" srcOrd="0" destOrd="0" presId="urn:microsoft.com/office/officeart/2017/3/layout/DropPinTimeline"/>
    <dgm:cxn modelId="{C806E2E3-FD8A-43C9-BBDC-B91111066764}" srcId="{A455E77A-500B-4D54-A53C-7CE49923BDFF}" destId="{16322596-EC89-4FED-87C6-D8D948330085}" srcOrd="4" destOrd="0" parTransId="{EB7A8848-B258-4AC2-AC3F-2C15DDC54D8D}" sibTransId="{F92B99A5-E652-4257-9D8A-3127C313EDB7}"/>
    <dgm:cxn modelId="{F6C88850-F407-42C0-BF81-D6CCDBA22B07}" type="presParOf" srcId="{7446103F-5986-4136-8039-FF7E1C5A0755}" destId="{956B9649-996C-4F6F-89FA-4604387D9848}" srcOrd="0" destOrd="0" presId="urn:microsoft.com/office/officeart/2017/3/layout/DropPinTimeline"/>
    <dgm:cxn modelId="{2E108BA5-8484-45C0-AA6B-AF1378CEEC40}" type="presParOf" srcId="{7446103F-5986-4136-8039-FF7E1C5A0755}" destId="{9812B1B0-4863-4E61-8DA8-80603FBEC331}" srcOrd="1" destOrd="0" presId="urn:microsoft.com/office/officeart/2017/3/layout/DropPinTimeline"/>
    <dgm:cxn modelId="{CE694A36-63AD-483C-A772-DB86B64A69CE}" type="presParOf" srcId="{9812B1B0-4863-4E61-8DA8-80603FBEC331}" destId="{A9A66DBE-39F8-484D-A7BC-745E3F4AEDAD}" srcOrd="0" destOrd="0" presId="urn:microsoft.com/office/officeart/2017/3/layout/DropPinTimeline"/>
    <dgm:cxn modelId="{FD13F22D-DEF8-49D0-9BEA-C2024768BC21}" type="presParOf" srcId="{A9A66DBE-39F8-484D-A7BC-745E3F4AEDAD}" destId="{AD7A3683-D7D7-4DF2-9A7F-CE2F051FDC7D}" srcOrd="0" destOrd="0" presId="urn:microsoft.com/office/officeart/2017/3/layout/DropPinTimeline"/>
    <dgm:cxn modelId="{5F4178BA-164E-4598-B51F-1E0EF58C2287}" type="presParOf" srcId="{A9A66DBE-39F8-484D-A7BC-745E3F4AEDAD}" destId="{04E691D5-47A6-4EDA-87F6-610E6988F188}" srcOrd="1" destOrd="0" presId="urn:microsoft.com/office/officeart/2017/3/layout/DropPinTimeline"/>
    <dgm:cxn modelId="{72DA4BB0-FC7F-4712-B1E5-E0B2FD73CE7D}" type="presParOf" srcId="{04E691D5-47A6-4EDA-87F6-610E6988F188}" destId="{FE2990BE-BD9F-47B1-8CCB-EE69AF4F9B93}" srcOrd="0" destOrd="0" presId="urn:microsoft.com/office/officeart/2017/3/layout/DropPinTimeline"/>
    <dgm:cxn modelId="{98B78001-63D3-4AF2-9781-BAD2E3C599B2}" type="presParOf" srcId="{04E691D5-47A6-4EDA-87F6-610E6988F188}" destId="{B2F158F4-DC7A-4616-9AF5-85AAB1A43365}" srcOrd="1" destOrd="0" presId="urn:microsoft.com/office/officeart/2017/3/layout/DropPinTimeline"/>
    <dgm:cxn modelId="{D0AE0557-B954-4FAA-8A2A-5AE088752E4E}" type="presParOf" srcId="{A9A66DBE-39F8-484D-A7BC-745E3F4AEDAD}" destId="{D2B9D4F7-D7BA-49F2-8867-7A3D41F26E4D}" srcOrd="2" destOrd="0" presId="urn:microsoft.com/office/officeart/2017/3/layout/DropPinTimeline"/>
    <dgm:cxn modelId="{1F700DE9-91F6-427E-ADE1-AD944CC7F2E4}" type="presParOf" srcId="{A9A66DBE-39F8-484D-A7BC-745E3F4AEDAD}" destId="{E542616A-2F39-4F6D-ACE6-42D069DEF41C}" srcOrd="3" destOrd="0" presId="urn:microsoft.com/office/officeart/2017/3/layout/DropPinTimeline"/>
    <dgm:cxn modelId="{E2F195F9-6817-46FD-B934-3F71DD85157F}" type="presParOf" srcId="{A9A66DBE-39F8-484D-A7BC-745E3F4AEDAD}" destId="{C3CE0ED4-1F2B-46F0-92C7-6EA4AEEE23BB}" srcOrd="4" destOrd="0" presId="urn:microsoft.com/office/officeart/2017/3/layout/DropPinTimeline"/>
    <dgm:cxn modelId="{CD8B6CF5-67C0-4070-9C9B-82736142F1C5}" type="presParOf" srcId="{A9A66DBE-39F8-484D-A7BC-745E3F4AEDAD}" destId="{7C31E064-D699-4E21-9EA7-AA16BEC006AC}" srcOrd="5" destOrd="0" presId="urn:microsoft.com/office/officeart/2017/3/layout/DropPinTimeline"/>
    <dgm:cxn modelId="{6092B7A1-DD0F-49F5-911D-A4C941FD54AA}" type="presParOf" srcId="{9812B1B0-4863-4E61-8DA8-80603FBEC331}" destId="{23C36341-345C-4788-8248-B43316E38F23}" srcOrd="1" destOrd="0" presId="urn:microsoft.com/office/officeart/2017/3/layout/DropPinTimeline"/>
    <dgm:cxn modelId="{9116A55F-2E5D-48EB-9381-F591187787A1}" type="presParOf" srcId="{9812B1B0-4863-4E61-8DA8-80603FBEC331}" destId="{898DC4DF-2977-4D9E-92DC-BD5185E78772}" srcOrd="2" destOrd="0" presId="urn:microsoft.com/office/officeart/2017/3/layout/DropPinTimeline"/>
    <dgm:cxn modelId="{C2B4B042-3D33-4469-95D2-B68E2E05CBB5}" type="presParOf" srcId="{898DC4DF-2977-4D9E-92DC-BD5185E78772}" destId="{F75A762D-1500-4884-9259-F60D1073517C}" srcOrd="0" destOrd="0" presId="urn:microsoft.com/office/officeart/2017/3/layout/DropPinTimeline"/>
    <dgm:cxn modelId="{D1D511B1-AB92-42D6-9782-5953D2A59ED9}" type="presParOf" srcId="{898DC4DF-2977-4D9E-92DC-BD5185E78772}" destId="{AFA7E727-4966-4562-93DF-8E7C9231FB3B}" srcOrd="1" destOrd="0" presId="urn:microsoft.com/office/officeart/2017/3/layout/DropPinTimeline"/>
    <dgm:cxn modelId="{AC66665C-930E-4982-9BDC-3D591DC891C4}" type="presParOf" srcId="{AFA7E727-4966-4562-93DF-8E7C9231FB3B}" destId="{C48C3766-B607-4342-9B2F-0689E6C3DA14}" srcOrd="0" destOrd="0" presId="urn:microsoft.com/office/officeart/2017/3/layout/DropPinTimeline"/>
    <dgm:cxn modelId="{20B57A22-0A93-44EB-92B2-2CE7542F6211}" type="presParOf" srcId="{AFA7E727-4966-4562-93DF-8E7C9231FB3B}" destId="{CCB55951-3AE0-4A7B-9584-AB84B3827E0F}" srcOrd="1" destOrd="0" presId="urn:microsoft.com/office/officeart/2017/3/layout/DropPinTimeline"/>
    <dgm:cxn modelId="{E08772B7-B05F-4E5C-B415-DCDDFDFDA66C}" type="presParOf" srcId="{898DC4DF-2977-4D9E-92DC-BD5185E78772}" destId="{9A5A3BF6-D50A-4372-8E8D-FBBE52F5B057}" srcOrd="2" destOrd="0" presId="urn:microsoft.com/office/officeart/2017/3/layout/DropPinTimeline"/>
    <dgm:cxn modelId="{829226AC-66D3-4E9C-A8D9-A0CAFD276573}" type="presParOf" srcId="{898DC4DF-2977-4D9E-92DC-BD5185E78772}" destId="{E8128287-D92C-438C-8D4C-C603FF606B60}" srcOrd="3" destOrd="0" presId="urn:microsoft.com/office/officeart/2017/3/layout/DropPinTimeline"/>
    <dgm:cxn modelId="{00858779-61D0-4DBA-BDF3-354D93BC5684}" type="presParOf" srcId="{898DC4DF-2977-4D9E-92DC-BD5185E78772}" destId="{3FC6A76E-1D01-4C3E-AF29-DA6CBF01072B}" srcOrd="4" destOrd="0" presId="urn:microsoft.com/office/officeart/2017/3/layout/DropPinTimeline"/>
    <dgm:cxn modelId="{B17A93E1-AB06-4B1F-A5DD-E0C948FC558E}" type="presParOf" srcId="{898DC4DF-2977-4D9E-92DC-BD5185E78772}" destId="{A0F4C25F-43D0-4A3F-A73E-3BEAE01CDE39}" srcOrd="5" destOrd="0" presId="urn:microsoft.com/office/officeart/2017/3/layout/DropPinTimeline"/>
    <dgm:cxn modelId="{67D6BAAD-ADF9-4CCD-8F1F-2C207E6E6C2E}" type="presParOf" srcId="{9812B1B0-4863-4E61-8DA8-80603FBEC331}" destId="{97B60301-5B0A-4100-8CDD-4B2EAE2BFCA5}" srcOrd="3" destOrd="0" presId="urn:microsoft.com/office/officeart/2017/3/layout/DropPinTimeline"/>
    <dgm:cxn modelId="{712DCFFE-8609-474C-8686-2F3632D82E0A}" type="presParOf" srcId="{9812B1B0-4863-4E61-8DA8-80603FBEC331}" destId="{E2173AD4-7BE8-4D72-BA9F-C6EABCF00FBF}" srcOrd="4" destOrd="0" presId="urn:microsoft.com/office/officeart/2017/3/layout/DropPinTimeline"/>
    <dgm:cxn modelId="{867B1639-6BB1-48EC-AC2D-31FE8236C99E}" type="presParOf" srcId="{E2173AD4-7BE8-4D72-BA9F-C6EABCF00FBF}" destId="{2A033D94-DCF9-4FF8-AA6E-4ADA2445FA40}" srcOrd="0" destOrd="0" presId="urn:microsoft.com/office/officeart/2017/3/layout/DropPinTimeline"/>
    <dgm:cxn modelId="{52626839-0D2D-4E20-9D5E-2BF37B8AA3D7}" type="presParOf" srcId="{E2173AD4-7BE8-4D72-BA9F-C6EABCF00FBF}" destId="{66980207-D22F-4B54-909E-1CD798827B46}" srcOrd="1" destOrd="0" presId="urn:microsoft.com/office/officeart/2017/3/layout/DropPinTimeline"/>
    <dgm:cxn modelId="{01D7841F-1A63-4B93-8C70-9C903A98FFE1}" type="presParOf" srcId="{66980207-D22F-4B54-909E-1CD798827B46}" destId="{4E2DA6DD-13BE-4EC1-92D6-784FFEF16944}" srcOrd="0" destOrd="0" presId="urn:microsoft.com/office/officeart/2017/3/layout/DropPinTimeline"/>
    <dgm:cxn modelId="{2DFA07D4-6F97-440E-9614-A8E22357DDB7}" type="presParOf" srcId="{66980207-D22F-4B54-909E-1CD798827B46}" destId="{31CE9AFD-293D-45A7-B541-8CB5E43B6DB9}" srcOrd="1" destOrd="0" presId="urn:microsoft.com/office/officeart/2017/3/layout/DropPinTimeline"/>
    <dgm:cxn modelId="{4E251149-BE2C-41D9-B62C-0D9763EAE44F}" type="presParOf" srcId="{E2173AD4-7BE8-4D72-BA9F-C6EABCF00FBF}" destId="{A58E53B9-AB81-4527-9CF6-E20324A7819B}" srcOrd="2" destOrd="0" presId="urn:microsoft.com/office/officeart/2017/3/layout/DropPinTimeline"/>
    <dgm:cxn modelId="{4030B1C4-C2D7-427E-A846-ECC224321043}" type="presParOf" srcId="{E2173AD4-7BE8-4D72-BA9F-C6EABCF00FBF}" destId="{12187764-066F-4013-B5E1-0FC94AE394A3}" srcOrd="3" destOrd="0" presId="urn:microsoft.com/office/officeart/2017/3/layout/DropPinTimeline"/>
    <dgm:cxn modelId="{4AA62222-4FC5-4476-A163-E25439F9FAEA}" type="presParOf" srcId="{E2173AD4-7BE8-4D72-BA9F-C6EABCF00FBF}" destId="{78BC663C-1F8E-429E-BF1B-25A5D3D52D3F}" srcOrd="4" destOrd="0" presId="urn:microsoft.com/office/officeart/2017/3/layout/DropPinTimeline"/>
    <dgm:cxn modelId="{10AE3AE6-0165-4C76-B6F0-C467B63AC1C2}" type="presParOf" srcId="{E2173AD4-7BE8-4D72-BA9F-C6EABCF00FBF}" destId="{372DB4A4-7625-472A-8CE0-E5E75CCA7157}" srcOrd="5" destOrd="0" presId="urn:microsoft.com/office/officeart/2017/3/layout/DropPinTimeline"/>
    <dgm:cxn modelId="{EB007C20-9678-4E1D-9813-0BC424156510}" type="presParOf" srcId="{9812B1B0-4863-4E61-8DA8-80603FBEC331}" destId="{BC4606CA-0267-4AFF-9544-0677A7C0827F}" srcOrd="5" destOrd="0" presId="urn:microsoft.com/office/officeart/2017/3/layout/DropPinTimeline"/>
    <dgm:cxn modelId="{0A779FCF-C103-4B87-92BA-B75D078C49AD}" type="presParOf" srcId="{9812B1B0-4863-4E61-8DA8-80603FBEC331}" destId="{8570E39E-0D56-40D1-AA55-E08A4D04B2CE}" srcOrd="6" destOrd="0" presId="urn:microsoft.com/office/officeart/2017/3/layout/DropPinTimeline"/>
    <dgm:cxn modelId="{FB1FCE57-1E6D-4ECA-8C90-C1C15FEB7C79}" type="presParOf" srcId="{8570E39E-0D56-40D1-AA55-E08A4D04B2CE}" destId="{7BD30E4B-5093-4B34-AD6D-6E6134E59929}" srcOrd="0" destOrd="0" presId="urn:microsoft.com/office/officeart/2017/3/layout/DropPinTimeline"/>
    <dgm:cxn modelId="{B13B2ADA-6D51-45C8-AE0C-793BAC03E400}" type="presParOf" srcId="{8570E39E-0D56-40D1-AA55-E08A4D04B2CE}" destId="{870E862B-90C6-4E0C-90C7-DD1A99FC934E}" srcOrd="1" destOrd="0" presId="urn:microsoft.com/office/officeart/2017/3/layout/DropPinTimeline"/>
    <dgm:cxn modelId="{37D9C53F-7278-4892-846C-25EA1F757679}" type="presParOf" srcId="{870E862B-90C6-4E0C-90C7-DD1A99FC934E}" destId="{7091E841-B7D4-4DBE-AC46-D3CB152E198F}" srcOrd="0" destOrd="0" presId="urn:microsoft.com/office/officeart/2017/3/layout/DropPinTimeline"/>
    <dgm:cxn modelId="{478580E3-BEEE-4394-A646-5AF0B2C62729}" type="presParOf" srcId="{870E862B-90C6-4E0C-90C7-DD1A99FC934E}" destId="{A8C7A90A-0809-4D5B-9571-78B95C06AFEB}" srcOrd="1" destOrd="0" presId="urn:microsoft.com/office/officeart/2017/3/layout/DropPinTimeline"/>
    <dgm:cxn modelId="{CB671AEC-145C-4B4B-BD0E-0021702CB6E3}" type="presParOf" srcId="{8570E39E-0D56-40D1-AA55-E08A4D04B2CE}" destId="{EDFEAADE-EDB5-408A-9ED1-857FF1141979}" srcOrd="2" destOrd="0" presId="urn:microsoft.com/office/officeart/2017/3/layout/DropPinTimeline"/>
    <dgm:cxn modelId="{E352904B-211D-41A3-980F-2452C84787DD}" type="presParOf" srcId="{8570E39E-0D56-40D1-AA55-E08A4D04B2CE}" destId="{923ADCDD-1C0D-4675-B330-8147BB8BD336}" srcOrd="3" destOrd="0" presId="urn:microsoft.com/office/officeart/2017/3/layout/DropPinTimeline"/>
    <dgm:cxn modelId="{651C7355-01D5-4066-B01E-C1FC56458DCB}" type="presParOf" srcId="{8570E39E-0D56-40D1-AA55-E08A4D04B2CE}" destId="{5D6EFB37-DB2A-4699-888F-EEC9BA8E01E7}" srcOrd="4" destOrd="0" presId="urn:microsoft.com/office/officeart/2017/3/layout/DropPinTimeline"/>
    <dgm:cxn modelId="{07EAAF1A-71FB-4B13-B45E-36E69A8B9361}" type="presParOf" srcId="{8570E39E-0D56-40D1-AA55-E08A4D04B2CE}" destId="{04C4446A-B411-4C99-8372-40239F540CC2}" srcOrd="5" destOrd="0" presId="urn:microsoft.com/office/officeart/2017/3/layout/DropPinTimeline"/>
    <dgm:cxn modelId="{30F3E763-E0E3-4358-BDC3-3ACB5B43F735}" type="presParOf" srcId="{9812B1B0-4863-4E61-8DA8-80603FBEC331}" destId="{A55BE541-8F83-41E1-BB73-BD4F81C09358}" srcOrd="7" destOrd="0" presId="urn:microsoft.com/office/officeart/2017/3/layout/DropPinTimeline"/>
    <dgm:cxn modelId="{98BA8056-16AE-473F-B9F3-F35B30720463}" type="presParOf" srcId="{9812B1B0-4863-4E61-8DA8-80603FBEC331}" destId="{786EBC30-6D73-41B7-8A87-2AD3FA758DFF}" srcOrd="8" destOrd="0" presId="urn:microsoft.com/office/officeart/2017/3/layout/DropPinTimeline"/>
    <dgm:cxn modelId="{F8AE7380-17E8-4DC2-ADBF-34F403D238A1}" type="presParOf" srcId="{786EBC30-6D73-41B7-8A87-2AD3FA758DFF}" destId="{50EEDC76-D5B2-438C-8560-281A31DB5DFC}" srcOrd="0" destOrd="0" presId="urn:microsoft.com/office/officeart/2017/3/layout/DropPinTimeline"/>
    <dgm:cxn modelId="{029D22A0-AAFB-46F1-A803-63F22335C8B0}" type="presParOf" srcId="{786EBC30-6D73-41B7-8A87-2AD3FA758DFF}" destId="{254A997D-7047-4863-B12A-61CFB4D9FAE7}" srcOrd="1" destOrd="0" presId="urn:microsoft.com/office/officeart/2017/3/layout/DropPinTimeline"/>
    <dgm:cxn modelId="{DA2F87C5-B512-44F5-B855-8025D316A758}" type="presParOf" srcId="{254A997D-7047-4863-B12A-61CFB4D9FAE7}" destId="{4AEE0BC1-DC12-473A-8BDC-22D16C9EF208}" srcOrd="0" destOrd="0" presId="urn:microsoft.com/office/officeart/2017/3/layout/DropPinTimeline"/>
    <dgm:cxn modelId="{DF1FE1DB-3CBA-490A-8B38-09B14DFDD29F}" type="presParOf" srcId="{254A997D-7047-4863-B12A-61CFB4D9FAE7}" destId="{3BBC9BC5-3F6B-49A9-913B-BA5DAA9F73A3}" srcOrd="1" destOrd="0" presId="urn:microsoft.com/office/officeart/2017/3/layout/DropPinTimeline"/>
    <dgm:cxn modelId="{15E4516B-2D1B-433A-8E83-B75FE43E35DE}" type="presParOf" srcId="{786EBC30-6D73-41B7-8A87-2AD3FA758DFF}" destId="{380C69C7-4A9C-4E59-B124-068F08C9AEC5}" srcOrd="2" destOrd="0" presId="urn:microsoft.com/office/officeart/2017/3/layout/DropPinTimeline"/>
    <dgm:cxn modelId="{DE4692E0-C47B-46EE-A149-76B619AA5869}" type="presParOf" srcId="{786EBC30-6D73-41B7-8A87-2AD3FA758DFF}" destId="{D07FCF22-024D-47E1-8183-F2A5187E3A88}" srcOrd="3" destOrd="0" presId="urn:microsoft.com/office/officeart/2017/3/layout/DropPinTimeline"/>
    <dgm:cxn modelId="{E4B6DA8B-E730-4424-B8B2-0EDD2D4CADC1}" type="presParOf" srcId="{786EBC30-6D73-41B7-8A87-2AD3FA758DFF}" destId="{FAE67BB8-A2A3-443C-8A75-ED9AA97A8779}" srcOrd="4" destOrd="0" presId="urn:microsoft.com/office/officeart/2017/3/layout/DropPinTimeline"/>
    <dgm:cxn modelId="{0CC544D7-0BC5-455C-A834-087B4E2C9FDF}" type="presParOf" srcId="{786EBC30-6D73-41B7-8A87-2AD3FA758DFF}" destId="{753E72CE-5BF3-4A64-A1DC-6805CCBF42D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EAA56-EEB8-4C41-BFB9-02449364300E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4A6EF-B4C2-47A4-8674-2DD040639891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Privacy</a:t>
          </a:r>
        </a:p>
      </dsp:txBody>
      <dsp:txXfrm>
        <a:off x="240806" y="2019646"/>
        <a:ext cx="2813250" cy="720000"/>
      </dsp:txXfrm>
    </dsp:sp>
    <dsp:sp modelId="{0B4A8BCD-BA20-439B-884A-63085096B5A2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2F020-26D0-49DD-AE39-FE62FBFF4F7D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Integrity</a:t>
          </a:r>
        </a:p>
      </dsp:txBody>
      <dsp:txXfrm>
        <a:off x="3546375" y="2019646"/>
        <a:ext cx="2813250" cy="720000"/>
      </dsp:txXfrm>
    </dsp:sp>
    <dsp:sp modelId="{D77E3A69-3281-4AED-8B8A-01DE45BA5FA6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D7E6F-DCFD-4DEC-AD75-5DF47293D2F7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Identification</a:t>
          </a:r>
        </a:p>
      </dsp:txBody>
      <dsp:txXfrm>
        <a:off x="6851943" y="2019646"/>
        <a:ext cx="2813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FD174-C2FD-4B42-9659-3AC70EB694D0}">
      <dsp:nvSpPr>
        <dsp:cNvPr id="0" name=""/>
        <dsp:cNvSpPr/>
      </dsp:nvSpPr>
      <dsp:spPr>
        <a:xfrm>
          <a:off x="941425" y="769554"/>
          <a:ext cx="1012921" cy="1012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4353C-E867-4175-880E-D33A3FE97CC3}">
      <dsp:nvSpPr>
        <dsp:cNvPr id="0" name=""/>
        <dsp:cNvSpPr/>
      </dsp:nvSpPr>
      <dsp:spPr>
        <a:xfrm>
          <a:off x="855" y="1888389"/>
          <a:ext cx="2894062" cy="4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3</a:t>
          </a:r>
          <a:r>
            <a:rPr lang="en-US" sz="1600" kern="1200" baseline="30000"/>
            <a:t>rd</a:t>
          </a:r>
          <a:r>
            <a:rPr lang="en-US" sz="1600" kern="1200"/>
            <a:t> party organization objectives</a:t>
          </a:r>
        </a:p>
      </dsp:txBody>
      <dsp:txXfrm>
        <a:off x="855" y="1888389"/>
        <a:ext cx="2894062" cy="434109"/>
      </dsp:txXfrm>
    </dsp:sp>
    <dsp:sp modelId="{C239E183-E566-47B9-9271-6BF76F36F40E}">
      <dsp:nvSpPr>
        <dsp:cNvPr id="0" name=""/>
        <dsp:cNvSpPr/>
      </dsp:nvSpPr>
      <dsp:spPr>
        <a:xfrm>
          <a:off x="855" y="2371761"/>
          <a:ext cx="2894062" cy="860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Issue Certificates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Confirm identities of cert owners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Provide proof a cert is valid</a:t>
          </a:r>
        </a:p>
      </dsp:txBody>
      <dsp:txXfrm>
        <a:off x="855" y="2371761"/>
        <a:ext cx="2894062" cy="860906"/>
      </dsp:txXfrm>
    </dsp:sp>
    <dsp:sp modelId="{3D30D4D7-9D54-4DA6-AB0D-B27A31AFF121}">
      <dsp:nvSpPr>
        <dsp:cNvPr id="0" name=""/>
        <dsp:cNvSpPr/>
      </dsp:nvSpPr>
      <dsp:spPr>
        <a:xfrm>
          <a:off x="4341949" y="769554"/>
          <a:ext cx="1012921" cy="1012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94B68-8D9C-4E22-8A67-7E27FF15DB78}">
      <dsp:nvSpPr>
        <dsp:cNvPr id="0" name=""/>
        <dsp:cNvSpPr/>
      </dsp:nvSpPr>
      <dsp:spPr>
        <a:xfrm>
          <a:off x="3401378" y="1888389"/>
          <a:ext cx="2894062" cy="4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Examples:</a:t>
          </a:r>
        </a:p>
      </dsp:txBody>
      <dsp:txXfrm>
        <a:off x="3401378" y="1888389"/>
        <a:ext cx="2894062" cy="434109"/>
      </dsp:txXfrm>
    </dsp:sp>
    <dsp:sp modelId="{2C971936-F679-490C-965B-5A537C6298D6}">
      <dsp:nvSpPr>
        <dsp:cNvPr id="0" name=""/>
        <dsp:cNvSpPr/>
      </dsp:nvSpPr>
      <dsp:spPr>
        <a:xfrm>
          <a:off x="3401378" y="2371761"/>
          <a:ext cx="2894062" cy="860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Let’s Encrypt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GoDaddy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DigiCert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Symantec</a:t>
          </a:r>
        </a:p>
      </dsp:txBody>
      <dsp:txXfrm>
        <a:off x="3401378" y="2371761"/>
        <a:ext cx="2894062" cy="8609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02D67-457A-4047-9D7F-3FEFC019BF93}">
      <dsp:nvSpPr>
        <dsp:cNvPr id="0" name=""/>
        <dsp:cNvSpPr/>
      </dsp:nvSpPr>
      <dsp:spPr>
        <a:xfrm>
          <a:off x="0" y="3202981"/>
          <a:ext cx="1673187" cy="10512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49352" rIns="118997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Extended Validation</a:t>
          </a:r>
        </a:p>
      </dsp:txBody>
      <dsp:txXfrm>
        <a:off x="0" y="3202981"/>
        <a:ext cx="1673187" cy="1051290"/>
      </dsp:txXfrm>
    </dsp:sp>
    <dsp:sp modelId="{21BC85FA-CB09-4C93-9622-0CF5F5DD58CA}">
      <dsp:nvSpPr>
        <dsp:cNvPr id="0" name=""/>
        <dsp:cNvSpPr/>
      </dsp:nvSpPr>
      <dsp:spPr>
        <a:xfrm>
          <a:off x="1673186" y="3202981"/>
          <a:ext cx="5019561" cy="10512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54000" rIns="10182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Exhaustive verification of the business</a:t>
          </a:r>
        </a:p>
      </dsp:txBody>
      <dsp:txXfrm>
        <a:off x="1673186" y="3202981"/>
        <a:ext cx="5019561" cy="1051290"/>
      </dsp:txXfrm>
    </dsp:sp>
    <dsp:sp modelId="{FA1FE4ED-2C92-4444-AEDD-CCDC284CA65D}">
      <dsp:nvSpPr>
        <dsp:cNvPr id="0" name=""/>
        <dsp:cNvSpPr/>
      </dsp:nvSpPr>
      <dsp:spPr>
        <a:xfrm rot="10800000">
          <a:off x="0" y="1601866"/>
          <a:ext cx="1673187" cy="16168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 w="1587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49352" rIns="118997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Organization Validated</a:t>
          </a:r>
        </a:p>
      </dsp:txBody>
      <dsp:txXfrm rot="-10800000">
        <a:off x="0" y="1601866"/>
        <a:ext cx="1673187" cy="1050974"/>
      </dsp:txXfrm>
    </dsp:sp>
    <dsp:sp modelId="{368BC259-B19A-4F23-8709-D3E8A965614A}">
      <dsp:nvSpPr>
        <dsp:cNvPr id="0" name=""/>
        <dsp:cNvSpPr/>
      </dsp:nvSpPr>
      <dsp:spPr>
        <a:xfrm>
          <a:off x="1673186" y="1601866"/>
          <a:ext cx="5019561" cy="1050974"/>
        </a:xfrm>
        <a:prstGeom prst="rect">
          <a:avLst/>
        </a:prstGeom>
        <a:solidFill>
          <a:schemeClr val="accent5">
            <a:tint val="40000"/>
            <a:alpha val="90000"/>
            <a:hueOff val="2571194"/>
            <a:satOff val="-15423"/>
            <a:lumOff val="-109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2571194"/>
              <a:satOff val="-15423"/>
              <a:lumOff val="-10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54000" rIns="10182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Validation and manual verification of organization behind the cert</a:t>
          </a:r>
        </a:p>
      </dsp:txBody>
      <dsp:txXfrm>
        <a:off x="1673186" y="1601866"/>
        <a:ext cx="5019561" cy="1050974"/>
      </dsp:txXfrm>
    </dsp:sp>
    <dsp:sp modelId="{90BBE871-FBF4-4B90-ABED-FA35D521E802}">
      <dsp:nvSpPr>
        <dsp:cNvPr id="0" name=""/>
        <dsp:cNvSpPr/>
      </dsp:nvSpPr>
      <dsp:spPr>
        <a:xfrm rot="10800000">
          <a:off x="0" y="752"/>
          <a:ext cx="1673187" cy="16168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1587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49352" rIns="118997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Domain Validated</a:t>
          </a:r>
        </a:p>
      </dsp:txBody>
      <dsp:txXfrm rot="-10800000">
        <a:off x="0" y="752"/>
        <a:ext cx="1673187" cy="1050974"/>
      </dsp:txXfrm>
    </dsp:sp>
    <dsp:sp modelId="{BDE95E0E-C2B5-4FEE-8DE3-8068890CF25A}">
      <dsp:nvSpPr>
        <dsp:cNvPr id="0" name=""/>
        <dsp:cNvSpPr/>
      </dsp:nvSpPr>
      <dsp:spPr>
        <a:xfrm>
          <a:off x="1673186" y="752"/>
          <a:ext cx="5019561" cy="1050974"/>
        </a:xfrm>
        <a:prstGeom prst="rect">
          <a:avLst/>
        </a:prstGeom>
        <a:solidFill>
          <a:schemeClr val="accent5">
            <a:tint val="40000"/>
            <a:alpha val="90000"/>
            <a:hueOff val="5142387"/>
            <a:satOff val="-30847"/>
            <a:lumOff val="-218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5142387"/>
              <a:satOff val="-30847"/>
              <a:lumOff val="-21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54000" rIns="10182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Verifies domain name</a:t>
          </a:r>
        </a:p>
      </dsp:txBody>
      <dsp:txXfrm>
        <a:off x="1673186" y="752"/>
        <a:ext cx="5019561" cy="10509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BC463-FB23-4C5A-A276-7952194D172C}">
      <dsp:nvSpPr>
        <dsp:cNvPr id="0" name=""/>
        <dsp:cNvSpPr/>
      </dsp:nvSpPr>
      <dsp:spPr>
        <a:xfrm>
          <a:off x="2275099" y="270"/>
          <a:ext cx="1409421" cy="70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Browser connects to a site via HTTPS</a:t>
          </a:r>
        </a:p>
      </dsp:txBody>
      <dsp:txXfrm>
        <a:off x="2295739" y="20910"/>
        <a:ext cx="1368141" cy="663430"/>
      </dsp:txXfrm>
    </dsp:sp>
    <dsp:sp modelId="{0076FC74-4EA3-4B60-BB25-133C9F6909DE}">
      <dsp:nvSpPr>
        <dsp:cNvPr id="0" name=""/>
        <dsp:cNvSpPr/>
      </dsp:nvSpPr>
      <dsp:spPr>
        <a:xfrm>
          <a:off x="2275099" y="810687"/>
          <a:ext cx="1409421" cy="70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Cert is not root cert</a:t>
          </a:r>
        </a:p>
      </dsp:txBody>
      <dsp:txXfrm>
        <a:off x="2295739" y="831327"/>
        <a:ext cx="1368141" cy="663430"/>
      </dsp:txXfrm>
    </dsp:sp>
    <dsp:sp modelId="{087766C3-A4FF-4555-87F7-0C38736562BC}">
      <dsp:nvSpPr>
        <dsp:cNvPr id="0" name=""/>
        <dsp:cNvSpPr/>
      </dsp:nvSpPr>
      <dsp:spPr>
        <a:xfrm>
          <a:off x="2275099" y="1621104"/>
          <a:ext cx="1409421" cy="70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Browser downloads the cert that was used to sign the cert on the site</a:t>
          </a:r>
        </a:p>
      </dsp:txBody>
      <dsp:txXfrm>
        <a:off x="2295739" y="1641744"/>
        <a:ext cx="1368141" cy="663430"/>
      </dsp:txXfrm>
    </dsp:sp>
    <dsp:sp modelId="{68304DEA-6A9B-4302-8690-FEB2B71641DD}">
      <dsp:nvSpPr>
        <dsp:cNvPr id="0" name=""/>
        <dsp:cNvSpPr/>
      </dsp:nvSpPr>
      <dsp:spPr>
        <a:xfrm>
          <a:off x="2275099" y="2431522"/>
          <a:ext cx="1409421" cy="70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not a root, continues down the chain until it </a:t>
          </a:r>
        </a:p>
      </dsp:txBody>
      <dsp:txXfrm>
        <a:off x="2295739" y="2452162"/>
        <a:ext cx="1368141" cy="663430"/>
      </dsp:txXfrm>
    </dsp:sp>
    <dsp:sp modelId="{28609D1D-39C6-4011-A8A7-9D3AB0C2D6E5}">
      <dsp:nvSpPr>
        <dsp:cNvPr id="0" name=""/>
        <dsp:cNvSpPr/>
      </dsp:nvSpPr>
      <dsp:spPr>
        <a:xfrm rot="19457599">
          <a:off x="3619263" y="2563365"/>
          <a:ext cx="694283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94283" y="1790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9047" y="2563916"/>
        <a:ext cx="34714" cy="34714"/>
      </dsp:txXfrm>
    </dsp:sp>
    <dsp:sp modelId="{0F9A3C7E-26F6-4E7C-9918-38FCD2E81FA1}">
      <dsp:nvSpPr>
        <dsp:cNvPr id="0" name=""/>
        <dsp:cNvSpPr/>
      </dsp:nvSpPr>
      <dsp:spPr>
        <a:xfrm>
          <a:off x="4248289" y="2026313"/>
          <a:ext cx="1409421" cy="70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Reaches the end</a:t>
          </a:r>
        </a:p>
      </dsp:txBody>
      <dsp:txXfrm>
        <a:off x="4268929" y="2046953"/>
        <a:ext cx="1368141" cy="663430"/>
      </dsp:txXfrm>
    </dsp:sp>
    <dsp:sp modelId="{FF6128BC-1E48-4C36-BDE1-B14E9E3AEBDE}">
      <dsp:nvSpPr>
        <dsp:cNvPr id="0" name=""/>
        <dsp:cNvSpPr/>
      </dsp:nvSpPr>
      <dsp:spPr>
        <a:xfrm>
          <a:off x="5657710" y="2360761"/>
          <a:ext cx="56376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63768" y="179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5500" y="2364574"/>
        <a:ext cx="28188" cy="28188"/>
      </dsp:txXfrm>
    </dsp:sp>
    <dsp:sp modelId="{7C614B67-88D0-454A-82C7-20BF0E6DF9D6}">
      <dsp:nvSpPr>
        <dsp:cNvPr id="0" name=""/>
        <dsp:cNvSpPr/>
      </dsp:nvSpPr>
      <dsp:spPr>
        <a:xfrm>
          <a:off x="6221479" y="2026313"/>
          <a:ext cx="1409421" cy="70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Chain is untrusted</a:t>
          </a:r>
        </a:p>
      </dsp:txBody>
      <dsp:txXfrm>
        <a:off x="6242119" y="2046953"/>
        <a:ext cx="1368141" cy="663430"/>
      </dsp:txXfrm>
    </dsp:sp>
    <dsp:sp modelId="{CC2A3DC6-583A-4488-A8D8-B8B01DAB7010}">
      <dsp:nvSpPr>
        <dsp:cNvPr id="0" name=""/>
        <dsp:cNvSpPr/>
      </dsp:nvSpPr>
      <dsp:spPr>
        <a:xfrm rot="2142401">
          <a:off x="3619263" y="2968574"/>
          <a:ext cx="694283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94283" y="1790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9047" y="2969124"/>
        <a:ext cx="34714" cy="34714"/>
      </dsp:txXfrm>
    </dsp:sp>
    <dsp:sp modelId="{85645F73-AAAF-4B38-9D61-8F109A03D555}">
      <dsp:nvSpPr>
        <dsp:cNvPr id="0" name=""/>
        <dsp:cNvSpPr/>
      </dsp:nvSpPr>
      <dsp:spPr>
        <a:xfrm>
          <a:off x="4248289" y="2836731"/>
          <a:ext cx="1409421" cy="70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Reaches a root</a:t>
          </a:r>
        </a:p>
      </dsp:txBody>
      <dsp:txXfrm>
        <a:off x="4268929" y="2857371"/>
        <a:ext cx="1368141" cy="663430"/>
      </dsp:txXfrm>
    </dsp:sp>
    <dsp:sp modelId="{AF32AE82-BAC2-4EDA-A19D-AAEB4CDD34EA}">
      <dsp:nvSpPr>
        <dsp:cNvPr id="0" name=""/>
        <dsp:cNvSpPr/>
      </dsp:nvSpPr>
      <dsp:spPr>
        <a:xfrm>
          <a:off x="5657710" y="3171178"/>
          <a:ext cx="56376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63768" y="179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5500" y="3174992"/>
        <a:ext cx="28188" cy="28188"/>
      </dsp:txXfrm>
    </dsp:sp>
    <dsp:sp modelId="{D5F011B7-41B3-4E03-A57B-C1D9AEF0FD8C}">
      <dsp:nvSpPr>
        <dsp:cNvPr id="0" name=""/>
        <dsp:cNvSpPr/>
      </dsp:nvSpPr>
      <dsp:spPr>
        <a:xfrm>
          <a:off x="6221479" y="2836731"/>
          <a:ext cx="1409421" cy="70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Entire chain is verified</a:t>
          </a:r>
        </a:p>
      </dsp:txBody>
      <dsp:txXfrm>
        <a:off x="6242119" y="2857371"/>
        <a:ext cx="1368141" cy="6634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99F4-4AA0-4552-B6AC-70648DEDD67E}">
      <dsp:nvSpPr>
        <dsp:cNvPr id="0" name=""/>
        <dsp:cNvSpPr/>
      </dsp:nvSpPr>
      <dsp:spPr>
        <a:xfrm>
          <a:off x="1140678" y="319"/>
          <a:ext cx="3813147" cy="22878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You create it yourself</a:t>
          </a:r>
        </a:p>
      </dsp:txBody>
      <dsp:txXfrm>
        <a:off x="1140678" y="319"/>
        <a:ext cx="3813147" cy="2287888"/>
      </dsp:txXfrm>
    </dsp:sp>
    <dsp:sp modelId="{B683FCD5-0842-4251-8D90-DEA0FEB7D7B5}">
      <dsp:nvSpPr>
        <dsp:cNvPr id="0" name=""/>
        <dsp:cNvSpPr/>
      </dsp:nvSpPr>
      <dsp:spPr>
        <a:xfrm>
          <a:off x="5335140" y="319"/>
          <a:ext cx="3813147" cy="22878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Only good for intranets and testing sites</a:t>
          </a:r>
        </a:p>
      </dsp:txBody>
      <dsp:txXfrm>
        <a:off x="5335140" y="319"/>
        <a:ext cx="3813147" cy="2287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A8092-E367-4799-B213-9C6A05E5510A}">
      <dsp:nvSpPr>
        <dsp:cNvPr id="0" name=""/>
        <dsp:cNvSpPr/>
      </dsp:nvSpPr>
      <dsp:spPr>
        <a:xfrm>
          <a:off x="0" y="453"/>
          <a:ext cx="10165210" cy="1060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4797C-8A9C-4F23-A606-337B0D2B2DB7}">
      <dsp:nvSpPr>
        <dsp:cNvPr id="0" name=""/>
        <dsp:cNvSpPr/>
      </dsp:nvSpPr>
      <dsp:spPr>
        <a:xfrm>
          <a:off x="320867" y="239115"/>
          <a:ext cx="583395" cy="583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7345D-E1F9-44A9-A753-6F0E08878A4E}">
      <dsp:nvSpPr>
        <dsp:cNvPr id="0" name=""/>
        <dsp:cNvSpPr/>
      </dsp:nvSpPr>
      <dsp:spPr>
        <a:xfrm>
          <a:off x="1225130" y="453"/>
          <a:ext cx="4574344" cy="10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59" tIns="112259" rIns="112259" bIns="1122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Privacy</a:t>
          </a:r>
        </a:p>
      </dsp:txBody>
      <dsp:txXfrm>
        <a:off x="1225130" y="453"/>
        <a:ext cx="4574344" cy="1060718"/>
      </dsp:txXfrm>
    </dsp:sp>
    <dsp:sp modelId="{D2A89C37-516A-4F66-AEC3-2FE444E727CB}">
      <dsp:nvSpPr>
        <dsp:cNvPr id="0" name=""/>
        <dsp:cNvSpPr/>
      </dsp:nvSpPr>
      <dsp:spPr>
        <a:xfrm>
          <a:off x="5799474" y="453"/>
          <a:ext cx="4365735" cy="10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59" tIns="112259" rIns="112259" bIns="11225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unauthorized parties can eavesdrop</a:t>
          </a:r>
        </a:p>
      </dsp:txBody>
      <dsp:txXfrm>
        <a:off x="5799474" y="453"/>
        <a:ext cx="4365735" cy="1060718"/>
      </dsp:txXfrm>
    </dsp:sp>
    <dsp:sp modelId="{17A060C8-B1CE-4675-9337-ABEE6E410F27}">
      <dsp:nvSpPr>
        <dsp:cNvPr id="0" name=""/>
        <dsp:cNvSpPr/>
      </dsp:nvSpPr>
      <dsp:spPr>
        <a:xfrm>
          <a:off x="0" y="1326352"/>
          <a:ext cx="10165210" cy="1060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3F9CC-D8B7-4604-B4DB-1D7F8D7D38C0}">
      <dsp:nvSpPr>
        <dsp:cNvPr id="0" name=""/>
        <dsp:cNvSpPr/>
      </dsp:nvSpPr>
      <dsp:spPr>
        <a:xfrm>
          <a:off x="320867" y="1565013"/>
          <a:ext cx="583395" cy="583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C9864-05A7-47C9-AE43-3BC50537CE12}">
      <dsp:nvSpPr>
        <dsp:cNvPr id="0" name=""/>
        <dsp:cNvSpPr/>
      </dsp:nvSpPr>
      <dsp:spPr>
        <a:xfrm>
          <a:off x="1225130" y="1326352"/>
          <a:ext cx="4574344" cy="10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59" tIns="112259" rIns="112259" bIns="1122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Integrity:</a:t>
          </a:r>
        </a:p>
      </dsp:txBody>
      <dsp:txXfrm>
        <a:off x="1225130" y="1326352"/>
        <a:ext cx="4574344" cy="1060718"/>
      </dsp:txXfrm>
    </dsp:sp>
    <dsp:sp modelId="{DC2063DD-7061-4F05-B437-8267B02C9602}">
      <dsp:nvSpPr>
        <dsp:cNvPr id="0" name=""/>
        <dsp:cNvSpPr/>
      </dsp:nvSpPr>
      <dsp:spPr>
        <a:xfrm>
          <a:off x="5799474" y="1326352"/>
          <a:ext cx="4365735" cy="10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59" tIns="112259" rIns="112259" bIns="11225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state of your data is not changed during data transfer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 in the Middle attacks</a:t>
          </a:r>
        </a:p>
      </dsp:txBody>
      <dsp:txXfrm>
        <a:off x="5799474" y="1326352"/>
        <a:ext cx="4365735" cy="1060718"/>
      </dsp:txXfrm>
    </dsp:sp>
    <dsp:sp modelId="{B41AABCC-77A8-466A-971A-49B1B2D6E368}">
      <dsp:nvSpPr>
        <dsp:cNvPr id="0" name=""/>
        <dsp:cNvSpPr/>
      </dsp:nvSpPr>
      <dsp:spPr>
        <a:xfrm>
          <a:off x="0" y="2652250"/>
          <a:ext cx="10165210" cy="1060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30C72-91C9-461E-8A57-D777CCE00606}">
      <dsp:nvSpPr>
        <dsp:cNvPr id="0" name=""/>
        <dsp:cNvSpPr/>
      </dsp:nvSpPr>
      <dsp:spPr>
        <a:xfrm>
          <a:off x="320867" y="2890912"/>
          <a:ext cx="583395" cy="583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91E84-1249-4602-96D4-E18EDA6EE685}">
      <dsp:nvSpPr>
        <dsp:cNvPr id="0" name=""/>
        <dsp:cNvSpPr/>
      </dsp:nvSpPr>
      <dsp:spPr>
        <a:xfrm>
          <a:off x="1225130" y="2652250"/>
          <a:ext cx="4574344" cy="10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59" tIns="112259" rIns="112259" bIns="1122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Identification</a:t>
          </a:r>
        </a:p>
      </dsp:txBody>
      <dsp:txXfrm>
        <a:off x="1225130" y="2652250"/>
        <a:ext cx="4574344" cy="1060718"/>
      </dsp:txXfrm>
    </dsp:sp>
    <dsp:sp modelId="{81BB5D0A-526A-4A89-94B2-189AB7B1308C}">
      <dsp:nvSpPr>
        <dsp:cNvPr id="0" name=""/>
        <dsp:cNvSpPr/>
      </dsp:nvSpPr>
      <dsp:spPr>
        <a:xfrm>
          <a:off x="5799474" y="2652250"/>
          <a:ext cx="4365735" cy="10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59" tIns="112259" rIns="112259" bIns="11225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Who is sending the Data?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Digital Signatures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Certificate Authoriteis</a:t>
          </a:r>
        </a:p>
      </dsp:txBody>
      <dsp:txXfrm>
        <a:off x="5799474" y="2652250"/>
        <a:ext cx="4365735" cy="106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45558-3BE7-4165-8B8D-78706C1B3350}">
      <dsp:nvSpPr>
        <dsp:cNvPr id="0" name=""/>
        <dsp:cNvSpPr/>
      </dsp:nvSpPr>
      <dsp:spPr>
        <a:xfrm>
          <a:off x="0" y="426764"/>
          <a:ext cx="99059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5888B-8E57-4B70-810C-4DEDBF0664B7}">
      <dsp:nvSpPr>
        <dsp:cNvPr id="0" name=""/>
        <dsp:cNvSpPr/>
      </dsp:nvSpPr>
      <dsp:spPr>
        <a:xfrm>
          <a:off x="495299" y="28244"/>
          <a:ext cx="6934199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One key to both encrypt and decrypt</a:t>
          </a:r>
        </a:p>
      </dsp:txBody>
      <dsp:txXfrm>
        <a:off x="534207" y="67152"/>
        <a:ext cx="6856383" cy="719224"/>
      </dsp:txXfrm>
    </dsp:sp>
    <dsp:sp modelId="{D5F29CFC-B886-417D-81AD-90001F4DBD6E}">
      <dsp:nvSpPr>
        <dsp:cNvPr id="0" name=""/>
        <dsp:cNvSpPr/>
      </dsp:nvSpPr>
      <dsp:spPr>
        <a:xfrm>
          <a:off x="0" y="1651484"/>
          <a:ext cx="99059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9CCB7-B30B-4E0F-8B40-B09D457CE309}">
      <dsp:nvSpPr>
        <dsp:cNvPr id="0" name=""/>
        <dsp:cNvSpPr/>
      </dsp:nvSpPr>
      <dsp:spPr>
        <a:xfrm>
          <a:off x="495299" y="1252964"/>
          <a:ext cx="6934199" cy="797040"/>
        </a:xfrm>
        <a:prstGeom prst="roundRect">
          <a:avLst/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Not easy to share</a:t>
          </a:r>
        </a:p>
      </dsp:txBody>
      <dsp:txXfrm>
        <a:off x="534207" y="1291872"/>
        <a:ext cx="6856383" cy="719224"/>
      </dsp:txXfrm>
    </dsp:sp>
    <dsp:sp modelId="{4EE41E37-DC82-4322-8848-37BF4B3C31E3}">
      <dsp:nvSpPr>
        <dsp:cNvPr id="0" name=""/>
        <dsp:cNvSpPr/>
      </dsp:nvSpPr>
      <dsp:spPr>
        <a:xfrm>
          <a:off x="0" y="2876205"/>
          <a:ext cx="99059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30D68-DB7B-4F50-A95D-AEA2ED9860DA}">
      <dsp:nvSpPr>
        <dsp:cNvPr id="0" name=""/>
        <dsp:cNvSpPr/>
      </dsp:nvSpPr>
      <dsp:spPr>
        <a:xfrm>
          <a:off x="495299" y="2477684"/>
          <a:ext cx="6934199" cy="797040"/>
        </a:xfrm>
        <a:prstGeom prst="roundRect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Anyone with the key can decrypt</a:t>
          </a:r>
        </a:p>
      </dsp:txBody>
      <dsp:txXfrm>
        <a:off x="534207" y="2516592"/>
        <a:ext cx="6856383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4AB2E-F93E-4D83-ACAF-8C7414F55FE8}">
      <dsp:nvSpPr>
        <dsp:cNvPr id="0" name=""/>
        <dsp:cNvSpPr/>
      </dsp:nvSpPr>
      <dsp:spPr>
        <a:xfrm>
          <a:off x="0" y="437"/>
          <a:ext cx="9905999" cy="1023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3EDD4E-E30F-4C77-8762-4502C59BE5D6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22C36C-F0EA-47F0-8017-3C06DB1D027F}">
      <dsp:nvSpPr>
        <dsp:cNvPr id="0" name=""/>
        <dsp:cNvSpPr/>
      </dsp:nvSpPr>
      <dsp:spPr>
        <a:xfrm>
          <a:off x="1182711" y="437"/>
          <a:ext cx="4457699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 keys</a:t>
          </a:r>
        </a:p>
      </dsp:txBody>
      <dsp:txXfrm>
        <a:off x="1182711" y="437"/>
        <a:ext cx="4457699" cy="1023992"/>
      </dsp:txXfrm>
    </dsp:sp>
    <dsp:sp modelId="{07F91DAD-C26C-4386-BB3F-09A3184B9A88}">
      <dsp:nvSpPr>
        <dsp:cNvPr id="0" name=""/>
        <dsp:cNvSpPr/>
      </dsp:nvSpPr>
      <dsp:spPr>
        <a:xfrm>
          <a:off x="5640411" y="437"/>
          <a:ext cx="42655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 public – share with your friends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 private – keep yourself</a:t>
          </a:r>
        </a:p>
      </dsp:txBody>
      <dsp:txXfrm>
        <a:off x="5640411" y="437"/>
        <a:ext cx="4265587" cy="1023992"/>
      </dsp:txXfrm>
    </dsp:sp>
    <dsp:sp modelId="{6E84D35F-F814-435F-B51C-C9EE53335024}">
      <dsp:nvSpPr>
        <dsp:cNvPr id="0" name=""/>
        <dsp:cNvSpPr/>
      </dsp:nvSpPr>
      <dsp:spPr>
        <a:xfrm>
          <a:off x="0" y="1280428"/>
          <a:ext cx="9905999" cy="1023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8301A-4EE2-4A4E-85FF-83377B1C665B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246599-6BEB-4A36-BE6F-BB605D7F1479}">
      <dsp:nvSpPr>
        <dsp:cNvPr id="0" name=""/>
        <dsp:cNvSpPr/>
      </dsp:nvSpPr>
      <dsp:spPr>
        <a:xfrm>
          <a:off x="1182711" y="1280428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Keys work together</a:t>
          </a:r>
        </a:p>
      </dsp:txBody>
      <dsp:txXfrm>
        <a:off x="1182711" y="1280428"/>
        <a:ext cx="8723287" cy="1023992"/>
      </dsp:txXfrm>
    </dsp:sp>
    <dsp:sp modelId="{DD42FA03-0903-46FB-BEDC-DF7563141CCB}">
      <dsp:nvSpPr>
        <dsp:cNvPr id="0" name=""/>
        <dsp:cNvSpPr/>
      </dsp:nvSpPr>
      <dsp:spPr>
        <a:xfrm>
          <a:off x="0" y="2560419"/>
          <a:ext cx="9905999" cy="1023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5C6FA3-3608-4627-8CBD-0936A4809576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299EF-95BF-470B-9B66-9C5165F3F484}">
      <dsp:nvSpPr>
        <dsp:cNvPr id="0" name=""/>
        <dsp:cNvSpPr/>
      </dsp:nvSpPr>
      <dsp:spPr>
        <a:xfrm>
          <a:off x="1182711" y="2560419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Only the holder of private key can decrypt</a:t>
          </a:r>
        </a:p>
      </dsp:txBody>
      <dsp:txXfrm>
        <a:off x="1182711" y="2560419"/>
        <a:ext cx="8723287" cy="10239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A1CA3-D931-486F-A52A-2A1C44F85262}">
      <dsp:nvSpPr>
        <dsp:cNvPr id="0" name=""/>
        <dsp:cNvSpPr/>
      </dsp:nvSpPr>
      <dsp:spPr>
        <a:xfrm>
          <a:off x="0" y="2940353"/>
          <a:ext cx="9905999" cy="6432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Message is readable</a:t>
          </a:r>
        </a:p>
      </dsp:txBody>
      <dsp:txXfrm>
        <a:off x="0" y="2940353"/>
        <a:ext cx="9905999" cy="643277"/>
      </dsp:txXfrm>
    </dsp:sp>
    <dsp:sp modelId="{B723AA8E-F6F8-4D4B-B16B-FC300C4D5EE8}">
      <dsp:nvSpPr>
        <dsp:cNvPr id="0" name=""/>
        <dsp:cNvSpPr/>
      </dsp:nvSpPr>
      <dsp:spPr>
        <a:xfrm rot="10800000">
          <a:off x="0" y="1960642"/>
          <a:ext cx="9905999" cy="989360"/>
        </a:xfrm>
        <a:prstGeom prst="upArrowCallout">
          <a:avLst/>
        </a:prstGeom>
        <a:solidFill>
          <a:schemeClr val="accent2">
            <a:hueOff val="1596027"/>
            <a:satOff val="-4850"/>
            <a:lumOff val="-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Private Key Decrypts</a:t>
          </a:r>
        </a:p>
      </dsp:txBody>
      <dsp:txXfrm rot="10800000">
        <a:off x="0" y="1960642"/>
        <a:ext cx="9905999" cy="642856"/>
      </dsp:txXfrm>
    </dsp:sp>
    <dsp:sp modelId="{06DE2CEE-85F6-420D-B5ED-DD0F292C2E2C}">
      <dsp:nvSpPr>
        <dsp:cNvPr id="0" name=""/>
        <dsp:cNvSpPr/>
      </dsp:nvSpPr>
      <dsp:spPr>
        <a:xfrm rot="10800000">
          <a:off x="0" y="980930"/>
          <a:ext cx="9905999" cy="989360"/>
        </a:xfrm>
        <a:prstGeom prst="upArrowCallout">
          <a:avLst/>
        </a:prstGeom>
        <a:solidFill>
          <a:schemeClr val="accent2">
            <a:hueOff val="3192055"/>
            <a:satOff val="-9701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Public Key Encrypts</a:t>
          </a:r>
        </a:p>
      </dsp:txBody>
      <dsp:txXfrm rot="10800000">
        <a:off x="0" y="980930"/>
        <a:ext cx="9905999" cy="642856"/>
      </dsp:txXfrm>
    </dsp:sp>
    <dsp:sp modelId="{254AEE38-93BC-4B8A-92BD-B2B8BE6FAAED}">
      <dsp:nvSpPr>
        <dsp:cNvPr id="0" name=""/>
        <dsp:cNvSpPr/>
      </dsp:nvSpPr>
      <dsp:spPr>
        <a:xfrm rot="10800000">
          <a:off x="0" y="1218"/>
          <a:ext cx="9905999" cy="989360"/>
        </a:xfrm>
        <a:prstGeom prst="upArrowCallout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 key is distributed</a:t>
          </a:r>
        </a:p>
      </dsp:txBody>
      <dsp:txXfrm rot="10800000">
        <a:off x="0" y="1218"/>
        <a:ext cx="9905999" cy="6428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4A2B5-65D2-4BC3-921E-332DAB190FD4}">
      <dsp:nvSpPr>
        <dsp:cNvPr id="0" name=""/>
        <dsp:cNvSpPr/>
      </dsp:nvSpPr>
      <dsp:spPr>
        <a:xfrm>
          <a:off x="0" y="437"/>
          <a:ext cx="9905999" cy="10239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AE414-E0C1-456C-A78B-FFA80EDF22F2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7736B-981F-4349-8330-6F52E8CB2C08}">
      <dsp:nvSpPr>
        <dsp:cNvPr id="0" name=""/>
        <dsp:cNvSpPr/>
      </dsp:nvSpPr>
      <dsp:spPr>
        <a:xfrm>
          <a:off x="1182711" y="437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Privacy – No one else can read the data</a:t>
          </a:r>
        </a:p>
      </dsp:txBody>
      <dsp:txXfrm>
        <a:off x="1182711" y="437"/>
        <a:ext cx="8723287" cy="1023992"/>
      </dsp:txXfrm>
    </dsp:sp>
    <dsp:sp modelId="{FF6231E8-5E59-4EBE-8BD5-9F35FE577540}">
      <dsp:nvSpPr>
        <dsp:cNvPr id="0" name=""/>
        <dsp:cNvSpPr/>
      </dsp:nvSpPr>
      <dsp:spPr>
        <a:xfrm>
          <a:off x="0" y="1280428"/>
          <a:ext cx="9905999" cy="10239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E61AC-4CE5-4743-BE6A-AB7C9A373622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C61AC-C65D-46B1-A3BF-8CC1D59179C5}">
      <dsp:nvSpPr>
        <dsp:cNvPr id="0" name=""/>
        <dsp:cNvSpPr/>
      </dsp:nvSpPr>
      <dsp:spPr>
        <a:xfrm>
          <a:off x="1182711" y="1280428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Identification – only the owner has the private key. Guarantee the person is who they say they are</a:t>
          </a:r>
        </a:p>
      </dsp:txBody>
      <dsp:txXfrm>
        <a:off x="1182711" y="1280428"/>
        <a:ext cx="8723287" cy="1023992"/>
      </dsp:txXfrm>
    </dsp:sp>
    <dsp:sp modelId="{35D8F9C5-2A18-4C98-A46F-57373797760E}">
      <dsp:nvSpPr>
        <dsp:cNvPr id="0" name=""/>
        <dsp:cNvSpPr/>
      </dsp:nvSpPr>
      <dsp:spPr>
        <a:xfrm>
          <a:off x="0" y="2560419"/>
          <a:ext cx="9905999" cy="10239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3ADA9-0D3F-46F2-AEA4-08F34ED92C21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5772A-2E9E-45EC-AF93-FE0A9E635D05}">
      <dsp:nvSpPr>
        <dsp:cNvPr id="0" name=""/>
        <dsp:cNvSpPr/>
      </dsp:nvSpPr>
      <dsp:spPr>
        <a:xfrm>
          <a:off x="1182711" y="2560419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Integrity – state doesn’t change</a:t>
          </a:r>
        </a:p>
      </dsp:txBody>
      <dsp:txXfrm>
        <a:off x="1182711" y="2560419"/>
        <a:ext cx="8723287" cy="10239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90C67-D5C6-4124-B15C-B889909AED32}">
      <dsp:nvSpPr>
        <dsp:cNvPr id="0" name=""/>
        <dsp:cNvSpPr/>
      </dsp:nvSpPr>
      <dsp:spPr>
        <a:xfrm>
          <a:off x="623999" y="262424"/>
          <a:ext cx="1784250" cy="178425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9FD8D-8C0B-44B0-A0B9-7FA5EB6623B3}">
      <dsp:nvSpPr>
        <dsp:cNvPr id="0" name=""/>
        <dsp:cNvSpPr/>
      </dsp:nvSpPr>
      <dsp:spPr>
        <a:xfrm>
          <a:off x="1004249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47E0C-FE4A-4D2E-B54F-1111555D5E84}">
      <dsp:nvSpPr>
        <dsp:cNvPr id="0" name=""/>
        <dsp:cNvSpPr/>
      </dsp:nvSpPr>
      <dsp:spPr>
        <a:xfrm>
          <a:off x="53624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Client Says Hello</a:t>
          </a:r>
        </a:p>
      </dsp:txBody>
      <dsp:txXfrm>
        <a:off x="53624" y="2602425"/>
        <a:ext cx="2925000" cy="720000"/>
      </dsp:txXfrm>
    </dsp:sp>
    <dsp:sp modelId="{1C7886B0-3C22-4E9B-A57C-683C7BF53713}">
      <dsp:nvSpPr>
        <dsp:cNvPr id="0" name=""/>
        <dsp:cNvSpPr/>
      </dsp:nvSpPr>
      <dsp:spPr>
        <a:xfrm>
          <a:off x="4060874" y="262424"/>
          <a:ext cx="1784250" cy="178425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04866-3BB1-4568-B6D9-30E96E0CA1B3}">
      <dsp:nvSpPr>
        <dsp:cNvPr id="0" name=""/>
        <dsp:cNvSpPr/>
      </dsp:nvSpPr>
      <dsp:spPr>
        <a:xfrm>
          <a:off x="4441124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02634-6EB9-47AA-9EED-6F27DCBE6B98}">
      <dsp:nvSpPr>
        <dsp:cNvPr id="0" name=""/>
        <dsp:cNvSpPr/>
      </dsp:nvSpPr>
      <dsp:spPr>
        <a:xfrm>
          <a:off x="3490499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Server says Hello</a:t>
          </a:r>
        </a:p>
      </dsp:txBody>
      <dsp:txXfrm>
        <a:off x="3490499" y="2602425"/>
        <a:ext cx="2925000" cy="720000"/>
      </dsp:txXfrm>
    </dsp:sp>
    <dsp:sp modelId="{2C36764D-210B-4B77-B41A-B86C86E9D3E6}">
      <dsp:nvSpPr>
        <dsp:cNvPr id="0" name=""/>
        <dsp:cNvSpPr/>
      </dsp:nvSpPr>
      <dsp:spPr>
        <a:xfrm>
          <a:off x="7497749" y="262424"/>
          <a:ext cx="1784250" cy="178425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E7E71-1475-40FD-B9EC-60B89D1D1ECB}">
      <dsp:nvSpPr>
        <dsp:cNvPr id="0" name=""/>
        <dsp:cNvSpPr/>
      </dsp:nvSpPr>
      <dsp:spPr>
        <a:xfrm>
          <a:off x="7877999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F8296-6B21-440C-8E4D-D482C2007953}">
      <dsp:nvSpPr>
        <dsp:cNvPr id="0" name=""/>
        <dsp:cNvSpPr/>
      </dsp:nvSpPr>
      <dsp:spPr>
        <a:xfrm>
          <a:off x="6927374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Secure Connection is established</a:t>
          </a:r>
        </a:p>
      </dsp:txBody>
      <dsp:txXfrm>
        <a:off x="6927374" y="2602425"/>
        <a:ext cx="2925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02B80-2A15-44C0-9EDA-FBEA7C47DE14}">
      <dsp:nvSpPr>
        <dsp:cNvPr id="0" name=""/>
        <dsp:cNvSpPr/>
      </dsp:nvSpPr>
      <dsp:spPr>
        <a:xfrm rot="5400000">
          <a:off x="6273969" y="-2590532"/>
          <a:ext cx="924219" cy="633983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HyperText Transfer Protocol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 stands for Secure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Create an HTTPS connection by sending data with SSL/TLS</a:t>
          </a:r>
        </a:p>
      </dsp:txBody>
      <dsp:txXfrm rot="-5400000">
        <a:off x="3566160" y="162394"/>
        <a:ext cx="6294722" cy="833985"/>
      </dsp:txXfrm>
    </dsp:sp>
    <dsp:sp modelId="{1AB4191C-DA47-45D5-B9CE-74D0F1F1F79A}">
      <dsp:nvSpPr>
        <dsp:cNvPr id="0" name=""/>
        <dsp:cNvSpPr/>
      </dsp:nvSpPr>
      <dsp:spPr>
        <a:xfrm>
          <a:off x="0" y="1750"/>
          <a:ext cx="3566159" cy="115527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HTTPs</a:t>
          </a:r>
        </a:p>
      </dsp:txBody>
      <dsp:txXfrm>
        <a:off x="56396" y="58146"/>
        <a:ext cx="3453367" cy="1042481"/>
      </dsp:txXfrm>
    </dsp:sp>
    <dsp:sp modelId="{6965BA71-371A-4CE7-8EEA-4AEA7FF3A885}">
      <dsp:nvSpPr>
        <dsp:cNvPr id="0" name=""/>
        <dsp:cNvSpPr/>
      </dsp:nvSpPr>
      <dsp:spPr>
        <a:xfrm rot="5400000">
          <a:off x="6273969" y="-1377494"/>
          <a:ext cx="924219" cy="6339839"/>
        </a:xfrm>
        <a:prstGeom prst="round2SameRect">
          <a:avLst/>
        </a:prstGeom>
        <a:solidFill>
          <a:schemeClr val="accent5">
            <a:tint val="40000"/>
            <a:alpha val="90000"/>
            <a:hueOff val="2571194"/>
            <a:satOff val="-15423"/>
            <a:lumOff val="-109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2571194"/>
              <a:satOff val="-15423"/>
              <a:lumOff val="-10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Secure Socket Layer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Super duper old (1995 version 3.0)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IETF (Internet Engineering Task Force) upgraded it to TLS (SSL 3.1) in 1999</a:t>
          </a:r>
        </a:p>
      </dsp:txBody>
      <dsp:txXfrm rot="-5400000">
        <a:off x="3566160" y="1375432"/>
        <a:ext cx="6294722" cy="833985"/>
      </dsp:txXfrm>
    </dsp:sp>
    <dsp:sp modelId="{E8A0F2D6-DED4-4458-9731-1FBB920D3193}">
      <dsp:nvSpPr>
        <dsp:cNvPr id="0" name=""/>
        <dsp:cNvSpPr/>
      </dsp:nvSpPr>
      <dsp:spPr>
        <a:xfrm>
          <a:off x="0" y="1214788"/>
          <a:ext cx="3566159" cy="1155273"/>
        </a:xfrm>
        <a:prstGeom prst="roundRect">
          <a:avLst/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SSL</a:t>
          </a:r>
        </a:p>
      </dsp:txBody>
      <dsp:txXfrm>
        <a:off x="56396" y="1271184"/>
        <a:ext cx="3453367" cy="1042481"/>
      </dsp:txXfrm>
    </dsp:sp>
    <dsp:sp modelId="{52DE9CE4-6AE8-4168-8A4C-628B066C1426}">
      <dsp:nvSpPr>
        <dsp:cNvPr id="0" name=""/>
        <dsp:cNvSpPr/>
      </dsp:nvSpPr>
      <dsp:spPr>
        <a:xfrm rot="5400000">
          <a:off x="6273969" y="-164457"/>
          <a:ext cx="924219" cy="6339839"/>
        </a:xfrm>
        <a:prstGeom prst="round2SameRect">
          <a:avLst/>
        </a:prstGeom>
        <a:solidFill>
          <a:schemeClr val="accent5">
            <a:tint val="40000"/>
            <a:alpha val="90000"/>
            <a:hueOff val="5142387"/>
            <a:satOff val="-30847"/>
            <a:lumOff val="-218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5142387"/>
              <a:satOff val="-30847"/>
              <a:lumOff val="-21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Transport Layer Security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Currently on 1.3 (as of March 2018)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1.2 still recommended (as of Summer 2018)</a:t>
          </a:r>
        </a:p>
      </dsp:txBody>
      <dsp:txXfrm rot="-5400000">
        <a:off x="3566160" y="2588469"/>
        <a:ext cx="6294722" cy="833985"/>
      </dsp:txXfrm>
    </dsp:sp>
    <dsp:sp modelId="{F33544C6-3347-412F-9018-A46CE91940DA}">
      <dsp:nvSpPr>
        <dsp:cNvPr id="0" name=""/>
        <dsp:cNvSpPr/>
      </dsp:nvSpPr>
      <dsp:spPr>
        <a:xfrm>
          <a:off x="0" y="2427825"/>
          <a:ext cx="3566159" cy="1155273"/>
        </a:xfrm>
        <a:prstGeom prst="roundRect">
          <a:avLst/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TLS</a:t>
          </a:r>
        </a:p>
      </dsp:txBody>
      <dsp:txXfrm>
        <a:off x="56396" y="2484221"/>
        <a:ext cx="3453367" cy="10424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B9649-996C-4F6F-89FA-4604387D9848}">
      <dsp:nvSpPr>
        <dsp:cNvPr id="0" name=""/>
        <dsp:cNvSpPr/>
      </dsp:nvSpPr>
      <dsp:spPr>
        <a:xfrm>
          <a:off x="0" y="1792425"/>
          <a:ext cx="99059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90BE-BD9F-47B1-8CCB-EE69AF4F9B93}">
      <dsp:nvSpPr>
        <dsp:cNvPr id="0" name=""/>
        <dsp:cNvSpPr/>
      </dsp:nvSpPr>
      <dsp:spPr>
        <a:xfrm rot="8100000">
          <a:off x="58417" y="413083"/>
          <a:ext cx="263626" cy="2636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F158F4-DC7A-4616-9AF5-85AAB1A43365}">
      <dsp:nvSpPr>
        <dsp:cNvPr id="0" name=""/>
        <dsp:cNvSpPr/>
      </dsp:nvSpPr>
      <dsp:spPr>
        <a:xfrm>
          <a:off x="87704" y="442370"/>
          <a:ext cx="205053" cy="2050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9D4F7-D7BA-49F2-8867-7A3D41F26E4D}">
      <dsp:nvSpPr>
        <dsp:cNvPr id="0" name=""/>
        <dsp:cNvSpPr/>
      </dsp:nvSpPr>
      <dsp:spPr>
        <a:xfrm>
          <a:off x="376643" y="731309"/>
          <a:ext cx="2744744" cy="1061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TLS 1.1 Released</a:t>
          </a:r>
        </a:p>
      </dsp:txBody>
      <dsp:txXfrm>
        <a:off x="376643" y="731309"/>
        <a:ext cx="2744744" cy="1061115"/>
      </dsp:txXfrm>
    </dsp:sp>
    <dsp:sp modelId="{E542616A-2F39-4F6D-ACE6-42D069DEF41C}">
      <dsp:nvSpPr>
        <dsp:cNvPr id="0" name=""/>
        <dsp:cNvSpPr/>
      </dsp:nvSpPr>
      <dsp:spPr>
        <a:xfrm>
          <a:off x="376643" y="358484"/>
          <a:ext cx="2744744" cy="37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2006</a:t>
          </a:r>
        </a:p>
      </dsp:txBody>
      <dsp:txXfrm>
        <a:off x="376643" y="358484"/>
        <a:ext cx="2744744" cy="372824"/>
      </dsp:txXfrm>
    </dsp:sp>
    <dsp:sp modelId="{C3CE0ED4-1F2B-46F0-92C7-6EA4AEEE23BB}">
      <dsp:nvSpPr>
        <dsp:cNvPr id="0" name=""/>
        <dsp:cNvSpPr/>
      </dsp:nvSpPr>
      <dsp:spPr>
        <a:xfrm>
          <a:off x="190231" y="731309"/>
          <a:ext cx="0" cy="1061115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A3683-D7D7-4DF2-9A7F-CE2F051FDC7D}">
      <dsp:nvSpPr>
        <dsp:cNvPr id="0" name=""/>
        <dsp:cNvSpPr/>
      </dsp:nvSpPr>
      <dsp:spPr>
        <a:xfrm>
          <a:off x="156047" y="1758870"/>
          <a:ext cx="67108" cy="67108"/>
        </a:xfrm>
        <a:prstGeom prst="ellipse">
          <a:avLst/>
        </a:prstGeom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8C3766-B607-4342-9B2F-0689E6C3DA14}">
      <dsp:nvSpPr>
        <dsp:cNvPr id="0" name=""/>
        <dsp:cNvSpPr/>
      </dsp:nvSpPr>
      <dsp:spPr>
        <a:xfrm rot="18900000">
          <a:off x="1706277" y="2908139"/>
          <a:ext cx="263626" cy="2636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B55951-3AE0-4A7B-9584-AB84B3827E0F}">
      <dsp:nvSpPr>
        <dsp:cNvPr id="0" name=""/>
        <dsp:cNvSpPr/>
      </dsp:nvSpPr>
      <dsp:spPr>
        <a:xfrm>
          <a:off x="1735564" y="2937426"/>
          <a:ext cx="205053" cy="2050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A3BF6-D50A-4372-8E8D-FBBE52F5B057}">
      <dsp:nvSpPr>
        <dsp:cNvPr id="0" name=""/>
        <dsp:cNvSpPr/>
      </dsp:nvSpPr>
      <dsp:spPr>
        <a:xfrm>
          <a:off x="2024503" y="1792425"/>
          <a:ext cx="2744744" cy="1061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TLS 1.2 released</a:t>
          </a:r>
        </a:p>
      </dsp:txBody>
      <dsp:txXfrm>
        <a:off x="2024503" y="1792425"/>
        <a:ext cx="2744744" cy="1061115"/>
      </dsp:txXfrm>
    </dsp:sp>
    <dsp:sp modelId="{E8128287-D92C-438C-8D4C-C603FF606B60}">
      <dsp:nvSpPr>
        <dsp:cNvPr id="0" name=""/>
        <dsp:cNvSpPr/>
      </dsp:nvSpPr>
      <dsp:spPr>
        <a:xfrm>
          <a:off x="2024503" y="2853540"/>
          <a:ext cx="2744744" cy="37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2008</a:t>
          </a:r>
        </a:p>
      </dsp:txBody>
      <dsp:txXfrm>
        <a:off x="2024503" y="2853540"/>
        <a:ext cx="2744744" cy="372824"/>
      </dsp:txXfrm>
    </dsp:sp>
    <dsp:sp modelId="{3FC6A76E-1D01-4C3E-AF29-DA6CBF01072B}">
      <dsp:nvSpPr>
        <dsp:cNvPr id="0" name=""/>
        <dsp:cNvSpPr/>
      </dsp:nvSpPr>
      <dsp:spPr>
        <a:xfrm>
          <a:off x="1838091" y="1792425"/>
          <a:ext cx="0" cy="1061115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A762D-1500-4884-9259-F60D1073517C}">
      <dsp:nvSpPr>
        <dsp:cNvPr id="0" name=""/>
        <dsp:cNvSpPr/>
      </dsp:nvSpPr>
      <dsp:spPr>
        <a:xfrm>
          <a:off x="1803907" y="1758870"/>
          <a:ext cx="67108" cy="67108"/>
        </a:xfrm>
        <a:prstGeom prst="ellipse">
          <a:avLst/>
        </a:prstGeom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2DA6DD-13BE-4EC1-92D6-784FFEF16944}">
      <dsp:nvSpPr>
        <dsp:cNvPr id="0" name=""/>
        <dsp:cNvSpPr/>
      </dsp:nvSpPr>
      <dsp:spPr>
        <a:xfrm rot="8100000">
          <a:off x="3354137" y="413083"/>
          <a:ext cx="263626" cy="2636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E9AFD-293D-45A7-B541-8CB5E43B6DB9}">
      <dsp:nvSpPr>
        <dsp:cNvPr id="0" name=""/>
        <dsp:cNvSpPr/>
      </dsp:nvSpPr>
      <dsp:spPr>
        <a:xfrm>
          <a:off x="3383424" y="442370"/>
          <a:ext cx="205053" cy="2050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E53B9-AB81-4527-9CF6-E20324A7819B}">
      <dsp:nvSpPr>
        <dsp:cNvPr id="0" name=""/>
        <dsp:cNvSpPr/>
      </dsp:nvSpPr>
      <dsp:spPr>
        <a:xfrm>
          <a:off x="3672363" y="731309"/>
          <a:ext cx="2744744" cy="1061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Browsers finally supporting 1.2</a:t>
          </a:r>
        </a:p>
      </dsp:txBody>
      <dsp:txXfrm>
        <a:off x="3672363" y="731309"/>
        <a:ext cx="2744744" cy="1061115"/>
      </dsp:txXfrm>
    </dsp:sp>
    <dsp:sp modelId="{12187764-066F-4013-B5E1-0FC94AE394A3}">
      <dsp:nvSpPr>
        <dsp:cNvPr id="0" name=""/>
        <dsp:cNvSpPr/>
      </dsp:nvSpPr>
      <dsp:spPr>
        <a:xfrm>
          <a:off x="3672363" y="358484"/>
          <a:ext cx="2744744" cy="37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2013</a:t>
          </a:r>
        </a:p>
      </dsp:txBody>
      <dsp:txXfrm>
        <a:off x="3672363" y="358484"/>
        <a:ext cx="2744744" cy="372824"/>
      </dsp:txXfrm>
    </dsp:sp>
    <dsp:sp modelId="{78BC663C-1F8E-429E-BF1B-25A5D3D52D3F}">
      <dsp:nvSpPr>
        <dsp:cNvPr id="0" name=""/>
        <dsp:cNvSpPr/>
      </dsp:nvSpPr>
      <dsp:spPr>
        <a:xfrm>
          <a:off x="3485951" y="731309"/>
          <a:ext cx="0" cy="1061115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33D94-DCF9-4FF8-AA6E-4ADA2445FA40}">
      <dsp:nvSpPr>
        <dsp:cNvPr id="0" name=""/>
        <dsp:cNvSpPr/>
      </dsp:nvSpPr>
      <dsp:spPr>
        <a:xfrm>
          <a:off x="3451767" y="1758870"/>
          <a:ext cx="67108" cy="67108"/>
        </a:xfrm>
        <a:prstGeom prst="ellipse">
          <a:avLst/>
        </a:prstGeom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91E841-B7D4-4DBE-AC46-D3CB152E198F}">
      <dsp:nvSpPr>
        <dsp:cNvPr id="0" name=""/>
        <dsp:cNvSpPr/>
      </dsp:nvSpPr>
      <dsp:spPr>
        <a:xfrm rot="18900000">
          <a:off x="5001997" y="2908139"/>
          <a:ext cx="263626" cy="2636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C7A90A-0809-4D5B-9571-78B95C06AFEB}">
      <dsp:nvSpPr>
        <dsp:cNvPr id="0" name=""/>
        <dsp:cNvSpPr/>
      </dsp:nvSpPr>
      <dsp:spPr>
        <a:xfrm>
          <a:off x="5031284" y="2937426"/>
          <a:ext cx="205053" cy="2050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EAADE-EDB5-408A-9ED1-857FF1141979}">
      <dsp:nvSpPr>
        <dsp:cNvPr id="0" name=""/>
        <dsp:cNvSpPr/>
      </dsp:nvSpPr>
      <dsp:spPr>
        <a:xfrm>
          <a:off x="5320223" y="1792425"/>
          <a:ext cx="2744744" cy="1061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SSL 3.0 (TLS 1.0) deprecated</a:t>
          </a:r>
        </a:p>
      </dsp:txBody>
      <dsp:txXfrm>
        <a:off x="5320223" y="1792425"/>
        <a:ext cx="2744744" cy="1061115"/>
      </dsp:txXfrm>
    </dsp:sp>
    <dsp:sp modelId="{923ADCDD-1C0D-4675-B330-8147BB8BD336}">
      <dsp:nvSpPr>
        <dsp:cNvPr id="0" name=""/>
        <dsp:cNvSpPr/>
      </dsp:nvSpPr>
      <dsp:spPr>
        <a:xfrm>
          <a:off x="5320223" y="2853540"/>
          <a:ext cx="2744744" cy="37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2015</a:t>
          </a:r>
        </a:p>
      </dsp:txBody>
      <dsp:txXfrm>
        <a:off x="5320223" y="2853540"/>
        <a:ext cx="2744744" cy="372824"/>
      </dsp:txXfrm>
    </dsp:sp>
    <dsp:sp modelId="{5D6EFB37-DB2A-4699-888F-EEC9BA8E01E7}">
      <dsp:nvSpPr>
        <dsp:cNvPr id="0" name=""/>
        <dsp:cNvSpPr/>
      </dsp:nvSpPr>
      <dsp:spPr>
        <a:xfrm>
          <a:off x="5133810" y="1792425"/>
          <a:ext cx="0" cy="1061115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30E4B-5093-4B34-AD6D-6E6134E59929}">
      <dsp:nvSpPr>
        <dsp:cNvPr id="0" name=""/>
        <dsp:cNvSpPr/>
      </dsp:nvSpPr>
      <dsp:spPr>
        <a:xfrm>
          <a:off x="5099627" y="1758870"/>
          <a:ext cx="67108" cy="67108"/>
        </a:xfrm>
        <a:prstGeom prst="ellipse">
          <a:avLst/>
        </a:prstGeom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EE0BC1-DC12-473A-8BDC-22D16C9EF208}">
      <dsp:nvSpPr>
        <dsp:cNvPr id="0" name=""/>
        <dsp:cNvSpPr/>
      </dsp:nvSpPr>
      <dsp:spPr>
        <a:xfrm rot="8100000">
          <a:off x="6649857" y="413083"/>
          <a:ext cx="263626" cy="2636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BC9BC5-3F6B-49A9-913B-BA5DAA9F73A3}">
      <dsp:nvSpPr>
        <dsp:cNvPr id="0" name=""/>
        <dsp:cNvSpPr/>
      </dsp:nvSpPr>
      <dsp:spPr>
        <a:xfrm>
          <a:off x="6679144" y="442370"/>
          <a:ext cx="205053" cy="2050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C69C7-4A9C-4E59-B124-068F08C9AEC5}">
      <dsp:nvSpPr>
        <dsp:cNvPr id="0" name=""/>
        <dsp:cNvSpPr/>
      </dsp:nvSpPr>
      <dsp:spPr>
        <a:xfrm>
          <a:off x="6968083" y="731309"/>
          <a:ext cx="2744744" cy="1061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TLS 1.3 approved</a:t>
          </a:r>
        </a:p>
      </dsp:txBody>
      <dsp:txXfrm>
        <a:off x="6968083" y="731309"/>
        <a:ext cx="2744744" cy="1061115"/>
      </dsp:txXfrm>
    </dsp:sp>
    <dsp:sp modelId="{D07FCF22-024D-47E1-8183-F2A5187E3A88}">
      <dsp:nvSpPr>
        <dsp:cNvPr id="0" name=""/>
        <dsp:cNvSpPr/>
      </dsp:nvSpPr>
      <dsp:spPr>
        <a:xfrm>
          <a:off x="6968083" y="358484"/>
          <a:ext cx="2744744" cy="37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2018</a:t>
          </a:r>
        </a:p>
      </dsp:txBody>
      <dsp:txXfrm>
        <a:off x="6968083" y="358484"/>
        <a:ext cx="2744744" cy="372824"/>
      </dsp:txXfrm>
    </dsp:sp>
    <dsp:sp modelId="{FAE67BB8-A2A3-443C-8A75-ED9AA97A8779}">
      <dsp:nvSpPr>
        <dsp:cNvPr id="0" name=""/>
        <dsp:cNvSpPr/>
      </dsp:nvSpPr>
      <dsp:spPr>
        <a:xfrm>
          <a:off x="6781670" y="731309"/>
          <a:ext cx="0" cy="1061115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EDC76-D5B2-438C-8560-281A31DB5DFC}">
      <dsp:nvSpPr>
        <dsp:cNvPr id="0" name=""/>
        <dsp:cNvSpPr/>
      </dsp:nvSpPr>
      <dsp:spPr>
        <a:xfrm>
          <a:off x="6747487" y="1758870"/>
          <a:ext cx="67108" cy="67108"/>
        </a:xfrm>
        <a:prstGeom prst="ellipse">
          <a:avLst/>
        </a:prstGeom>
        <a:gradFill rotWithShape="0">
          <a:gsLst>
            <a:gs pos="0">
              <a:schemeClr val="accent3">
                <a:tint val="94000"/>
                <a:satMod val="105000"/>
                <a:lumMod val="102000"/>
              </a:schemeClr>
            </a:gs>
            <a:gs pos="100000">
              <a:schemeClr val="accent3">
                <a:shade val="74000"/>
                <a:satMod val="128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OutlineLabelList">
  <dgm:title val="Icon Leaf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9AE6-A321-43E8-B83A-096B18584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US" sz="4400"/>
              <a:t>Web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8858C-B7F1-4A31-9C86-16B3A2D3B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en-US" sz="1800"/>
              <a:t>Code fellows</a:t>
            </a:r>
          </a:p>
          <a:p>
            <a:r>
              <a:rPr lang="en-US" sz="1800"/>
              <a:t>401 .net Core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0A35689-9CBC-4235-984B-FC5B69C9B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25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4FD5E-77BC-4B6C-B2A1-B8727D19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Https vs SSL vs TLS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1CAFC2C-AC53-4309-BD69-AB97F67E9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0142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71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9A4C2-78FC-48F0-9AB0-A975502C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TLS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E8070-ADFA-49DF-B47A-C4D702477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06798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12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5E3ADD-AC57-462E-B56A-DA0E06E6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Certificate Authorities</a:t>
            </a:r>
          </a:p>
        </p:txBody>
      </p:sp>
      <p:sp useBgFill="1">
        <p:nvSpPr>
          <p:cNvPr id="43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B0ED86-B252-467C-B155-28BA31C90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10054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389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9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162C1-A1F1-4957-9CFF-04F45AAD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Certificates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2C73E-2B2A-46E2-9BCF-99E74D9AB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10608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0191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3BA4A-3080-4F7D-A3A8-D2964B9F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Validation process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0755052-E079-4EA5-BADF-6395C5207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13057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96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1E1061D-CC6F-495F-9D7B-6D4E897C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33672"/>
            <a:ext cx="12192000" cy="2624329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05326ABA-F626-421D-B384-949D90E8F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3D379C9-8183-4DA2-AE45-12185D8E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52F617-965C-4361-BC82-1C5B2E46E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CFA5D46B-F624-489A-94EA-08E162B61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6">
                <a:extLst>
                  <a:ext uri="{FF2B5EF4-FFF2-40B4-BE49-F238E27FC236}">
                    <a16:creationId xmlns:a16="http://schemas.microsoft.com/office/drawing/2014/main" id="{D185A141-C0DE-4AAC-9C6A-61725D24B6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43E72230-5EC7-4515-822A-12A9B2364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4FE564E7-C451-4815-AAB9-2D1C18E5BC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9">
                <a:extLst>
                  <a:ext uri="{FF2B5EF4-FFF2-40B4-BE49-F238E27FC236}">
                    <a16:creationId xmlns:a16="http://schemas.microsoft.com/office/drawing/2014/main" id="{38398483-9B29-42FA-B943-BFDDA4B429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0">
                <a:extLst>
                  <a:ext uri="{FF2B5EF4-FFF2-40B4-BE49-F238E27FC236}">
                    <a16:creationId xmlns:a16="http://schemas.microsoft.com/office/drawing/2014/main" id="{2B55E1DA-D4E7-4548-B285-A3AC8CAF83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1">
                <a:extLst>
                  <a:ext uri="{FF2B5EF4-FFF2-40B4-BE49-F238E27FC236}">
                    <a16:creationId xmlns:a16="http://schemas.microsoft.com/office/drawing/2014/main" id="{C709D74B-C0BD-4941-A37B-351A67418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2">
                <a:extLst>
                  <a:ext uri="{FF2B5EF4-FFF2-40B4-BE49-F238E27FC236}">
                    <a16:creationId xmlns:a16="http://schemas.microsoft.com/office/drawing/2014/main" id="{EBB21CB1-DD04-47EF-877B-545745A443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3">
                <a:extLst>
                  <a:ext uri="{FF2B5EF4-FFF2-40B4-BE49-F238E27FC236}">
                    <a16:creationId xmlns:a16="http://schemas.microsoft.com/office/drawing/2014/main" id="{BA7B77E3-7C3D-48CF-BCE5-AAAD14AF42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4">
                <a:extLst>
                  <a:ext uri="{FF2B5EF4-FFF2-40B4-BE49-F238E27FC236}">
                    <a16:creationId xmlns:a16="http://schemas.microsoft.com/office/drawing/2014/main" id="{F9A2016E-1917-452F-9E75-542F5B368D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5">
                <a:extLst>
                  <a:ext uri="{FF2B5EF4-FFF2-40B4-BE49-F238E27FC236}">
                    <a16:creationId xmlns:a16="http://schemas.microsoft.com/office/drawing/2014/main" id="{A84154D8-DE92-4DF7-9C9E-9BB065AE71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Line 16">
                <a:extLst>
                  <a:ext uri="{FF2B5EF4-FFF2-40B4-BE49-F238E27FC236}">
                    <a16:creationId xmlns:a16="http://schemas.microsoft.com/office/drawing/2014/main" id="{AB1BE719-10CE-4D30-986C-DAB2A7936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9" name="Freeform 17">
                <a:extLst>
                  <a:ext uri="{FF2B5EF4-FFF2-40B4-BE49-F238E27FC236}">
                    <a16:creationId xmlns:a16="http://schemas.microsoft.com/office/drawing/2014/main" id="{EB9EBB89-2D60-4D97-923C-A61B561E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id="{18880540-A53C-44DD-930F-2024B98B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id="{18945F82-D4D4-4B90-BD65-0417BCBF34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id="{F3DCC95B-FE74-476C-A310-3E612E731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Rectangle 21">
                <a:extLst>
                  <a:ext uri="{FF2B5EF4-FFF2-40B4-BE49-F238E27FC236}">
                    <a16:creationId xmlns:a16="http://schemas.microsoft.com/office/drawing/2014/main" id="{EB3E505C-3746-4BDF-9043-E019DCB85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2">
                <a:extLst>
                  <a:ext uri="{FF2B5EF4-FFF2-40B4-BE49-F238E27FC236}">
                    <a16:creationId xmlns:a16="http://schemas.microsoft.com/office/drawing/2014/main" id="{D4888A38-982D-405E-BD88-763D89DD8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3">
                <a:extLst>
                  <a:ext uri="{FF2B5EF4-FFF2-40B4-BE49-F238E27FC236}">
                    <a16:creationId xmlns:a16="http://schemas.microsoft.com/office/drawing/2014/main" id="{EDFE0DFC-185D-4754-B29C-C1419CF6E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4">
                <a:extLst>
                  <a:ext uri="{FF2B5EF4-FFF2-40B4-BE49-F238E27FC236}">
                    <a16:creationId xmlns:a16="http://schemas.microsoft.com/office/drawing/2014/main" id="{1C4876E5-B8DB-42CE-A9B8-F8C747CAE5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5">
                <a:extLst>
                  <a:ext uri="{FF2B5EF4-FFF2-40B4-BE49-F238E27FC236}">
                    <a16:creationId xmlns:a16="http://schemas.microsoft.com/office/drawing/2014/main" id="{69EF2DCF-3411-4306-BFA2-8101CFDF6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6">
                <a:extLst>
                  <a:ext uri="{FF2B5EF4-FFF2-40B4-BE49-F238E27FC236}">
                    <a16:creationId xmlns:a16="http://schemas.microsoft.com/office/drawing/2014/main" id="{58E9DC35-05F1-45D9-9DA6-59B70A2B1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7">
                <a:extLst>
                  <a:ext uri="{FF2B5EF4-FFF2-40B4-BE49-F238E27FC236}">
                    <a16:creationId xmlns:a16="http://schemas.microsoft.com/office/drawing/2014/main" id="{192EDC0A-1B12-4037-A48B-2EF894C94E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8">
                <a:extLst>
                  <a:ext uri="{FF2B5EF4-FFF2-40B4-BE49-F238E27FC236}">
                    <a16:creationId xmlns:a16="http://schemas.microsoft.com/office/drawing/2014/main" id="{91548A66-6993-4206-A53F-1A0AD697F5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9">
                <a:extLst>
                  <a:ext uri="{FF2B5EF4-FFF2-40B4-BE49-F238E27FC236}">
                    <a16:creationId xmlns:a16="http://schemas.microsoft.com/office/drawing/2014/main" id="{6F8EC958-65AD-466A-BB1B-F58F1074B1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30">
                <a:extLst>
                  <a:ext uri="{FF2B5EF4-FFF2-40B4-BE49-F238E27FC236}">
                    <a16:creationId xmlns:a16="http://schemas.microsoft.com/office/drawing/2014/main" id="{4CDBDCE9-04A4-4BBF-888A-13685F2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1">
                <a:extLst>
                  <a:ext uri="{FF2B5EF4-FFF2-40B4-BE49-F238E27FC236}">
                    <a16:creationId xmlns:a16="http://schemas.microsoft.com/office/drawing/2014/main" id="{781392C9-7920-458B-83A7-D4EC799AC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F12ED00-BE09-4D77-9AB9-6B0216D07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7" name="Freeform 32">
                <a:extLst>
                  <a:ext uri="{FF2B5EF4-FFF2-40B4-BE49-F238E27FC236}">
                    <a16:creationId xmlns:a16="http://schemas.microsoft.com/office/drawing/2014/main" id="{ACE55699-1577-49AA-9F57-C9DD200439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3">
                <a:extLst>
                  <a:ext uri="{FF2B5EF4-FFF2-40B4-BE49-F238E27FC236}">
                    <a16:creationId xmlns:a16="http://schemas.microsoft.com/office/drawing/2014/main" id="{69E6F02F-1C94-4CD7-88CF-6C1C9E489F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4">
                <a:extLst>
                  <a:ext uri="{FF2B5EF4-FFF2-40B4-BE49-F238E27FC236}">
                    <a16:creationId xmlns:a16="http://schemas.microsoft.com/office/drawing/2014/main" id="{48BBD4CF-3C57-4D62-AAFF-58D21365F9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5">
                <a:extLst>
                  <a:ext uri="{FF2B5EF4-FFF2-40B4-BE49-F238E27FC236}">
                    <a16:creationId xmlns:a16="http://schemas.microsoft.com/office/drawing/2014/main" id="{5B13F8D3-CC91-406B-8857-7E7FD32805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6">
                <a:extLst>
                  <a:ext uri="{FF2B5EF4-FFF2-40B4-BE49-F238E27FC236}">
                    <a16:creationId xmlns:a16="http://schemas.microsoft.com/office/drawing/2014/main" id="{79158268-869E-4752-B294-29EA286C84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7">
                <a:extLst>
                  <a:ext uri="{FF2B5EF4-FFF2-40B4-BE49-F238E27FC236}">
                    <a16:creationId xmlns:a16="http://schemas.microsoft.com/office/drawing/2014/main" id="{54B60553-EA91-4FE6-B82A-6C9D16D5D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8">
                <a:extLst>
                  <a:ext uri="{FF2B5EF4-FFF2-40B4-BE49-F238E27FC236}">
                    <a16:creationId xmlns:a16="http://schemas.microsoft.com/office/drawing/2014/main" id="{7441A6A3-96AF-4AE4-907E-2AB7D0F61C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9">
                <a:extLst>
                  <a:ext uri="{FF2B5EF4-FFF2-40B4-BE49-F238E27FC236}">
                    <a16:creationId xmlns:a16="http://schemas.microsoft.com/office/drawing/2014/main" id="{FB5FAC6A-D21B-482A-8E24-03712A9EAF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40">
                <a:extLst>
                  <a:ext uri="{FF2B5EF4-FFF2-40B4-BE49-F238E27FC236}">
                    <a16:creationId xmlns:a16="http://schemas.microsoft.com/office/drawing/2014/main" id="{012B876B-3A24-4F9D-BF30-D50F514BA8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Rectangle 41">
                <a:extLst>
                  <a:ext uri="{FF2B5EF4-FFF2-40B4-BE49-F238E27FC236}">
                    <a16:creationId xmlns:a16="http://schemas.microsoft.com/office/drawing/2014/main" id="{BF44675A-8FDB-4B94-87A4-F588DCA854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608529-201C-42E0-800E-BDA1A8AC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06" y="4571999"/>
            <a:ext cx="9905998" cy="119084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Self Signed Certificates</a:t>
            </a:r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D05A4A5-93FA-4AD3-8DAD-DC6476F46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233674"/>
          </a:xfrm>
          <a:prstGeom prst="rect">
            <a:avLst/>
          </a:prstGeom>
          <a:ln>
            <a:noFill/>
          </a:ln>
          <a:effectLst>
            <a:innerShdw blurRad="63500" dist="381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F9E51962-2913-4526-AF80-C3CF79A9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0051"/>
            <a:ext cx="12195179" cy="2647949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B089B-B580-49FD-851F-2D6C896A2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05779"/>
              </p:ext>
            </p:extLst>
          </p:nvPr>
        </p:nvGraphicFramePr>
        <p:xfrm>
          <a:off x="947357" y="958321"/>
          <a:ext cx="10288967" cy="228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176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" name="Group 71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0D25F-644A-47E2-88EF-F7A716D2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BREAK</a:t>
            </a:r>
          </a:p>
        </p:txBody>
      </p:sp>
      <p:pic>
        <p:nvPicPr>
          <p:cNvPr id="6" name="Graphic 5" descr="Tea">
            <a:extLst>
              <a:ext uri="{FF2B5EF4-FFF2-40B4-BE49-F238E27FC236}">
                <a16:creationId xmlns:a16="http://schemas.microsoft.com/office/drawing/2014/main" id="{8ACC8313-DFDE-4BA4-887E-3A8AAAFCE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16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929B-EA7B-40C1-9793-FAA0038C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HTTPS</a:t>
            </a:r>
            <a:endParaRPr lang="en-US" dirty="0"/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8F93F508-4752-4B39-AF4F-53EAA44D4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5228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43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09C254-7E4D-45F8-A414-A713B274A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55776"/>
              </p:ext>
            </p:extLst>
          </p:nvPr>
        </p:nvGraphicFramePr>
        <p:xfrm>
          <a:off x="882203" y="1848118"/>
          <a:ext cx="10165210" cy="371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804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B5-D194-470F-A745-2F5A3C6B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350FE151-BFD2-4CEC-B058-169C2F4AD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6407-3E7F-4EBC-A8B2-1A88CA44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What is Encryption?</a:t>
            </a:r>
          </a:p>
          <a:p>
            <a:r>
              <a:rPr lang="en-US" dirty="0"/>
              <a:t>What is Decryption?</a:t>
            </a:r>
          </a:p>
          <a:p>
            <a:r>
              <a:rPr lang="en-US" dirty="0"/>
              <a:t>Keys still required</a:t>
            </a:r>
          </a:p>
        </p:txBody>
      </p:sp>
    </p:spTree>
    <p:extLst>
      <p:ext uri="{BB962C8B-B14F-4D97-AF65-F5344CB8AC3E}">
        <p14:creationId xmlns:p14="http://schemas.microsoft.com/office/powerpoint/2010/main" val="194708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B857-0DFD-4555-83A6-154F8E68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Symmetric Key Algorithm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98F4B8-26E8-411F-9A72-3263ADA53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28428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5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FF7DE-EB52-4B6E-A3EA-F4C0D69E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Asymmetric key algorithm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066C06-7F28-4757-8939-EA8A29005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77317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4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FB117-120C-4A63-8E84-9757DBEA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Flow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1BFC58D-73BC-44CE-B057-2C061F4BA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91071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35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42E17-C7D7-4A1C-8040-45D0FED8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Advantages of Asymmetric Keys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04B714F-A752-4554-9394-756E4B4FA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56095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8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9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E2138-1CEA-43F2-9DA8-72DD6A71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3 way handshake</a:t>
            </a:r>
            <a:endParaRPr lang="en-US" dirty="0"/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8DF600FC-8DB3-4A5D-9200-CBEAB49D4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8987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11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Web Security</vt:lpstr>
      <vt:lpstr>HTTPS</vt:lpstr>
      <vt:lpstr>PowerPoint Presentation</vt:lpstr>
      <vt:lpstr>Encryption</vt:lpstr>
      <vt:lpstr>Symmetric Key Algorithm</vt:lpstr>
      <vt:lpstr>Asymmetric key algorithm</vt:lpstr>
      <vt:lpstr>Data Flow</vt:lpstr>
      <vt:lpstr>Advantages of Asymmetric Keys</vt:lpstr>
      <vt:lpstr>3 way handshake</vt:lpstr>
      <vt:lpstr>Https vs SSL vs TLS</vt:lpstr>
      <vt:lpstr>TLS timeline</vt:lpstr>
      <vt:lpstr>Certificate Authorities</vt:lpstr>
      <vt:lpstr>Types of Certificates</vt:lpstr>
      <vt:lpstr>Validation process</vt:lpstr>
      <vt:lpstr>Self Signed Certificates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>Amanda Iverson</dc:creator>
  <cp:lastModifiedBy>Amanda Iverson</cp:lastModifiedBy>
  <cp:revision>1</cp:revision>
  <dcterms:created xsi:type="dcterms:W3CDTF">2018-07-26T18:37:38Z</dcterms:created>
  <dcterms:modified xsi:type="dcterms:W3CDTF">2018-07-26T18:37:39Z</dcterms:modified>
</cp:coreProperties>
</file>