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D04BD-083E-4E41-8EB9-A98B1E42453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C4F539-0D29-492C-A511-F73721719249}">
      <dgm:prSet/>
      <dgm:spPr/>
      <dgm:t>
        <a:bodyPr/>
        <a:lstStyle/>
        <a:p>
          <a:r>
            <a:rPr lang="en-US"/>
            <a:t>Password Hashing</a:t>
          </a:r>
        </a:p>
      </dgm:t>
    </dgm:pt>
    <dgm:pt modelId="{CD8C4AFE-DDB7-4599-ACB3-DAC305D4B940}" type="parTrans" cxnId="{B4312FCE-265A-41B6-A52A-EE60B2D514B4}">
      <dgm:prSet/>
      <dgm:spPr/>
      <dgm:t>
        <a:bodyPr/>
        <a:lstStyle/>
        <a:p>
          <a:endParaRPr lang="en-US"/>
        </a:p>
      </dgm:t>
    </dgm:pt>
    <dgm:pt modelId="{D73811D1-4ED4-4A5E-9563-118C224B741A}" type="sibTrans" cxnId="{B4312FCE-265A-41B6-A52A-EE60B2D514B4}">
      <dgm:prSet/>
      <dgm:spPr/>
      <dgm:t>
        <a:bodyPr/>
        <a:lstStyle/>
        <a:p>
          <a:endParaRPr lang="en-US"/>
        </a:p>
      </dgm:t>
    </dgm:pt>
    <dgm:pt modelId="{2DA0FF4E-5BFB-4A68-89D3-82F4CECF67A0}">
      <dgm:prSet/>
      <dgm:spPr/>
      <dgm:t>
        <a:bodyPr/>
        <a:lstStyle/>
        <a:p>
          <a:r>
            <a:rPr lang="en-US"/>
            <a:t>Salting</a:t>
          </a:r>
        </a:p>
      </dgm:t>
    </dgm:pt>
    <dgm:pt modelId="{DCC46E2B-076C-4588-9192-822C63E20278}" type="parTrans" cxnId="{EBF5DA14-6FD4-401A-8C3C-BC825FBCC540}">
      <dgm:prSet/>
      <dgm:spPr/>
      <dgm:t>
        <a:bodyPr/>
        <a:lstStyle/>
        <a:p>
          <a:endParaRPr lang="en-US"/>
        </a:p>
      </dgm:t>
    </dgm:pt>
    <dgm:pt modelId="{93F336E9-453F-4CD8-B83B-B37FD8B5E67C}" type="sibTrans" cxnId="{EBF5DA14-6FD4-401A-8C3C-BC825FBCC540}">
      <dgm:prSet/>
      <dgm:spPr/>
      <dgm:t>
        <a:bodyPr/>
        <a:lstStyle/>
        <a:p>
          <a:endParaRPr lang="en-US"/>
        </a:p>
      </dgm:t>
    </dgm:pt>
    <dgm:pt modelId="{1F707C3B-1D96-40E9-9F24-D77BFB32BDB6}">
      <dgm:prSet/>
      <dgm:spPr/>
      <dgm:t>
        <a:bodyPr/>
        <a:lstStyle/>
        <a:p>
          <a:r>
            <a:rPr lang="en-US"/>
            <a:t>Session Identifiers</a:t>
          </a:r>
        </a:p>
      </dgm:t>
    </dgm:pt>
    <dgm:pt modelId="{FA8D5B65-4A9C-42A2-8F5C-2321E7E88F8A}" type="parTrans" cxnId="{DF398B4A-BBCB-4F4E-8DB1-B0D358938F34}">
      <dgm:prSet/>
      <dgm:spPr/>
      <dgm:t>
        <a:bodyPr/>
        <a:lstStyle/>
        <a:p>
          <a:endParaRPr lang="en-US"/>
        </a:p>
      </dgm:t>
    </dgm:pt>
    <dgm:pt modelId="{33BEDBE4-C611-4F4F-8EF4-B055A2E8C8AA}" type="sibTrans" cxnId="{DF398B4A-BBCB-4F4E-8DB1-B0D358938F34}">
      <dgm:prSet/>
      <dgm:spPr/>
      <dgm:t>
        <a:bodyPr/>
        <a:lstStyle/>
        <a:p>
          <a:endParaRPr lang="en-US"/>
        </a:p>
      </dgm:t>
    </dgm:pt>
    <dgm:pt modelId="{23CD6513-A265-4B87-AA8A-214E5FF2E1A0}">
      <dgm:prSet/>
      <dgm:spPr/>
      <dgm:t>
        <a:bodyPr/>
        <a:lstStyle/>
        <a:p>
          <a:r>
            <a:rPr lang="en-US"/>
            <a:t>Unencrypted connections</a:t>
          </a:r>
        </a:p>
      </dgm:t>
    </dgm:pt>
    <dgm:pt modelId="{D45F2BF5-F669-43FB-AD6B-4F1CA46DCDEF}" type="parTrans" cxnId="{82DD17CE-9AB4-446A-B5C9-66AE6CBA31D1}">
      <dgm:prSet/>
      <dgm:spPr/>
      <dgm:t>
        <a:bodyPr/>
        <a:lstStyle/>
        <a:p>
          <a:endParaRPr lang="en-US"/>
        </a:p>
      </dgm:t>
    </dgm:pt>
    <dgm:pt modelId="{A5F9B05C-743A-4E2D-BA2B-48B72B431173}" type="sibTrans" cxnId="{82DD17CE-9AB4-446A-B5C9-66AE6CBA31D1}">
      <dgm:prSet/>
      <dgm:spPr/>
      <dgm:t>
        <a:bodyPr/>
        <a:lstStyle/>
        <a:p>
          <a:endParaRPr lang="en-US"/>
        </a:p>
      </dgm:t>
    </dgm:pt>
    <dgm:pt modelId="{E0394C94-2441-4A79-9AD5-D2BDF2D834CA}" type="pres">
      <dgm:prSet presAssocID="{FC2D04BD-083E-4E41-8EB9-A98B1E424530}" presName="linear" presStyleCnt="0">
        <dgm:presLayoutVars>
          <dgm:animLvl val="lvl"/>
          <dgm:resizeHandles val="exact"/>
        </dgm:presLayoutVars>
      </dgm:prSet>
      <dgm:spPr/>
    </dgm:pt>
    <dgm:pt modelId="{7EDE3F33-63CA-4679-AFA9-D6BDEA29F02C}" type="pres">
      <dgm:prSet presAssocID="{4FC4F539-0D29-492C-A511-F737217192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423932-53E2-4AF3-A858-1792E8F6FCB7}" type="pres">
      <dgm:prSet presAssocID="{D73811D1-4ED4-4A5E-9563-118C224B741A}" presName="spacer" presStyleCnt="0"/>
      <dgm:spPr/>
    </dgm:pt>
    <dgm:pt modelId="{AA74195F-A6BA-4297-8F68-524308EC8E6A}" type="pres">
      <dgm:prSet presAssocID="{2DA0FF4E-5BFB-4A68-89D3-82F4CECF67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151192-283D-44B5-A013-468E4297B1B6}" type="pres">
      <dgm:prSet presAssocID="{93F336E9-453F-4CD8-B83B-B37FD8B5E67C}" presName="spacer" presStyleCnt="0"/>
      <dgm:spPr/>
    </dgm:pt>
    <dgm:pt modelId="{E267CFEC-2BE1-495C-81EF-2C8191C6DF8B}" type="pres">
      <dgm:prSet presAssocID="{1F707C3B-1D96-40E9-9F24-D77BFB32BD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FD7EAB-F292-4051-AE8A-E68904567F4D}" type="pres">
      <dgm:prSet presAssocID="{33BEDBE4-C611-4F4F-8EF4-B055A2E8C8AA}" presName="spacer" presStyleCnt="0"/>
      <dgm:spPr/>
    </dgm:pt>
    <dgm:pt modelId="{6CCAB0FA-2764-47D0-B1C7-3F6CD2EA5790}" type="pres">
      <dgm:prSet presAssocID="{23CD6513-A265-4B87-AA8A-214E5FF2E1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12BD08-127D-4259-A192-1F47300B32F6}" type="presOf" srcId="{2DA0FF4E-5BFB-4A68-89D3-82F4CECF67A0}" destId="{AA74195F-A6BA-4297-8F68-524308EC8E6A}" srcOrd="0" destOrd="0" presId="urn:microsoft.com/office/officeart/2005/8/layout/vList2"/>
    <dgm:cxn modelId="{EBF5DA14-6FD4-401A-8C3C-BC825FBCC540}" srcId="{FC2D04BD-083E-4E41-8EB9-A98B1E424530}" destId="{2DA0FF4E-5BFB-4A68-89D3-82F4CECF67A0}" srcOrd="1" destOrd="0" parTransId="{DCC46E2B-076C-4588-9192-822C63E20278}" sibTransId="{93F336E9-453F-4CD8-B83B-B37FD8B5E67C}"/>
    <dgm:cxn modelId="{DDF0DE42-60A2-4918-B036-D33C6FD61E22}" type="presOf" srcId="{1F707C3B-1D96-40E9-9F24-D77BFB32BDB6}" destId="{E267CFEC-2BE1-495C-81EF-2C8191C6DF8B}" srcOrd="0" destOrd="0" presId="urn:microsoft.com/office/officeart/2005/8/layout/vList2"/>
    <dgm:cxn modelId="{DF398B4A-BBCB-4F4E-8DB1-B0D358938F34}" srcId="{FC2D04BD-083E-4E41-8EB9-A98B1E424530}" destId="{1F707C3B-1D96-40E9-9F24-D77BFB32BDB6}" srcOrd="2" destOrd="0" parTransId="{FA8D5B65-4A9C-42A2-8F5C-2321E7E88F8A}" sibTransId="{33BEDBE4-C611-4F4F-8EF4-B055A2E8C8AA}"/>
    <dgm:cxn modelId="{77993481-640F-4D36-83F9-45F57EF31FF2}" type="presOf" srcId="{FC2D04BD-083E-4E41-8EB9-A98B1E424530}" destId="{E0394C94-2441-4A79-9AD5-D2BDF2D834CA}" srcOrd="0" destOrd="0" presId="urn:microsoft.com/office/officeart/2005/8/layout/vList2"/>
    <dgm:cxn modelId="{C5B81CB4-6C18-48AC-937E-605B8464BDEF}" type="presOf" srcId="{4FC4F539-0D29-492C-A511-F73721719249}" destId="{7EDE3F33-63CA-4679-AFA9-D6BDEA29F02C}" srcOrd="0" destOrd="0" presId="urn:microsoft.com/office/officeart/2005/8/layout/vList2"/>
    <dgm:cxn modelId="{82DD17CE-9AB4-446A-B5C9-66AE6CBA31D1}" srcId="{FC2D04BD-083E-4E41-8EB9-A98B1E424530}" destId="{23CD6513-A265-4B87-AA8A-214E5FF2E1A0}" srcOrd="3" destOrd="0" parTransId="{D45F2BF5-F669-43FB-AD6B-4F1CA46DCDEF}" sibTransId="{A5F9B05C-743A-4E2D-BA2B-48B72B431173}"/>
    <dgm:cxn modelId="{B4312FCE-265A-41B6-A52A-EE60B2D514B4}" srcId="{FC2D04BD-083E-4E41-8EB9-A98B1E424530}" destId="{4FC4F539-0D29-492C-A511-F73721719249}" srcOrd="0" destOrd="0" parTransId="{CD8C4AFE-DDB7-4599-ACB3-DAC305D4B940}" sibTransId="{D73811D1-4ED4-4A5E-9563-118C224B741A}"/>
    <dgm:cxn modelId="{AD2931CF-947A-465F-93AF-62B53493AC8D}" type="presOf" srcId="{23CD6513-A265-4B87-AA8A-214E5FF2E1A0}" destId="{6CCAB0FA-2764-47D0-B1C7-3F6CD2EA5790}" srcOrd="0" destOrd="0" presId="urn:microsoft.com/office/officeart/2005/8/layout/vList2"/>
    <dgm:cxn modelId="{B1C89CD9-43D8-4533-B872-427C40429465}" type="presParOf" srcId="{E0394C94-2441-4A79-9AD5-D2BDF2D834CA}" destId="{7EDE3F33-63CA-4679-AFA9-D6BDEA29F02C}" srcOrd="0" destOrd="0" presId="urn:microsoft.com/office/officeart/2005/8/layout/vList2"/>
    <dgm:cxn modelId="{BE372375-4C15-46D9-9602-2DE4F56E180B}" type="presParOf" srcId="{E0394C94-2441-4A79-9AD5-D2BDF2D834CA}" destId="{DF423932-53E2-4AF3-A858-1792E8F6FCB7}" srcOrd="1" destOrd="0" presId="urn:microsoft.com/office/officeart/2005/8/layout/vList2"/>
    <dgm:cxn modelId="{C095FAC4-6E71-45D6-A0AF-1B5152F6FB2D}" type="presParOf" srcId="{E0394C94-2441-4A79-9AD5-D2BDF2D834CA}" destId="{AA74195F-A6BA-4297-8F68-524308EC8E6A}" srcOrd="2" destOrd="0" presId="urn:microsoft.com/office/officeart/2005/8/layout/vList2"/>
    <dgm:cxn modelId="{F247E425-CA0F-4C97-890E-652D93F5207F}" type="presParOf" srcId="{E0394C94-2441-4A79-9AD5-D2BDF2D834CA}" destId="{FE151192-283D-44B5-A013-468E4297B1B6}" srcOrd="3" destOrd="0" presId="urn:microsoft.com/office/officeart/2005/8/layout/vList2"/>
    <dgm:cxn modelId="{D5C782D3-1365-4D21-BA19-84CB602828AE}" type="presParOf" srcId="{E0394C94-2441-4A79-9AD5-D2BDF2D834CA}" destId="{E267CFEC-2BE1-495C-81EF-2C8191C6DF8B}" srcOrd="4" destOrd="0" presId="urn:microsoft.com/office/officeart/2005/8/layout/vList2"/>
    <dgm:cxn modelId="{830B95E4-DED6-48A4-830D-03E9ED442C69}" type="presParOf" srcId="{E0394C94-2441-4A79-9AD5-D2BDF2D834CA}" destId="{19FD7EAB-F292-4051-AE8A-E68904567F4D}" srcOrd="5" destOrd="0" presId="urn:microsoft.com/office/officeart/2005/8/layout/vList2"/>
    <dgm:cxn modelId="{6226421B-EAE1-48CA-9DCA-1E60DF268CDA}" type="presParOf" srcId="{E0394C94-2441-4A79-9AD5-D2BDF2D834CA}" destId="{6CCAB0FA-2764-47D0-B1C7-3F6CD2EA57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73416-41A3-40F5-921C-63FAF538A96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6F3D62-8391-46CA-B225-7FA2DA4DD3EB}">
      <dgm:prSet/>
      <dgm:spPr/>
      <dgm:t>
        <a:bodyPr/>
        <a:lstStyle/>
        <a:p>
          <a:r>
            <a:rPr lang="en-US" dirty="0"/>
            <a:t>1.</a:t>
          </a:r>
        </a:p>
      </dgm:t>
    </dgm:pt>
    <dgm:pt modelId="{780444CF-E1A5-4933-A859-CCE073915663}" type="parTrans" cxnId="{8420B4AA-9745-4E50-AC14-E6201750FF97}">
      <dgm:prSet/>
      <dgm:spPr/>
      <dgm:t>
        <a:bodyPr/>
        <a:lstStyle/>
        <a:p>
          <a:endParaRPr lang="en-US"/>
        </a:p>
      </dgm:t>
    </dgm:pt>
    <dgm:pt modelId="{8DCB5219-7C89-4B41-9475-5A9EA14A8282}" type="sibTrans" cxnId="{8420B4AA-9745-4E50-AC14-E6201750FF97}">
      <dgm:prSet/>
      <dgm:spPr/>
      <dgm:t>
        <a:bodyPr/>
        <a:lstStyle/>
        <a:p>
          <a:endParaRPr lang="en-US"/>
        </a:p>
      </dgm:t>
    </dgm:pt>
    <dgm:pt modelId="{ACD80EB1-19F5-4C8F-8362-22A62BF75743}">
      <dgm:prSet/>
      <dgm:spPr/>
      <dgm:t>
        <a:bodyPr/>
        <a:lstStyle/>
        <a:p>
          <a:r>
            <a:rPr lang="en-US"/>
            <a:t>DO NOT save passwords in plain text</a:t>
          </a:r>
        </a:p>
      </dgm:t>
    </dgm:pt>
    <dgm:pt modelId="{4E29AFC2-4916-42DB-96A1-45A73BEA6523}" type="parTrans" cxnId="{B2A873A9-2292-4973-AB0E-3A6274D5D05A}">
      <dgm:prSet/>
      <dgm:spPr/>
      <dgm:t>
        <a:bodyPr/>
        <a:lstStyle/>
        <a:p>
          <a:endParaRPr lang="en-US"/>
        </a:p>
      </dgm:t>
    </dgm:pt>
    <dgm:pt modelId="{20B2894B-ADDE-471E-A440-D05A6E55242E}" type="sibTrans" cxnId="{B2A873A9-2292-4973-AB0E-3A6274D5D05A}">
      <dgm:prSet/>
      <dgm:spPr/>
      <dgm:t>
        <a:bodyPr/>
        <a:lstStyle/>
        <a:p>
          <a:endParaRPr lang="en-US"/>
        </a:p>
      </dgm:t>
    </dgm:pt>
    <dgm:pt modelId="{E2CBC3CC-56EE-4B79-BBB7-3826AE9809A7}">
      <dgm:prSet/>
      <dgm:spPr/>
      <dgm:t>
        <a:bodyPr/>
        <a:lstStyle/>
        <a:p>
          <a:r>
            <a:rPr lang="en-US" dirty="0"/>
            <a:t>2.</a:t>
          </a:r>
        </a:p>
      </dgm:t>
    </dgm:pt>
    <dgm:pt modelId="{FFD22F74-9A47-453B-99AF-B91DAB10A55D}" type="parTrans" cxnId="{49F5EF0D-26D2-45EE-AC97-E0DF4B3BC1CA}">
      <dgm:prSet/>
      <dgm:spPr/>
      <dgm:t>
        <a:bodyPr/>
        <a:lstStyle/>
        <a:p>
          <a:endParaRPr lang="en-US"/>
        </a:p>
      </dgm:t>
    </dgm:pt>
    <dgm:pt modelId="{54F5A650-7EF9-45F2-8386-C7182EC1B473}" type="sibTrans" cxnId="{49F5EF0D-26D2-45EE-AC97-E0DF4B3BC1CA}">
      <dgm:prSet/>
      <dgm:spPr/>
      <dgm:t>
        <a:bodyPr/>
        <a:lstStyle/>
        <a:p>
          <a:endParaRPr lang="en-US"/>
        </a:p>
      </dgm:t>
    </dgm:pt>
    <dgm:pt modelId="{FB41CF3A-4152-4882-BBD0-0D443BAFD303}">
      <dgm:prSet/>
      <dgm:spPr/>
      <dgm:t>
        <a:bodyPr/>
        <a:lstStyle/>
        <a:p>
          <a:r>
            <a:rPr lang="en-US"/>
            <a:t>Use .NET CORE Identity</a:t>
          </a:r>
        </a:p>
      </dgm:t>
    </dgm:pt>
    <dgm:pt modelId="{E6E7BF70-929B-4461-BB6C-73507243E6BC}" type="parTrans" cxnId="{BCFB30E0-2EB5-4790-AE2E-EBDA9614EBCD}">
      <dgm:prSet/>
      <dgm:spPr/>
      <dgm:t>
        <a:bodyPr/>
        <a:lstStyle/>
        <a:p>
          <a:endParaRPr lang="en-US"/>
        </a:p>
      </dgm:t>
    </dgm:pt>
    <dgm:pt modelId="{6704868F-76F6-479C-8DEF-94A26FF0BA80}" type="sibTrans" cxnId="{BCFB30E0-2EB5-4790-AE2E-EBDA9614EBCD}">
      <dgm:prSet/>
      <dgm:spPr/>
      <dgm:t>
        <a:bodyPr/>
        <a:lstStyle/>
        <a:p>
          <a:endParaRPr lang="en-US"/>
        </a:p>
      </dgm:t>
    </dgm:pt>
    <dgm:pt modelId="{67D08664-17FF-4B29-9A10-6F6268283C20}">
      <dgm:prSet/>
      <dgm:spPr/>
      <dgm:t>
        <a:bodyPr/>
        <a:lstStyle/>
        <a:p>
          <a:r>
            <a:rPr lang="en-US"/>
            <a:t>PBKDF2 hashing</a:t>
          </a:r>
        </a:p>
      </dgm:t>
    </dgm:pt>
    <dgm:pt modelId="{95AA399F-23C6-4369-8EEF-350BCBF9D255}" type="parTrans" cxnId="{A5B17F08-7274-4E1D-9283-9D438502B090}">
      <dgm:prSet/>
      <dgm:spPr/>
      <dgm:t>
        <a:bodyPr/>
        <a:lstStyle/>
        <a:p>
          <a:endParaRPr lang="en-US"/>
        </a:p>
      </dgm:t>
    </dgm:pt>
    <dgm:pt modelId="{5F6A2AC9-2E0E-4DCC-8C9C-982805F87133}" type="sibTrans" cxnId="{A5B17F08-7274-4E1D-9283-9D438502B090}">
      <dgm:prSet/>
      <dgm:spPr/>
      <dgm:t>
        <a:bodyPr/>
        <a:lstStyle/>
        <a:p>
          <a:endParaRPr lang="en-US"/>
        </a:p>
      </dgm:t>
    </dgm:pt>
    <dgm:pt modelId="{95319D82-C739-494F-A981-64DC010793C1}">
      <dgm:prSet/>
      <dgm:spPr/>
      <dgm:t>
        <a:bodyPr/>
        <a:lstStyle/>
        <a:p>
          <a:r>
            <a:rPr lang="en-US"/>
            <a:t>Random salt per user</a:t>
          </a:r>
        </a:p>
      </dgm:t>
    </dgm:pt>
    <dgm:pt modelId="{290CFFC2-CEAD-400F-88F6-6498E5C13484}" type="parTrans" cxnId="{11B0469C-D801-4780-9407-FE26BEF1820A}">
      <dgm:prSet/>
      <dgm:spPr/>
      <dgm:t>
        <a:bodyPr/>
        <a:lstStyle/>
        <a:p>
          <a:endParaRPr lang="en-US"/>
        </a:p>
      </dgm:t>
    </dgm:pt>
    <dgm:pt modelId="{DBFC3CB3-9A95-41A4-87B5-07FD63C74BB3}" type="sibTrans" cxnId="{11B0469C-D801-4780-9407-FE26BEF1820A}">
      <dgm:prSet/>
      <dgm:spPr/>
      <dgm:t>
        <a:bodyPr/>
        <a:lstStyle/>
        <a:p>
          <a:endParaRPr lang="en-US"/>
        </a:p>
      </dgm:t>
    </dgm:pt>
    <dgm:pt modelId="{A701C6CB-ED5E-4128-884F-24782D939983}">
      <dgm:prSet/>
      <dgm:spPr/>
      <dgm:t>
        <a:bodyPr/>
        <a:lstStyle/>
        <a:p>
          <a:r>
            <a:rPr lang="en-US" dirty="0"/>
            <a:t>3.</a:t>
          </a:r>
        </a:p>
      </dgm:t>
    </dgm:pt>
    <dgm:pt modelId="{8ADAA87B-3803-447B-BDE2-BE4D48AF9024}" type="parTrans" cxnId="{2A31821C-0571-48CB-A40E-7565F331EC7D}">
      <dgm:prSet/>
      <dgm:spPr/>
      <dgm:t>
        <a:bodyPr/>
        <a:lstStyle/>
        <a:p>
          <a:endParaRPr lang="en-US"/>
        </a:p>
      </dgm:t>
    </dgm:pt>
    <dgm:pt modelId="{983E4C52-0750-490E-B81B-1C55FE6FD1C9}" type="sibTrans" cxnId="{2A31821C-0571-48CB-A40E-7565F331EC7D}">
      <dgm:prSet/>
      <dgm:spPr/>
      <dgm:t>
        <a:bodyPr/>
        <a:lstStyle/>
        <a:p>
          <a:endParaRPr lang="en-US"/>
        </a:p>
      </dgm:t>
    </dgm:pt>
    <dgm:pt modelId="{C3C738F1-18CB-4F47-9FF7-D20D961E4E83}">
      <dgm:prSet/>
      <dgm:spPr/>
      <dgm:t>
        <a:bodyPr/>
        <a:lstStyle/>
        <a:p>
          <a:r>
            <a:rPr lang="en-US"/>
            <a:t>Don’t “invent” a hashing algorithm</a:t>
          </a:r>
        </a:p>
      </dgm:t>
    </dgm:pt>
    <dgm:pt modelId="{4D85EC89-398B-4B86-946D-829500E16664}" type="parTrans" cxnId="{02C3332A-257B-416F-B1AE-AFF0130EE32E}">
      <dgm:prSet/>
      <dgm:spPr/>
      <dgm:t>
        <a:bodyPr/>
        <a:lstStyle/>
        <a:p>
          <a:endParaRPr lang="en-US"/>
        </a:p>
      </dgm:t>
    </dgm:pt>
    <dgm:pt modelId="{9F4A5A2B-0775-48C4-BC87-06C0CAFB46B2}" type="sibTrans" cxnId="{02C3332A-257B-416F-B1AE-AFF0130EE32E}">
      <dgm:prSet/>
      <dgm:spPr/>
      <dgm:t>
        <a:bodyPr/>
        <a:lstStyle/>
        <a:p>
          <a:endParaRPr lang="en-US"/>
        </a:p>
      </dgm:t>
    </dgm:pt>
    <dgm:pt modelId="{1C0C0C97-AA68-4CF0-BCB6-F64BA2346833}" type="pres">
      <dgm:prSet presAssocID="{3EF73416-41A3-40F5-921C-63FAF538A96B}" presName="Name0" presStyleCnt="0">
        <dgm:presLayoutVars>
          <dgm:dir/>
          <dgm:animLvl val="lvl"/>
          <dgm:resizeHandles val="exact"/>
        </dgm:presLayoutVars>
      </dgm:prSet>
      <dgm:spPr/>
    </dgm:pt>
    <dgm:pt modelId="{3D4BD2BC-EA38-400A-BDCD-898377337C08}" type="pres">
      <dgm:prSet presAssocID="{BC6F3D62-8391-46CA-B225-7FA2DA4DD3EB}" presName="composite" presStyleCnt="0"/>
      <dgm:spPr/>
    </dgm:pt>
    <dgm:pt modelId="{41F4CEC2-F91D-44D9-BA7F-69ABAC9388DD}" type="pres">
      <dgm:prSet presAssocID="{BC6F3D62-8391-46CA-B225-7FA2DA4DD3EB}" presName="parTx" presStyleLbl="alignNode1" presStyleIdx="0" presStyleCnt="3">
        <dgm:presLayoutVars>
          <dgm:chMax val="0"/>
          <dgm:chPref val="0"/>
        </dgm:presLayoutVars>
      </dgm:prSet>
      <dgm:spPr/>
    </dgm:pt>
    <dgm:pt modelId="{C19D6583-30FC-45A4-AD84-81EA5EEB9ADA}" type="pres">
      <dgm:prSet presAssocID="{BC6F3D62-8391-46CA-B225-7FA2DA4DD3EB}" presName="desTx" presStyleLbl="alignAccFollowNode1" presStyleIdx="0" presStyleCnt="3">
        <dgm:presLayoutVars/>
      </dgm:prSet>
      <dgm:spPr/>
    </dgm:pt>
    <dgm:pt modelId="{2AB84096-C92E-4886-84B8-BD7F348AFF82}" type="pres">
      <dgm:prSet presAssocID="{8DCB5219-7C89-4B41-9475-5A9EA14A8282}" presName="space" presStyleCnt="0"/>
      <dgm:spPr/>
    </dgm:pt>
    <dgm:pt modelId="{268E4F92-D973-4E01-9E66-9B4DC572CE09}" type="pres">
      <dgm:prSet presAssocID="{E2CBC3CC-56EE-4B79-BBB7-3826AE9809A7}" presName="composite" presStyleCnt="0"/>
      <dgm:spPr/>
    </dgm:pt>
    <dgm:pt modelId="{6385C0E3-D2A3-43C4-9B0D-F5CF18B42A56}" type="pres">
      <dgm:prSet presAssocID="{E2CBC3CC-56EE-4B79-BBB7-3826AE9809A7}" presName="parTx" presStyleLbl="alignNode1" presStyleIdx="1" presStyleCnt="3">
        <dgm:presLayoutVars>
          <dgm:chMax val="0"/>
          <dgm:chPref val="0"/>
        </dgm:presLayoutVars>
      </dgm:prSet>
      <dgm:spPr/>
    </dgm:pt>
    <dgm:pt modelId="{B89ED0E8-98CD-46C0-B241-86FE91B0F338}" type="pres">
      <dgm:prSet presAssocID="{E2CBC3CC-56EE-4B79-BBB7-3826AE9809A7}" presName="desTx" presStyleLbl="alignAccFollowNode1" presStyleIdx="1" presStyleCnt="3">
        <dgm:presLayoutVars/>
      </dgm:prSet>
      <dgm:spPr/>
    </dgm:pt>
    <dgm:pt modelId="{E24416F8-BC2B-4420-87F8-30E74EDDFE2F}" type="pres">
      <dgm:prSet presAssocID="{54F5A650-7EF9-45F2-8386-C7182EC1B473}" presName="space" presStyleCnt="0"/>
      <dgm:spPr/>
    </dgm:pt>
    <dgm:pt modelId="{88C45B6B-B491-42A3-AAD0-7A6126343522}" type="pres">
      <dgm:prSet presAssocID="{A701C6CB-ED5E-4128-884F-24782D939983}" presName="composite" presStyleCnt="0"/>
      <dgm:spPr/>
    </dgm:pt>
    <dgm:pt modelId="{EEE7DC74-60DE-422C-A047-A0332D275DCD}" type="pres">
      <dgm:prSet presAssocID="{A701C6CB-ED5E-4128-884F-24782D939983}" presName="parTx" presStyleLbl="alignNode1" presStyleIdx="2" presStyleCnt="3">
        <dgm:presLayoutVars>
          <dgm:chMax val="0"/>
          <dgm:chPref val="0"/>
        </dgm:presLayoutVars>
      </dgm:prSet>
      <dgm:spPr/>
    </dgm:pt>
    <dgm:pt modelId="{71A0EDA1-BD83-4D0B-A77D-4453BA090C39}" type="pres">
      <dgm:prSet presAssocID="{A701C6CB-ED5E-4128-884F-24782D939983}" presName="desTx" presStyleLbl="alignAccFollowNode1" presStyleIdx="2" presStyleCnt="3">
        <dgm:presLayoutVars/>
      </dgm:prSet>
      <dgm:spPr/>
    </dgm:pt>
  </dgm:ptLst>
  <dgm:cxnLst>
    <dgm:cxn modelId="{9C8EC903-8529-44E2-B117-D528D2197B82}" type="presOf" srcId="{C3C738F1-18CB-4F47-9FF7-D20D961E4E83}" destId="{71A0EDA1-BD83-4D0B-A77D-4453BA090C39}" srcOrd="0" destOrd="0" presId="urn:microsoft.com/office/officeart/2016/7/layout/HorizontalActionList"/>
    <dgm:cxn modelId="{A5B17F08-7274-4E1D-9283-9D438502B090}" srcId="{FB41CF3A-4152-4882-BBD0-0D443BAFD303}" destId="{67D08664-17FF-4B29-9A10-6F6268283C20}" srcOrd="0" destOrd="0" parTransId="{95AA399F-23C6-4369-8EEF-350BCBF9D255}" sibTransId="{5F6A2AC9-2E0E-4DCC-8C9C-982805F87133}"/>
    <dgm:cxn modelId="{49F5EF0D-26D2-45EE-AC97-E0DF4B3BC1CA}" srcId="{3EF73416-41A3-40F5-921C-63FAF538A96B}" destId="{E2CBC3CC-56EE-4B79-BBB7-3826AE9809A7}" srcOrd="1" destOrd="0" parTransId="{FFD22F74-9A47-453B-99AF-B91DAB10A55D}" sibTransId="{54F5A650-7EF9-45F2-8386-C7182EC1B473}"/>
    <dgm:cxn modelId="{F515C716-C54D-49B4-9775-05E3B86173B8}" type="presOf" srcId="{ACD80EB1-19F5-4C8F-8362-22A62BF75743}" destId="{C19D6583-30FC-45A4-AD84-81EA5EEB9ADA}" srcOrd="0" destOrd="0" presId="urn:microsoft.com/office/officeart/2016/7/layout/HorizontalActionList"/>
    <dgm:cxn modelId="{2A31821C-0571-48CB-A40E-7565F331EC7D}" srcId="{3EF73416-41A3-40F5-921C-63FAF538A96B}" destId="{A701C6CB-ED5E-4128-884F-24782D939983}" srcOrd="2" destOrd="0" parTransId="{8ADAA87B-3803-447B-BDE2-BE4D48AF9024}" sibTransId="{983E4C52-0750-490E-B81B-1C55FE6FD1C9}"/>
    <dgm:cxn modelId="{8D1CA922-3D49-4066-A361-875B99F22306}" type="presOf" srcId="{95319D82-C739-494F-A981-64DC010793C1}" destId="{B89ED0E8-98CD-46C0-B241-86FE91B0F338}" srcOrd="0" destOrd="2" presId="urn:microsoft.com/office/officeart/2016/7/layout/HorizontalActionList"/>
    <dgm:cxn modelId="{C7E51F23-4135-427B-8AA2-6F52B11318EB}" type="presOf" srcId="{FB41CF3A-4152-4882-BBD0-0D443BAFD303}" destId="{B89ED0E8-98CD-46C0-B241-86FE91B0F338}" srcOrd="0" destOrd="0" presId="urn:microsoft.com/office/officeart/2016/7/layout/HorizontalActionList"/>
    <dgm:cxn modelId="{02C3332A-257B-416F-B1AE-AFF0130EE32E}" srcId="{A701C6CB-ED5E-4128-884F-24782D939983}" destId="{C3C738F1-18CB-4F47-9FF7-D20D961E4E83}" srcOrd="0" destOrd="0" parTransId="{4D85EC89-398B-4B86-946D-829500E16664}" sibTransId="{9F4A5A2B-0775-48C4-BC87-06C0CAFB46B2}"/>
    <dgm:cxn modelId="{B826863C-8B58-4FBB-A552-B02CC25DD1FF}" type="presOf" srcId="{E2CBC3CC-56EE-4B79-BBB7-3826AE9809A7}" destId="{6385C0E3-D2A3-43C4-9B0D-F5CF18B42A56}" srcOrd="0" destOrd="0" presId="urn:microsoft.com/office/officeart/2016/7/layout/HorizontalActionList"/>
    <dgm:cxn modelId="{EB0D1A45-90BD-4100-ACE9-4AEF2579136D}" type="presOf" srcId="{67D08664-17FF-4B29-9A10-6F6268283C20}" destId="{B89ED0E8-98CD-46C0-B241-86FE91B0F338}" srcOrd="0" destOrd="1" presId="urn:microsoft.com/office/officeart/2016/7/layout/HorizontalActionList"/>
    <dgm:cxn modelId="{11B0469C-D801-4780-9407-FE26BEF1820A}" srcId="{FB41CF3A-4152-4882-BBD0-0D443BAFD303}" destId="{95319D82-C739-494F-A981-64DC010793C1}" srcOrd="1" destOrd="0" parTransId="{290CFFC2-CEAD-400F-88F6-6498E5C13484}" sibTransId="{DBFC3CB3-9A95-41A4-87B5-07FD63C74BB3}"/>
    <dgm:cxn modelId="{B2A873A9-2292-4973-AB0E-3A6274D5D05A}" srcId="{BC6F3D62-8391-46CA-B225-7FA2DA4DD3EB}" destId="{ACD80EB1-19F5-4C8F-8362-22A62BF75743}" srcOrd="0" destOrd="0" parTransId="{4E29AFC2-4916-42DB-96A1-45A73BEA6523}" sibTransId="{20B2894B-ADDE-471E-A440-D05A6E55242E}"/>
    <dgm:cxn modelId="{8420B4AA-9745-4E50-AC14-E6201750FF97}" srcId="{3EF73416-41A3-40F5-921C-63FAF538A96B}" destId="{BC6F3D62-8391-46CA-B225-7FA2DA4DD3EB}" srcOrd="0" destOrd="0" parTransId="{780444CF-E1A5-4933-A859-CCE073915663}" sibTransId="{8DCB5219-7C89-4B41-9475-5A9EA14A8282}"/>
    <dgm:cxn modelId="{65F027CD-18EA-4891-83DA-BE3B6B84E8C5}" type="presOf" srcId="{BC6F3D62-8391-46CA-B225-7FA2DA4DD3EB}" destId="{41F4CEC2-F91D-44D9-BA7F-69ABAC9388DD}" srcOrd="0" destOrd="0" presId="urn:microsoft.com/office/officeart/2016/7/layout/HorizontalActionList"/>
    <dgm:cxn modelId="{05661ECF-D3BC-4BFC-96CA-BEEDAE465A30}" type="presOf" srcId="{3EF73416-41A3-40F5-921C-63FAF538A96B}" destId="{1C0C0C97-AA68-4CF0-BCB6-F64BA2346833}" srcOrd="0" destOrd="0" presId="urn:microsoft.com/office/officeart/2016/7/layout/HorizontalActionList"/>
    <dgm:cxn modelId="{BCFB30E0-2EB5-4790-AE2E-EBDA9614EBCD}" srcId="{E2CBC3CC-56EE-4B79-BBB7-3826AE9809A7}" destId="{FB41CF3A-4152-4882-BBD0-0D443BAFD303}" srcOrd="0" destOrd="0" parTransId="{E6E7BF70-929B-4461-BB6C-73507243E6BC}" sibTransId="{6704868F-76F6-479C-8DEF-94A26FF0BA80}"/>
    <dgm:cxn modelId="{43D437E2-67BF-4FAE-8ACE-414ADA9A9ED6}" type="presOf" srcId="{A701C6CB-ED5E-4128-884F-24782D939983}" destId="{EEE7DC74-60DE-422C-A047-A0332D275DCD}" srcOrd="0" destOrd="0" presId="urn:microsoft.com/office/officeart/2016/7/layout/HorizontalActionList"/>
    <dgm:cxn modelId="{768C2D68-6A0D-4252-BB6B-F9EBAF09EF81}" type="presParOf" srcId="{1C0C0C97-AA68-4CF0-BCB6-F64BA2346833}" destId="{3D4BD2BC-EA38-400A-BDCD-898377337C08}" srcOrd="0" destOrd="0" presId="urn:microsoft.com/office/officeart/2016/7/layout/HorizontalActionList"/>
    <dgm:cxn modelId="{C0D77D6B-DC27-4F56-9E72-388C3D08CEB3}" type="presParOf" srcId="{3D4BD2BC-EA38-400A-BDCD-898377337C08}" destId="{41F4CEC2-F91D-44D9-BA7F-69ABAC9388DD}" srcOrd="0" destOrd="0" presId="urn:microsoft.com/office/officeart/2016/7/layout/HorizontalActionList"/>
    <dgm:cxn modelId="{9C299067-9EBF-4519-966A-1976CFCC33AD}" type="presParOf" srcId="{3D4BD2BC-EA38-400A-BDCD-898377337C08}" destId="{C19D6583-30FC-45A4-AD84-81EA5EEB9ADA}" srcOrd="1" destOrd="0" presId="urn:microsoft.com/office/officeart/2016/7/layout/HorizontalActionList"/>
    <dgm:cxn modelId="{D8B5B819-D12C-4CE2-931F-B7987BF6B89B}" type="presParOf" srcId="{1C0C0C97-AA68-4CF0-BCB6-F64BA2346833}" destId="{2AB84096-C92E-4886-84B8-BD7F348AFF82}" srcOrd="1" destOrd="0" presId="urn:microsoft.com/office/officeart/2016/7/layout/HorizontalActionList"/>
    <dgm:cxn modelId="{AC51B85E-625B-4E27-AA23-9EEEC1943A75}" type="presParOf" srcId="{1C0C0C97-AA68-4CF0-BCB6-F64BA2346833}" destId="{268E4F92-D973-4E01-9E66-9B4DC572CE09}" srcOrd="2" destOrd="0" presId="urn:microsoft.com/office/officeart/2016/7/layout/HorizontalActionList"/>
    <dgm:cxn modelId="{BE71EE00-FE77-4884-B238-38398C985AD5}" type="presParOf" srcId="{268E4F92-D973-4E01-9E66-9B4DC572CE09}" destId="{6385C0E3-D2A3-43C4-9B0D-F5CF18B42A56}" srcOrd="0" destOrd="0" presId="urn:microsoft.com/office/officeart/2016/7/layout/HorizontalActionList"/>
    <dgm:cxn modelId="{3912414A-DCFD-494F-81C6-76778E459497}" type="presParOf" srcId="{268E4F92-D973-4E01-9E66-9B4DC572CE09}" destId="{B89ED0E8-98CD-46C0-B241-86FE91B0F338}" srcOrd="1" destOrd="0" presId="urn:microsoft.com/office/officeart/2016/7/layout/HorizontalActionList"/>
    <dgm:cxn modelId="{DD0D995C-0926-451E-9792-943517D5C560}" type="presParOf" srcId="{1C0C0C97-AA68-4CF0-BCB6-F64BA2346833}" destId="{E24416F8-BC2B-4420-87F8-30E74EDDFE2F}" srcOrd="3" destOrd="0" presId="urn:microsoft.com/office/officeart/2016/7/layout/HorizontalActionList"/>
    <dgm:cxn modelId="{CD2C5384-663D-48A6-9385-E218973B7C76}" type="presParOf" srcId="{1C0C0C97-AA68-4CF0-BCB6-F64BA2346833}" destId="{88C45B6B-B491-42A3-AAD0-7A6126343522}" srcOrd="4" destOrd="0" presId="urn:microsoft.com/office/officeart/2016/7/layout/HorizontalActionList"/>
    <dgm:cxn modelId="{7EF273A7-1759-4C3E-8415-B427CBFA0EF0}" type="presParOf" srcId="{88C45B6B-B491-42A3-AAD0-7A6126343522}" destId="{EEE7DC74-60DE-422C-A047-A0332D275DCD}" srcOrd="0" destOrd="0" presId="urn:microsoft.com/office/officeart/2016/7/layout/HorizontalActionList"/>
    <dgm:cxn modelId="{8B1F3338-937F-494B-8CE6-392644683D19}" type="presParOf" srcId="{88C45B6B-B491-42A3-AAD0-7A6126343522}" destId="{71A0EDA1-BD83-4D0B-A77D-4453BA090C3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546AC5-B027-4E78-8833-EA9E6235FC2D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5F147-EA3A-4F39-B49D-98FB7712D0A2}">
      <dgm:prSet/>
      <dgm:spPr/>
      <dgm:t>
        <a:bodyPr/>
        <a:lstStyle/>
        <a:p>
          <a:r>
            <a:rPr lang="en-US"/>
            <a:t>JavaScript:</a:t>
          </a:r>
        </a:p>
      </dgm:t>
    </dgm:pt>
    <dgm:pt modelId="{01764B42-35E9-4DDD-BE38-FBBFB9E75B17}" type="parTrans" cxnId="{0A1D1D62-E022-4D71-8AED-64C14038D550}">
      <dgm:prSet/>
      <dgm:spPr/>
      <dgm:t>
        <a:bodyPr/>
        <a:lstStyle/>
        <a:p>
          <a:endParaRPr lang="en-US"/>
        </a:p>
      </dgm:t>
    </dgm:pt>
    <dgm:pt modelId="{8A235A7F-8FE6-4639-B83C-6CF9E5A5100B}" type="sibTrans" cxnId="{0A1D1D62-E022-4D71-8AED-64C14038D550}">
      <dgm:prSet/>
      <dgm:spPr/>
      <dgm:t>
        <a:bodyPr/>
        <a:lstStyle/>
        <a:p>
          <a:endParaRPr lang="en-US"/>
        </a:p>
      </dgm:t>
    </dgm:pt>
    <dgm:pt modelId="{27C79FDB-A3E9-4595-BE61-B5CBFA08B161}">
      <dgm:prSet/>
      <dgm:spPr/>
      <dgm:t>
        <a:bodyPr/>
        <a:lstStyle/>
        <a:p>
          <a:r>
            <a:rPr lang="en-US"/>
            <a:t>Inject script  tags onto a webpage</a:t>
          </a:r>
        </a:p>
      </dgm:t>
    </dgm:pt>
    <dgm:pt modelId="{DEFDF8DE-6BDF-4F23-9E23-AE166935236B}" type="parTrans" cxnId="{8243DA28-EBFE-4D3D-B37B-F48DA2B6D981}">
      <dgm:prSet/>
      <dgm:spPr/>
      <dgm:t>
        <a:bodyPr/>
        <a:lstStyle/>
        <a:p>
          <a:endParaRPr lang="en-US"/>
        </a:p>
      </dgm:t>
    </dgm:pt>
    <dgm:pt modelId="{A81258CB-01B5-4EF3-9724-B19A93158344}" type="sibTrans" cxnId="{8243DA28-EBFE-4D3D-B37B-F48DA2B6D981}">
      <dgm:prSet/>
      <dgm:spPr/>
      <dgm:t>
        <a:bodyPr/>
        <a:lstStyle/>
        <a:p>
          <a:endParaRPr lang="en-US"/>
        </a:p>
      </dgm:t>
    </dgm:pt>
    <dgm:pt modelId="{5EF9D9FF-6E9B-4457-A945-8DC0C893F034}">
      <dgm:prSet/>
      <dgm:spPr/>
      <dgm:t>
        <a:bodyPr/>
        <a:lstStyle/>
        <a:p>
          <a:r>
            <a:rPr lang="en-US"/>
            <a:t>Redirect the user to a different page</a:t>
          </a:r>
        </a:p>
      </dgm:t>
    </dgm:pt>
    <dgm:pt modelId="{365DD416-BF2F-437D-B420-51B74715C123}" type="parTrans" cxnId="{2B3D11E2-0B76-4EAB-9679-A3AF312E6EF1}">
      <dgm:prSet/>
      <dgm:spPr/>
      <dgm:t>
        <a:bodyPr/>
        <a:lstStyle/>
        <a:p>
          <a:endParaRPr lang="en-US"/>
        </a:p>
      </dgm:t>
    </dgm:pt>
    <dgm:pt modelId="{E09804DB-CBE9-43D6-B905-90B0B76ADA8F}" type="sibTrans" cxnId="{2B3D11E2-0B76-4EAB-9679-A3AF312E6EF1}">
      <dgm:prSet/>
      <dgm:spPr/>
      <dgm:t>
        <a:bodyPr/>
        <a:lstStyle/>
        <a:p>
          <a:endParaRPr lang="en-US"/>
        </a:p>
      </dgm:t>
    </dgm:pt>
    <dgm:pt modelId="{325D2583-774E-4CC2-BD2C-EE62271AEBE9}">
      <dgm:prSet/>
      <dgm:spPr/>
      <dgm:t>
        <a:bodyPr/>
        <a:lstStyle/>
        <a:p>
          <a:r>
            <a:rPr lang="en-US"/>
            <a:t>Build a fake login page</a:t>
          </a:r>
        </a:p>
      </dgm:t>
    </dgm:pt>
    <dgm:pt modelId="{4393F02F-DE06-4F25-BBC2-C69531F7ECA7}" type="parTrans" cxnId="{7F36BDB3-5040-47D8-87D2-C1F3A4D5312D}">
      <dgm:prSet/>
      <dgm:spPr/>
      <dgm:t>
        <a:bodyPr/>
        <a:lstStyle/>
        <a:p>
          <a:endParaRPr lang="en-US"/>
        </a:p>
      </dgm:t>
    </dgm:pt>
    <dgm:pt modelId="{4763F3EC-4173-427A-91A2-54D3E237378F}" type="sibTrans" cxnId="{7F36BDB3-5040-47D8-87D2-C1F3A4D5312D}">
      <dgm:prSet/>
      <dgm:spPr/>
      <dgm:t>
        <a:bodyPr/>
        <a:lstStyle/>
        <a:p>
          <a:endParaRPr lang="en-US"/>
        </a:p>
      </dgm:t>
    </dgm:pt>
    <dgm:pt modelId="{BBEED1E7-2867-4571-9BA3-7DB5BF6372A7}">
      <dgm:prSet/>
      <dgm:spPr/>
      <dgm:t>
        <a:bodyPr/>
        <a:lstStyle/>
        <a:p>
          <a:r>
            <a:rPr lang="en-US" dirty="0"/>
            <a:t>Steal login cookie</a:t>
          </a:r>
        </a:p>
      </dgm:t>
    </dgm:pt>
    <dgm:pt modelId="{54DC74FD-7D38-4212-8480-C6F42BBA7F8E}" type="parTrans" cxnId="{9AFAB29B-BCAC-4DBC-A714-9578501B9F80}">
      <dgm:prSet/>
      <dgm:spPr/>
      <dgm:t>
        <a:bodyPr/>
        <a:lstStyle/>
        <a:p>
          <a:endParaRPr lang="en-US"/>
        </a:p>
      </dgm:t>
    </dgm:pt>
    <dgm:pt modelId="{4A3AC36E-55F9-47D3-AB1F-9ABA3B350460}" type="sibTrans" cxnId="{9AFAB29B-BCAC-4DBC-A714-9578501B9F80}">
      <dgm:prSet/>
      <dgm:spPr/>
      <dgm:t>
        <a:bodyPr/>
        <a:lstStyle/>
        <a:p>
          <a:endParaRPr lang="en-US"/>
        </a:p>
      </dgm:t>
    </dgm:pt>
    <dgm:pt modelId="{C6097851-B00A-452B-8F0A-BE32812B5B55}">
      <dgm:prSet/>
      <dgm:spPr/>
      <dgm:t>
        <a:bodyPr/>
        <a:lstStyle/>
        <a:p>
          <a:r>
            <a:rPr lang="en-US"/>
            <a:t>CSS</a:t>
          </a:r>
        </a:p>
      </dgm:t>
    </dgm:pt>
    <dgm:pt modelId="{78114F31-9006-4073-BE75-68FF536488E6}" type="parTrans" cxnId="{1C240B2F-883E-4AA2-9155-CA4050CF9840}">
      <dgm:prSet/>
      <dgm:spPr/>
      <dgm:t>
        <a:bodyPr/>
        <a:lstStyle/>
        <a:p>
          <a:endParaRPr lang="en-US"/>
        </a:p>
      </dgm:t>
    </dgm:pt>
    <dgm:pt modelId="{0BF0E84F-861B-47F3-927C-58C7E39C2023}" type="sibTrans" cxnId="{1C240B2F-883E-4AA2-9155-CA4050CF9840}">
      <dgm:prSet/>
      <dgm:spPr/>
      <dgm:t>
        <a:bodyPr/>
        <a:lstStyle/>
        <a:p>
          <a:endParaRPr lang="en-US"/>
        </a:p>
      </dgm:t>
    </dgm:pt>
    <dgm:pt modelId="{BC1EB5B6-F56A-4863-B5A9-A451B5EA8A5F}">
      <dgm:prSet/>
      <dgm:spPr/>
      <dgm:t>
        <a:bodyPr/>
        <a:lstStyle/>
        <a:p>
          <a:r>
            <a:rPr lang="en-US"/>
            <a:t>Inject styles onto a page</a:t>
          </a:r>
        </a:p>
      </dgm:t>
    </dgm:pt>
    <dgm:pt modelId="{4A354E63-1B2E-471D-8513-0A30B29AEA6E}" type="parTrans" cxnId="{3CF60C6E-BD5D-4B1F-A03E-581D2FF176F9}">
      <dgm:prSet/>
      <dgm:spPr/>
      <dgm:t>
        <a:bodyPr/>
        <a:lstStyle/>
        <a:p>
          <a:endParaRPr lang="en-US"/>
        </a:p>
      </dgm:t>
    </dgm:pt>
    <dgm:pt modelId="{984FB4CF-D1B6-43E6-8237-1952AA677141}" type="sibTrans" cxnId="{3CF60C6E-BD5D-4B1F-A03E-581D2FF176F9}">
      <dgm:prSet/>
      <dgm:spPr/>
      <dgm:t>
        <a:bodyPr/>
        <a:lstStyle/>
        <a:p>
          <a:endParaRPr lang="en-US"/>
        </a:p>
      </dgm:t>
    </dgm:pt>
    <dgm:pt modelId="{48F98903-0C26-435D-A236-0ADF8BD828C8}">
      <dgm:prSet/>
      <dgm:spPr/>
      <dgm:t>
        <a:bodyPr/>
        <a:lstStyle/>
        <a:p>
          <a:r>
            <a:rPr lang="en-US"/>
            <a:t>Change entire layout to trick the user</a:t>
          </a:r>
        </a:p>
      </dgm:t>
    </dgm:pt>
    <dgm:pt modelId="{E3D64DB0-AD5D-44D8-9DEC-B557C00F3C85}" type="parTrans" cxnId="{4FD5A47A-B1CD-42A7-9F6E-242D8703BD32}">
      <dgm:prSet/>
      <dgm:spPr/>
      <dgm:t>
        <a:bodyPr/>
        <a:lstStyle/>
        <a:p>
          <a:endParaRPr lang="en-US"/>
        </a:p>
      </dgm:t>
    </dgm:pt>
    <dgm:pt modelId="{A20ADF4C-21EB-4136-8CB1-FD37C86ED2BD}" type="sibTrans" cxnId="{4FD5A47A-B1CD-42A7-9F6E-242D8703BD32}">
      <dgm:prSet/>
      <dgm:spPr/>
      <dgm:t>
        <a:bodyPr/>
        <a:lstStyle/>
        <a:p>
          <a:endParaRPr lang="en-US"/>
        </a:p>
      </dgm:t>
    </dgm:pt>
    <dgm:pt modelId="{B630BDB7-23D0-4DA0-AD04-7CCEC87781A5}">
      <dgm:prSet/>
      <dgm:spPr/>
      <dgm:t>
        <a:bodyPr/>
        <a:lstStyle/>
        <a:p>
          <a:r>
            <a:rPr lang="en-US"/>
            <a:t>IFRAMES</a:t>
          </a:r>
        </a:p>
      </dgm:t>
    </dgm:pt>
    <dgm:pt modelId="{81BFA514-F9EB-42C1-BB9D-5ACD76C05CB4}" type="parTrans" cxnId="{F30AB89A-3A5B-4E16-A73C-5A70D69F1B31}">
      <dgm:prSet/>
      <dgm:spPr/>
      <dgm:t>
        <a:bodyPr/>
        <a:lstStyle/>
        <a:p>
          <a:endParaRPr lang="en-US"/>
        </a:p>
      </dgm:t>
    </dgm:pt>
    <dgm:pt modelId="{E06A5683-D170-4A6A-B6A1-8CD3F8C6501A}" type="sibTrans" cxnId="{F30AB89A-3A5B-4E16-A73C-5A70D69F1B31}">
      <dgm:prSet/>
      <dgm:spPr/>
      <dgm:t>
        <a:bodyPr/>
        <a:lstStyle/>
        <a:p>
          <a:endParaRPr lang="en-US"/>
        </a:p>
      </dgm:t>
    </dgm:pt>
    <dgm:pt modelId="{CC33D1C6-DC68-4A05-A78D-86593D360C57}">
      <dgm:prSet/>
      <dgm:spPr/>
      <dgm:t>
        <a:bodyPr/>
        <a:lstStyle/>
        <a:p>
          <a:r>
            <a:rPr lang="en-US"/>
            <a:t>Can go undetected</a:t>
          </a:r>
        </a:p>
      </dgm:t>
    </dgm:pt>
    <dgm:pt modelId="{F137D558-4FB5-4582-A38E-24E7D4F3AD4C}" type="parTrans" cxnId="{6356EBEC-0DC8-4580-A19A-14E96C77D37E}">
      <dgm:prSet/>
      <dgm:spPr/>
      <dgm:t>
        <a:bodyPr/>
        <a:lstStyle/>
        <a:p>
          <a:endParaRPr lang="en-US"/>
        </a:p>
      </dgm:t>
    </dgm:pt>
    <dgm:pt modelId="{CDF2A226-7940-4341-B31E-0A372F6192F9}" type="sibTrans" cxnId="{6356EBEC-0DC8-4580-A19A-14E96C77D37E}">
      <dgm:prSet/>
      <dgm:spPr/>
      <dgm:t>
        <a:bodyPr/>
        <a:lstStyle/>
        <a:p>
          <a:endParaRPr lang="en-US"/>
        </a:p>
      </dgm:t>
    </dgm:pt>
    <dgm:pt modelId="{EF2E93C3-08D8-4078-8798-AEB599621FFF}">
      <dgm:prSet/>
      <dgm:spPr/>
      <dgm:t>
        <a:bodyPr/>
        <a:lstStyle/>
        <a:p>
          <a:r>
            <a:rPr lang="en-US"/>
            <a:t>Inject “pay per view” ads</a:t>
          </a:r>
        </a:p>
      </dgm:t>
    </dgm:pt>
    <dgm:pt modelId="{CD723308-9837-41F9-BC96-E8DE12D87113}" type="parTrans" cxnId="{8291BADF-4536-4E52-BB5B-241AB81B9C25}">
      <dgm:prSet/>
      <dgm:spPr/>
      <dgm:t>
        <a:bodyPr/>
        <a:lstStyle/>
        <a:p>
          <a:endParaRPr lang="en-US"/>
        </a:p>
      </dgm:t>
    </dgm:pt>
    <dgm:pt modelId="{0EC89EA2-4667-4AC5-9D4B-63FA2C5E847A}" type="sibTrans" cxnId="{8291BADF-4536-4E52-BB5B-241AB81B9C25}">
      <dgm:prSet/>
      <dgm:spPr/>
      <dgm:t>
        <a:bodyPr/>
        <a:lstStyle/>
        <a:p>
          <a:endParaRPr lang="en-US"/>
        </a:p>
      </dgm:t>
    </dgm:pt>
    <dgm:pt modelId="{B4E69375-AAB4-41BF-8442-708F2BD3585C}">
      <dgm:prSet/>
      <dgm:spPr/>
      <dgm:t>
        <a:bodyPr/>
        <a:lstStyle/>
        <a:p>
          <a:r>
            <a:rPr lang="en-US"/>
            <a:t>Fake logins</a:t>
          </a:r>
        </a:p>
      </dgm:t>
    </dgm:pt>
    <dgm:pt modelId="{AF054C48-8832-44FA-B8C3-1ACB9D5DEBE5}" type="parTrans" cxnId="{22C8FD17-2767-44D6-87D1-306E1E28513F}">
      <dgm:prSet/>
      <dgm:spPr/>
      <dgm:t>
        <a:bodyPr/>
        <a:lstStyle/>
        <a:p>
          <a:endParaRPr lang="en-US"/>
        </a:p>
      </dgm:t>
    </dgm:pt>
    <dgm:pt modelId="{24B01F9D-6831-4D65-96FF-27FACF690721}" type="sibTrans" cxnId="{22C8FD17-2767-44D6-87D1-306E1E28513F}">
      <dgm:prSet/>
      <dgm:spPr/>
      <dgm:t>
        <a:bodyPr/>
        <a:lstStyle/>
        <a:p>
          <a:endParaRPr lang="en-US"/>
        </a:p>
      </dgm:t>
    </dgm:pt>
    <dgm:pt modelId="{A30CAA35-3C17-4DD9-ACDA-30A4C4518F36}" type="pres">
      <dgm:prSet presAssocID="{0A546AC5-B027-4E78-8833-EA9E6235FC2D}" presName="Name0" presStyleCnt="0">
        <dgm:presLayoutVars>
          <dgm:dir/>
          <dgm:animLvl val="lvl"/>
          <dgm:resizeHandles val="exact"/>
        </dgm:presLayoutVars>
      </dgm:prSet>
      <dgm:spPr/>
    </dgm:pt>
    <dgm:pt modelId="{0735EE12-9C10-4C2A-A4A6-54BDB597007B}" type="pres">
      <dgm:prSet presAssocID="{F155F147-EA3A-4F39-B49D-98FB7712D0A2}" presName="linNode" presStyleCnt="0"/>
      <dgm:spPr/>
    </dgm:pt>
    <dgm:pt modelId="{60F1501B-4638-4290-8253-43AA06CD7B79}" type="pres">
      <dgm:prSet presAssocID="{F155F147-EA3A-4F39-B49D-98FB7712D0A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F4AC47B-C713-4265-9611-1B950E8A2867}" type="pres">
      <dgm:prSet presAssocID="{F155F147-EA3A-4F39-B49D-98FB7712D0A2}" presName="descendantText" presStyleLbl="alignAccFollowNode1" presStyleIdx="0" presStyleCnt="3">
        <dgm:presLayoutVars>
          <dgm:bulletEnabled val="1"/>
        </dgm:presLayoutVars>
      </dgm:prSet>
      <dgm:spPr/>
    </dgm:pt>
    <dgm:pt modelId="{8E10F9F7-5D1A-45D5-BDCA-C449045BB457}" type="pres">
      <dgm:prSet presAssocID="{8A235A7F-8FE6-4639-B83C-6CF9E5A5100B}" presName="sp" presStyleCnt="0"/>
      <dgm:spPr/>
    </dgm:pt>
    <dgm:pt modelId="{2583C49E-565E-430E-A97C-06800B711FD3}" type="pres">
      <dgm:prSet presAssocID="{C6097851-B00A-452B-8F0A-BE32812B5B55}" presName="linNode" presStyleCnt="0"/>
      <dgm:spPr/>
    </dgm:pt>
    <dgm:pt modelId="{5C7B7EB3-0F67-42D2-80CA-30FF3CEECF36}" type="pres">
      <dgm:prSet presAssocID="{C6097851-B00A-452B-8F0A-BE32812B5B5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A540B5B-8E74-4BE7-962C-34C108CBE2F8}" type="pres">
      <dgm:prSet presAssocID="{C6097851-B00A-452B-8F0A-BE32812B5B55}" presName="descendantText" presStyleLbl="alignAccFollowNode1" presStyleIdx="1" presStyleCnt="3">
        <dgm:presLayoutVars>
          <dgm:bulletEnabled val="1"/>
        </dgm:presLayoutVars>
      </dgm:prSet>
      <dgm:spPr/>
    </dgm:pt>
    <dgm:pt modelId="{2FCAED46-FC18-44AB-A6C4-F119BF7C73E6}" type="pres">
      <dgm:prSet presAssocID="{0BF0E84F-861B-47F3-927C-58C7E39C2023}" presName="sp" presStyleCnt="0"/>
      <dgm:spPr/>
    </dgm:pt>
    <dgm:pt modelId="{188C00C3-F648-4DF3-8441-E2A427E98586}" type="pres">
      <dgm:prSet presAssocID="{B630BDB7-23D0-4DA0-AD04-7CCEC87781A5}" presName="linNode" presStyleCnt="0"/>
      <dgm:spPr/>
    </dgm:pt>
    <dgm:pt modelId="{BF358150-F87F-4202-A512-C0E5998D4EBD}" type="pres">
      <dgm:prSet presAssocID="{B630BDB7-23D0-4DA0-AD04-7CCEC87781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1014407-AD66-45B9-914E-2C0B6CEA0DFF}" type="pres">
      <dgm:prSet presAssocID="{B630BDB7-23D0-4DA0-AD04-7CCEC87781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3712D06-B116-4549-8135-B9D8A0C265E3}" type="presOf" srcId="{F155F147-EA3A-4F39-B49D-98FB7712D0A2}" destId="{60F1501B-4638-4290-8253-43AA06CD7B79}" srcOrd="0" destOrd="0" presId="urn:microsoft.com/office/officeart/2005/8/layout/vList5"/>
    <dgm:cxn modelId="{6EB4200F-E46F-494D-8372-BDE4D2D3CC7D}" type="presOf" srcId="{B4E69375-AAB4-41BF-8442-708F2BD3585C}" destId="{81014407-AD66-45B9-914E-2C0B6CEA0DFF}" srcOrd="0" destOrd="2" presId="urn:microsoft.com/office/officeart/2005/8/layout/vList5"/>
    <dgm:cxn modelId="{22C8FD17-2767-44D6-87D1-306E1E28513F}" srcId="{B630BDB7-23D0-4DA0-AD04-7CCEC87781A5}" destId="{B4E69375-AAB4-41BF-8442-708F2BD3585C}" srcOrd="2" destOrd="0" parTransId="{AF054C48-8832-44FA-B8C3-1ACB9D5DEBE5}" sibTransId="{24B01F9D-6831-4D65-96FF-27FACF690721}"/>
    <dgm:cxn modelId="{8243DA28-EBFE-4D3D-B37B-F48DA2B6D981}" srcId="{F155F147-EA3A-4F39-B49D-98FB7712D0A2}" destId="{27C79FDB-A3E9-4595-BE61-B5CBFA08B161}" srcOrd="0" destOrd="0" parTransId="{DEFDF8DE-6BDF-4F23-9E23-AE166935236B}" sibTransId="{A81258CB-01B5-4EF3-9724-B19A93158344}"/>
    <dgm:cxn modelId="{0D67BA2B-F5B8-4EC4-BF68-1172989E3C66}" type="presOf" srcId="{B630BDB7-23D0-4DA0-AD04-7CCEC87781A5}" destId="{BF358150-F87F-4202-A512-C0E5998D4EBD}" srcOrd="0" destOrd="0" presId="urn:microsoft.com/office/officeart/2005/8/layout/vList5"/>
    <dgm:cxn modelId="{1C240B2F-883E-4AA2-9155-CA4050CF9840}" srcId="{0A546AC5-B027-4E78-8833-EA9E6235FC2D}" destId="{C6097851-B00A-452B-8F0A-BE32812B5B55}" srcOrd="1" destOrd="0" parTransId="{78114F31-9006-4073-BE75-68FF536488E6}" sibTransId="{0BF0E84F-861B-47F3-927C-58C7E39C2023}"/>
    <dgm:cxn modelId="{3E8D8036-46BE-4417-A3C8-4F708830CB71}" type="presOf" srcId="{5EF9D9FF-6E9B-4457-A945-8DC0C893F034}" destId="{EF4AC47B-C713-4265-9611-1B950E8A2867}" srcOrd="0" destOrd="1" presId="urn:microsoft.com/office/officeart/2005/8/layout/vList5"/>
    <dgm:cxn modelId="{0A1D1D62-E022-4D71-8AED-64C14038D550}" srcId="{0A546AC5-B027-4E78-8833-EA9E6235FC2D}" destId="{F155F147-EA3A-4F39-B49D-98FB7712D0A2}" srcOrd="0" destOrd="0" parTransId="{01764B42-35E9-4DDD-BE38-FBBFB9E75B17}" sibTransId="{8A235A7F-8FE6-4639-B83C-6CF9E5A5100B}"/>
    <dgm:cxn modelId="{4B2F7F44-9DEB-4DF6-95C2-76DE6FB08FE1}" type="presOf" srcId="{BC1EB5B6-F56A-4863-B5A9-A451B5EA8A5F}" destId="{0A540B5B-8E74-4BE7-962C-34C108CBE2F8}" srcOrd="0" destOrd="0" presId="urn:microsoft.com/office/officeart/2005/8/layout/vList5"/>
    <dgm:cxn modelId="{20755E67-F684-4B45-AFBB-201379731510}" type="presOf" srcId="{48F98903-0C26-435D-A236-0ADF8BD828C8}" destId="{0A540B5B-8E74-4BE7-962C-34C108CBE2F8}" srcOrd="0" destOrd="1" presId="urn:microsoft.com/office/officeart/2005/8/layout/vList5"/>
    <dgm:cxn modelId="{7472EC4B-8717-4143-9AC8-7817A11F7EFB}" type="presOf" srcId="{27C79FDB-A3E9-4595-BE61-B5CBFA08B161}" destId="{EF4AC47B-C713-4265-9611-1B950E8A2867}" srcOrd="0" destOrd="0" presId="urn:microsoft.com/office/officeart/2005/8/layout/vList5"/>
    <dgm:cxn modelId="{3CF60C6E-BD5D-4B1F-A03E-581D2FF176F9}" srcId="{C6097851-B00A-452B-8F0A-BE32812B5B55}" destId="{BC1EB5B6-F56A-4863-B5A9-A451B5EA8A5F}" srcOrd="0" destOrd="0" parTransId="{4A354E63-1B2E-471D-8513-0A30B29AEA6E}" sibTransId="{984FB4CF-D1B6-43E6-8237-1952AA677141}"/>
    <dgm:cxn modelId="{38A0136E-1F56-4AE6-AB6D-7E8B7B30E4B6}" type="presOf" srcId="{EF2E93C3-08D8-4078-8798-AEB599621FFF}" destId="{81014407-AD66-45B9-914E-2C0B6CEA0DFF}" srcOrd="0" destOrd="1" presId="urn:microsoft.com/office/officeart/2005/8/layout/vList5"/>
    <dgm:cxn modelId="{21800557-B57A-4966-8D93-31DABBAC9821}" type="presOf" srcId="{C6097851-B00A-452B-8F0A-BE32812B5B55}" destId="{5C7B7EB3-0F67-42D2-80CA-30FF3CEECF36}" srcOrd="0" destOrd="0" presId="urn:microsoft.com/office/officeart/2005/8/layout/vList5"/>
    <dgm:cxn modelId="{4FD5A47A-B1CD-42A7-9F6E-242D8703BD32}" srcId="{C6097851-B00A-452B-8F0A-BE32812B5B55}" destId="{48F98903-0C26-435D-A236-0ADF8BD828C8}" srcOrd="1" destOrd="0" parTransId="{E3D64DB0-AD5D-44D8-9DEC-B557C00F3C85}" sibTransId="{A20ADF4C-21EB-4136-8CB1-FD37C86ED2BD}"/>
    <dgm:cxn modelId="{F30AB89A-3A5B-4E16-A73C-5A70D69F1B31}" srcId="{0A546AC5-B027-4E78-8833-EA9E6235FC2D}" destId="{B630BDB7-23D0-4DA0-AD04-7CCEC87781A5}" srcOrd="2" destOrd="0" parTransId="{81BFA514-F9EB-42C1-BB9D-5ACD76C05CB4}" sibTransId="{E06A5683-D170-4A6A-B6A1-8CD3F8C6501A}"/>
    <dgm:cxn modelId="{9AFAB29B-BCAC-4DBC-A714-9578501B9F80}" srcId="{27C79FDB-A3E9-4595-BE61-B5CBFA08B161}" destId="{BBEED1E7-2867-4571-9BA3-7DB5BF6372A7}" srcOrd="2" destOrd="0" parTransId="{54DC74FD-7D38-4212-8480-C6F42BBA7F8E}" sibTransId="{4A3AC36E-55F9-47D3-AB1F-9ABA3B350460}"/>
    <dgm:cxn modelId="{7F36BDB3-5040-47D8-87D2-C1F3A4D5312D}" srcId="{27C79FDB-A3E9-4595-BE61-B5CBFA08B161}" destId="{325D2583-774E-4CC2-BD2C-EE62271AEBE9}" srcOrd="1" destOrd="0" parTransId="{4393F02F-DE06-4F25-BBC2-C69531F7ECA7}" sibTransId="{4763F3EC-4173-427A-91A2-54D3E237378F}"/>
    <dgm:cxn modelId="{8A6501CE-5534-4109-BB4F-F1D97D675C6F}" type="presOf" srcId="{CC33D1C6-DC68-4A05-A78D-86593D360C57}" destId="{81014407-AD66-45B9-914E-2C0B6CEA0DFF}" srcOrd="0" destOrd="0" presId="urn:microsoft.com/office/officeart/2005/8/layout/vList5"/>
    <dgm:cxn modelId="{701EE8D6-92CC-4D34-956D-B9B92CEB1692}" type="presOf" srcId="{0A546AC5-B027-4E78-8833-EA9E6235FC2D}" destId="{A30CAA35-3C17-4DD9-ACDA-30A4C4518F36}" srcOrd="0" destOrd="0" presId="urn:microsoft.com/office/officeart/2005/8/layout/vList5"/>
    <dgm:cxn modelId="{8291BADF-4536-4E52-BB5B-241AB81B9C25}" srcId="{B630BDB7-23D0-4DA0-AD04-7CCEC87781A5}" destId="{EF2E93C3-08D8-4078-8798-AEB599621FFF}" srcOrd="1" destOrd="0" parTransId="{CD723308-9837-41F9-BC96-E8DE12D87113}" sibTransId="{0EC89EA2-4667-4AC5-9D4B-63FA2C5E847A}"/>
    <dgm:cxn modelId="{DEEB03E0-1204-44F8-A0BD-26B8D6069C75}" type="presOf" srcId="{325D2583-774E-4CC2-BD2C-EE62271AEBE9}" destId="{EF4AC47B-C713-4265-9611-1B950E8A2867}" srcOrd="0" destOrd="2" presId="urn:microsoft.com/office/officeart/2005/8/layout/vList5"/>
    <dgm:cxn modelId="{2B3D11E2-0B76-4EAB-9679-A3AF312E6EF1}" srcId="{27C79FDB-A3E9-4595-BE61-B5CBFA08B161}" destId="{5EF9D9FF-6E9B-4457-A945-8DC0C893F034}" srcOrd="0" destOrd="0" parTransId="{365DD416-BF2F-437D-B420-51B74715C123}" sibTransId="{E09804DB-CBE9-43D6-B905-90B0B76ADA8F}"/>
    <dgm:cxn modelId="{A2A9DFEA-17BE-495A-9C52-6D6722BF5A0C}" type="presOf" srcId="{BBEED1E7-2867-4571-9BA3-7DB5BF6372A7}" destId="{EF4AC47B-C713-4265-9611-1B950E8A2867}" srcOrd="0" destOrd="3" presId="urn:microsoft.com/office/officeart/2005/8/layout/vList5"/>
    <dgm:cxn modelId="{6356EBEC-0DC8-4580-A19A-14E96C77D37E}" srcId="{B630BDB7-23D0-4DA0-AD04-7CCEC87781A5}" destId="{CC33D1C6-DC68-4A05-A78D-86593D360C57}" srcOrd="0" destOrd="0" parTransId="{F137D558-4FB5-4582-A38E-24E7D4F3AD4C}" sibTransId="{CDF2A226-7940-4341-B31E-0A372F6192F9}"/>
    <dgm:cxn modelId="{044691AD-8B7A-47C4-A72E-E8528BF336A0}" type="presParOf" srcId="{A30CAA35-3C17-4DD9-ACDA-30A4C4518F36}" destId="{0735EE12-9C10-4C2A-A4A6-54BDB597007B}" srcOrd="0" destOrd="0" presId="urn:microsoft.com/office/officeart/2005/8/layout/vList5"/>
    <dgm:cxn modelId="{D2F5E6AE-6C6E-44CC-B062-96C50A35DCB2}" type="presParOf" srcId="{0735EE12-9C10-4C2A-A4A6-54BDB597007B}" destId="{60F1501B-4638-4290-8253-43AA06CD7B79}" srcOrd="0" destOrd="0" presId="urn:microsoft.com/office/officeart/2005/8/layout/vList5"/>
    <dgm:cxn modelId="{5459A4C3-B69B-4162-90CA-54A4F3D07C7F}" type="presParOf" srcId="{0735EE12-9C10-4C2A-A4A6-54BDB597007B}" destId="{EF4AC47B-C713-4265-9611-1B950E8A2867}" srcOrd="1" destOrd="0" presId="urn:microsoft.com/office/officeart/2005/8/layout/vList5"/>
    <dgm:cxn modelId="{CFBCD1C1-5ECA-4F2A-8276-BBBC55668ADE}" type="presParOf" srcId="{A30CAA35-3C17-4DD9-ACDA-30A4C4518F36}" destId="{8E10F9F7-5D1A-45D5-BDCA-C449045BB457}" srcOrd="1" destOrd="0" presId="urn:microsoft.com/office/officeart/2005/8/layout/vList5"/>
    <dgm:cxn modelId="{18F93267-9F32-47DF-BFAD-9FF601A7A5DC}" type="presParOf" srcId="{A30CAA35-3C17-4DD9-ACDA-30A4C4518F36}" destId="{2583C49E-565E-430E-A97C-06800B711FD3}" srcOrd="2" destOrd="0" presId="urn:microsoft.com/office/officeart/2005/8/layout/vList5"/>
    <dgm:cxn modelId="{2EDF08D5-A9BE-40D4-AEA5-D38416088F49}" type="presParOf" srcId="{2583C49E-565E-430E-A97C-06800B711FD3}" destId="{5C7B7EB3-0F67-42D2-80CA-30FF3CEECF36}" srcOrd="0" destOrd="0" presId="urn:microsoft.com/office/officeart/2005/8/layout/vList5"/>
    <dgm:cxn modelId="{A448D6AA-EEB3-42C7-B0B0-F481573A5E9A}" type="presParOf" srcId="{2583C49E-565E-430E-A97C-06800B711FD3}" destId="{0A540B5B-8E74-4BE7-962C-34C108CBE2F8}" srcOrd="1" destOrd="0" presId="urn:microsoft.com/office/officeart/2005/8/layout/vList5"/>
    <dgm:cxn modelId="{BB4D550B-D21F-4CF9-95FD-7CB93C94DF92}" type="presParOf" srcId="{A30CAA35-3C17-4DD9-ACDA-30A4C4518F36}" destId="{2FCAED46-FC18-44AB-A6C4-F119BF7C73E6}" srcOrd="3" destOrd="0" presId="urn:microsoft.com/office/officeart/2005/8/layout/vList5"/>
    <dgm:cxn modelId="{9C57FE9D-D757-4ACE-BB9B-30A5858EBF43}" type="presParOf" srcId="{A30CAA35-3C17-4DD9-ACDA-30A4C4518F36}" destId="{188C00C3-F648-4DF3-8441-E2A427E98586}" srcOrd="4" destOrd="0" presId="urn:microsoft.com/office/officeart/2005/8/layout/vList5"/>
    <dgm:cxn modelId="{103F4990-90C3-4E44-89FC-8B891437FF0F}" type="presParOf" srcId="{188C00C3-F648-4DF3-8441-E2A427E98586}" destId="{BF358150-F87F-4202-A512-C0E5998D4EBD}" srcOrd="0" destOrd="0" presId="urn:microsoft.com/office/officeart/2005/8/layout/vList5"/>
    <dgm:cxn modelId="{57EEAD47-B5D1-42A0-B675-A12352D2B6FC}" type="presParOf" srcId="{188C00C3-F648-4DF3-8441-E2A427E98586}" destId="{81014407-AD66-45B9-914E-2C0B6CEA0D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4BB020-8B85-4C22-9383-7363307929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360041-8C43-41A4-AA67-88C7E3133E7F}">
      <dgm:prSet/>
      <dgm:spPr/>
      <dgm:t>
        <a:bodyPr/>
        <a:lstStyle/>
        <a:p>
          <a:r>
            <a:rPr lang="en-US"/>
            <a:t>Don’t allow “&lt;scripts&gt;” on your page</a:t>
          </a:r>
        </a:p>
      </dgm:t>
    </dgm:pt>
    <dgm:pt modelId="{77822511-276C-44B4-8A61-4AA39B3C9FD0}" type="parTrans" cxnId="{E6F93A0D-F582-4D9A-A588-32FDA0F24629}">
      <dgm:prSet/>
      <dgm:spPr/>
      <dgm:t>
        <a:bodyPr/>
        <a:lstStyle/>
        <a:p>
          <a:endParaRPr lang="en-US"/>
        </a:p>
      </dgm:t>
    </dgm:pt>
    <dgm:pt modelId="{351B5932-507B-48C6-AA2E-C9B51B555A38}" type="sibTrans" cxnId="{E6F93A0D-F582-4D9A-A588-32FDA0F24629}">
      <dgm:prSet/>
      <dgm:spPr/>
      <dgm:t>
        <a:bodyPr/>
        <a:lstStyle/>
        <a:p>
          <a:endParaRPr lang="en-US"/>
        </a:p>
      </dgm:t>
    </dgm:pt>
    <dgm:pt modelId="{2CA3E87D-FC93-4ADB-8682-002D66213218}">
      <dgm:prSet/>
      <dgm:spPr/>
      <dgm:t>
        <a:bodyPr/>
        <a:lstStyle/>
        <a:p>
          <a:r>
            <a:rPr lang="en-US"/>
            <a:t>HTML Encoding user output</a:t>
          </a:r>
        </a:p>
      </dgm:t>
    </dgm:pt>
    <dgm:pt modelId="{0E614508-421C-4914-B1A1-90052D348CA9}" type="parTrans" cxnId="{B46A93BF-E61D-4846-BA77-3E11AC04D2E2}">
      <dgm:prSet/>
      <dgm:spPr/>
      <dgm:t>
        <a:bodyPr/>
        <a:lstStyle/>
        <a:p>
          <a:endParaRPr lang="en-US"/>
        </a:p>
      </dgm:t>
    </dgm:pt>
    <dgm:pt modelId="{176E601E-3E42-4424-8540-02255C7EB13D}" type="sibTrans" cxnId="{B46A93BF-E61D-4846-BA77-3E11AC04D2E2}">
      <dgm:prSet/>
      <dgm:spPr/>
      <dgm:t>
        <a:bodyPr/>
        <a:lstStyle/>
        <a:p>
          <a:endParaRPr lang="en-US"/>
        </a:p>
      </dgm:t>
    </dgm:pt>
    <dgm:pt modelId="{DE1ADC2B-B859-495A-BC2B-A2DE6AB43586}">
      <dgm:prSet/>
      <dgm:spPr/>
      <dgm:t>
        <a:bodyPr/>
        <a:lstStyle/>
        <a:p>
          <a:r>
            <a:rPr lang="en-US"/>
            <a:t>.NET Core always encodes output from users</a:t>
          </a:r>
        </a:p>
      </dgm:t>
    </dgm:pt>
    <dgm:pt modelId="{57C86C8E-302B-48AC-B41F-CF84DECCFE9B}" type="parTrans" cxnId="{3949136A-E4C4-4D5A-9D03-603925193F57}">
      <dgm:prSet/>
      <dgm:spPr/>
      <dgm:t>
        <a:bodyPr/>
        <a:lstStyle/>
        <a:p>
          <a:endParaRPr lang="en-US"/>
        </a:p>
      </dgm:t>
    </dgm:pt>
    <dgm:pt modelId="{2E76B655-8E7C-4F42-A307-57E1F843C0AD}" type="sibTrans" cxnId="{3949136A-E4C4-4D5A-9D03-603925193F57}">
      <dgm:prSet/>
      <dgm:spPr/>
      <dgm:t>
        <a:bodyPr/>
        <a:lstStyle/>
        <a:p>
          <a:endParaRPr lang="en-US"/>
        </a:p>
      </dgm:t>
    </dgm:pt>
    <dgm:pt modelId="{2441FD29-730F-450F-91E6-97D163EE2614}">
      <dgm:prSet/>
      <dgm:spPr/>
      <dgm:t>
        <a:bodyPr/>
        <a:lstStyle/>
        <a:p>
          <a:r>
            <a:rPr lang="en-US"/>
            <a:t>Every JavaScript (including JQuery) will encode (may be manual)</a:t>
          </a:r>
        </a:p>
      </dgm:t>
    </dgm:pt>
    <dgm:pt modelId="{FE21B5B4-6BDE-451F-8A1F-39CD081D5DF9}" type="parTrans" cxnId="{44612EFA-A9F8-4ABE-8BA8-FD66BEC3B9A1}">
      <dgm:prSet/>
      <dgm:spPr/>
      <dgm:t>
        <a:bodyPr/>
        <a:lstStyle/>
        <a:p>
          <a:endParaRPr lang="en-US"/>
        </a:p>
      </dgm:t>
    </dgm:pt>
    <dgm:pt modelId="{E1C2F1F2-EE51-46CD-94FB-BB088A61E14B}" type="sibTrans" cxnId="{44612EFA-A9F8-4ABE-8BA8-FD66BEC3B9A1}">
      <dgm:prSet/>
      <dgm:spPr/>
      <dgm:t>
        <a:bodyPr/>
        <a:lstStyle/>
        <a:p>
          <a:endParaRPr lang="en-US"/>
        </a:p>
      </dgm:t>
    </dgm:pt>
    <dgm:pt modelId="{5B2A1059-B1E6-4AB0-B779-F08FB94F7733}">
      <dgm:prSet/>
      <dgm:spPr/>
      <dgm:t>
        <a:bodyPr/>
        <a:lstStyle/>
        <a:p>
          <a:r>
            <a:rPr lang="en-US"/>
            <a:t>URL Encoding</a:t>
          </a:r>
        </a:p>
      </dgm:t>
    </dgm:pt>
    <dgm:pt modelId="{A3283A69-A4EB-4828-93F4-E6B0C1256A6C}" type="parTrans" cxnId="{64E8E185-143E-497E-AFE4-43C7A925D790}">
      <dgm:prSet/>
      <dgm:spPr/>
      <dgm:t>
        <a:bodyPr/>
        <a:lstStyle/>
        <a:p>
          <a:endParaRPr lang="en-US"/>
        </a:p>
      </dgm:t>
    </dgm:pt>
    <dgm:pt modelId="{8638164A-7FC7-49EF-9803-D0C83E2242B7}" type="sibTrans" cxnId="{64E8E185-143E-497E-AFE4-43C7A925D790}">
      <dgm:prSet/>
      <dgm:spPr/>
      <dgm:t>
        <a:bodyPr/>
        <a:lstStyle/>
        <a:p>
          <a:endParaRPr lang="en-US"/>
        </a:p>
      </dgm:t>
    </dgm:pt>
    <dgm:pt modelId="{DE2A3C03-0C86-4624-8320-AA289F95FB74}">
      <dgm:prSet/>
      <dgm:spPr/>
      <dgm:t>
        <a:bodyPr/>
        <a:lstStyle/>
        <a:p>
          <a:r>
            <a:rPr lang="en-US"/>
            <a:t>URLS do not encode same as HTML</a:t>
          </a:r>
        </a:p>
      </dgm:t>
    </dgm:pt>
    <dgm:pt modelId="{C35958FD-7459-4EB1-8012-D92ECBC1CD6D}" type="parTrans" cxnId="{6416C418-B71D-41FE-B845-4168D3B66398}">
      <dgm:prSet/>
      <dgm:spPr/>
      <dgm:t>
        <a:bodyPr/>
        <a:lstStyle/>
        <a:p>
          <a:endParaRPr lang="en-US"/>
        </a:p>
      </dgm:t>
    </dgm:pt>
    <dgm:pt modelId="{1B12C0F8-EE92-4B97-B74A-7EC913B599FB}" type="sibTrans" cxnId="{6416C418-B71D-41FE-B845-4168D3B66398}">
      <dgm:prSet/>
      <dgm:spPr/>
      <dgm:t>
        <a:bodyPr/>
        <a:lstStyle/>
        <a:p>
          <a:endParaRPr lang="en-US"/>
        </a:p>
      </dgm:t>
    </dgm:pt>
    <dgm:pt modelId="{E3468A74-11DD-481A-9CFB-0BCADB4D3755}">
      <dgm:prSet/>
      <dgm:spPr/>
      <dgm:t>
        <a:bodyPr/>
        <a:lstStyle/>
        <a:p>
          <a:r>
            <a:rPr lang="en-US"/>
            <a:t>.NET Core offers ability to encode user input for URLS</a:t>
          </a:r>
        </a:p>
      </dgm:t>
    </dgm:pt>
    <dgm:pt modelId="{4F30D324-D847-4D77-B25C-1FFCB285CC5B}" type="parTrans" cxnId="{525720F4-F584-4602-8045-1D588FC8AE20}">
      <dgm:prSet/>
      <dgm:spPr/>
      <dgm:t>
        <a:bodyPr/>
        <a:lstStyle/>
        <a:p>
          <a:endParaRPr lang="en-US"/>
        </a:p>
      </dgm:t>
    </dgm:pt>
    <dgm:pt modelId="{9EA79968-FE7D-478E-A9E8-C554B0CEFEF1}" type="sibTrans" cxnId="{525720F4-F584-4602-8045-1D588FC8AE20}">
      <dgm:prSet/>
      <dgm:spPr/>
      <dgm:t>
        <a:bodyPr/>
        <a:lstStyle/>
        <a:p>
          <a:endParaRPr lang="en-US"/>
        </a:p>
      </dgm:t>
    </dgm:pt>
    <dgm:pt modelId="{D4B2E938-8188-4DD5-B8FA-2E98C43798B3}">
      <dgm:prSet/>
      <dgm:spPr/>
      <dgm:t>
        <a:bodyPr/>
        <a:lstStyle/>
        <a:p>
          <a:r>
            <a:rPr lang="en-US"/>
            <a:t>Browser Protection</a:t>
          </a:r>
        </a:p>
      </dgm:t>
    </dgm:pt>
    <dgm:pt modelId="{5B287654-6684-478C-A28C-47B5D85A0819}" type="parTrans" cxnId="{FE491C2B-3AED-4703-A388-F8DAA8C67132}">
      <dgm:prSet/>
      <dgm:spPr/>
      <dgm:t>
        <a:bodyPr/>
        <a:lstStyle/>
        <a:p>
          <a:endParaRPr lang="en-US"/>
        </a:p>
      </dgm:t>
    </dgm:pt>
    <dgm:pt modelId="{73A8D4A9-9D9C-4E4A-860F-965A06A52FEE}" type="sibTrans" cxnId="{FE491C2B-3AED-4703-A388-F8DAA8C67132}">
      <dgm:prSet/>
      <dgm:spPr/>
      <dgm:t>
        <a:bodyPr/>
        <a:lstStyle/>
        <a:p>
          <a:endParaRPr lang="en-US"/>
        </a:p>
      </dgm:t>
    </dgm:pt>
    <dgm:pt modelId="{EF0AF344-9629-490E-ACC1-F5034CC8D86C}">
      <dgm:prSet/>
      <dgm:spPr/>
      <dgm:t>
        <a:bodyPr/>
        <a:lstStyle/>
        <a:p>
          <a:r>
            <a:rPr lang="en-US"/>
            <a:t>Chrome doesn’t allow XSS. </a:t>
          </a:r>
        </a:p>
      </dgm:t>
    </dgm:pt>
    <dgm:pt modelId="{DD07EFA6-556F-4D2A-8E7D-94E09528F5C7}" type="parTrans" cxnId="{9BF08795-A9ED-45BC-92C0-94C0A0132748}">
      <dgm:prSet/>
      <dgm:spPr/>
      <dgm:t>
        <a:bodyPr/>
        <a:lstStyle/>
        <a:p>
          <a:endParaRPr lang="en-US"/>
        </a:p>
      </dgm:t>
    </dgm:pt>
    <dgm:pt modelId="{23512D9C-8D62-4551-95FE-F13E5DAED69C}" type="sibTrans" cxnId="{9BF08795-A9ED-45BC-92C0-94C0A0132748}">
      <dgm:prSet/>
      <dgm:spPr/>
      <dgm:t>
        <a:bodyPr/>
        <a:lstStyle/>
        <a:p>
          <a:endParaRPr lang="en-US"/>
        </a:p>
      </dgm:t>
    </dgm:pt>
    <dgm:pt modelId="{14308150-544B-4B6C-9CD0-3E68E958C8D1}">
      <dgm:prSet/>
      <dgm:spPr/>
      <dgm:t>
        <a:bodyPr/>
        <a:lstStyle/>
        <a:p>
          <a:r>
            <a:rPr lang="en-US"/>
            <a:t>XSS Filters </a:t>
          </a:r>
        </a:p>
      </dgm:t>
    </dgm:pt>
    <dgm:pt modelId="{B1659750-D2F3-4D08-BF45-35591FB6B41C}" type="parTrans" cxnId="{D0A8CF72-1D28-478B-8D51-F0543691D4FE}">
      <dgm:prSet/>
      <dgm:spPr/>
      <dgm:t>
        <a:bodyPr/>
        <a:lstStyle/>
        <a:p>
          <a:endParaRPr lang="en-US"/>
        </a:p>
      </dgm:t>
    </dgm:pt>
    <dgm:pt modelId="{97D1506B-5F6E-4689-90F4-ECC165DF9425}" type="sibTrans" cxnId="{D0A8CF72-1D28-478B-8D51-F0543691D4FE}">
      <dgm:prSet/>
      <dgm:spPr/>
      <dgm:t>
        <a:bodyPr/>
        <a:lstStyle/>
        <a:p>
          <a:endParaRPr lang="en-US"/>
        </a:p>
      </dgm:t>
    </dgm:pt>
    <dgm:pt modelId="{2C21138A-23D1-480C-A8EC-96A3F41B4D16}">
      <dgm:prSet/>
      <dgm:spPr/>
      <dgm:t>
        <a:bodyPr/>
        <a:lstStyle/>
        <a:p>
          <a:r>
            <a:rPr lang="en-US"/>
            <a:t>.NET CORE TagHelpers</a:t>
          </a:r>
        </a:p>
      </dgm:t>
    </dgm:pt>
    <dgm:pt modelId="{EF2BFFB4-B53A-40FC-8311-75BE55B308E5}" type="parTrans" cxnId="{927E39E6-BE6C-4F4E-ACCB-D8FD944E371B}">
      <dgm:prSet/>
      <dgm:spPr/>
      <dgm:t>
        <a:bodyPr/>
        <a:lstStyle/>
        <a:p>
          <a:endParaRPr lang="en-US"/>
        </a:p>
      </dgm:t>
    </dgm:pt>
    <dgm:pt modelId="{D20AB036-5440-4723-9E85-D679CCC6190E}" type="sibTrans" cxnId="{927E39E6-BE6C-4F4E-ACCB-D8FD944E371B}">
      <dgm:prSet/>
      <dgm:spPr/>
      <dgm:t>
        <a:bodyPr/>
        <a:lstStyle/>
        <a:p>
          <a:endParaRPr lang="en-US"/>
        </a:p>
      </dgm:t>
    </dgm:pt>
    <dgm:pt modelId="{9B04556B-8239-49D4-A400-49D1AC0C1686}">
      <dgm:prSet/>
      <dgm:spPr/>
      <dgm:t>
        <a:bodyPr/>
        <a:lstStyle/>
        <a:p>
          <a:r>
            <a:rPr lang="en-US"/>
            <a:t>Not all frameworks support this yet. </a:t>
          </a:r>
        </a:p>
      </dgm:t>
    </dgm:pt>
    <dgm:pt modelId="{006CF618-EFDE-473F-B5CF-032E7A6714E6}" type="parTrans" cxnId="{F6ABF6E1-1371-41E3-B226-7C1A649D2511}">
      <dgm:prSet/>
      <dgm:spPr/>
      <dgm:t>
        <a:bodyPr/>
        <a:lstStyle/>
        <a:p>
          <a:endParaRPr lang="en-US"/>
        </a:p>
      </dgm:t>
    </dgm:pt>
    <dgm:pt modelId="{E6786E76-98EE-468C-90DB-F24DBAF3A60B}" type="sibTrans" cxnId="{F6ABF6E1-1371-41E3-B226-7C1A649D2511}">
      <dgm:prSet/>
      <dgm:spPr/>
      <dgm:t>
        <a:bodyPr/>
        <a:lstStyle/>
        <a:p>
          <a:endParaRPr lang="en-US"/>
        </a:p>
      </dgm:t>
    </dgm:pt>
    <dgm:pt modelId="{27DBBB48-34E8-47A1-BF2B-DBF1BC65F690}" type="pres">
      <dgm:prSet presAssocID="{224BB020-8B85-4C22-9383-736330792926}" presName="root" presStyleCnt="0">
        <dgm:presLayoutVars>
          <dgm:dir/>
          <dgm:resizeHandles val="exact"/>
        </dgm:presLayoutVars>
      </dgm:prSet>
      <dgm:spPr/>
    </dgm:pt>
    <dgm:pt modelId="{CA3E998F-4178-4288-8596-D79A192CBB7E}" type="pres">
      <dgm:prSet presAssocID="{21360041-8C43-41A4-AA67-88C7E3133E7F}" presName="compNode" presStyleCnt="0"/>
      <dgm:spPr/>
    </dgm:pt>
    <dgm:pt modelId="{E8B09E64-61BC-457D-9BCA-83932B0B964C}" type="pres">
      <dgm:prSet presAssocID="{21360041-8C43-41A4-AA67-88C7E3133E7F}" presName="bgRect" presStyleLbl="bgShp" presStyleIdx="0" presStyleCnt="5"/>
      <dgm:spPr/>
    </dgm:pt>
    <dgm:pt modelId="{EE32F50E-7B56-42CD-BDD0-9D1080C0ED48}" type="pres">
      <dgm:prSet presAssocID="{21360041-8C43-41A4-AA67-88C7E3133E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1A2CB21-0B42-431D-B4E9-83D5B3D3AA6E}" type="pres">
      <dgm:prSet presAssocID="{21360041-8C43-41A4-AA67-88C7E3133E7F}" presName="spaceRect" presStyleCnt="0"/>
      <dgm:spPr/>
    </dgm:pt>
    <dgm:pt modelId="{111E560D-CFE3-4256-BB83-B4203E286B9F}" type="pres">
      <dgm:prSet presAssocID="{21360041-8C43-41A4-AA67-88C7E3133E7F}" presName="parTx" presStyleLbl="revTx" presStyleIdx="0" presStyleCnt="9">
        <dgm:presLayoutVars>
          <dgm:chMax val="0"/>
          <dgm:chPref val="0"/>
        </dgm:presLayoutVars>
      </dgm:prSet>
      <dgm:spPr/>
    </dgm:pt>
    <dgm:pt modelId="{6EF0FAC2-9E6C-49CF-862C-EE1644396893}" type="pres">
      <dgm:prSet presAssocID="{351B5932-507B-48C6-AA2E-C9B51B555A38}" presName="sibTrans" presStyleCnt="0"/>
      <dgm:spPr/>
    </dgm:pt>
    <dgm:pt modelId="{3E02AAC2-D06F-4163-B391-44A7030B834C}" type="pres">
      <dgm:prSet presAssocID="{2CA3E87D-FC93-4ADB-8682-002D66213218}" presName="compNode" presStyleCnt="0"/>
      <dgm:spPr/>
    </dgm:pt>
    <dgm:pt modelId="{462B5A86-E737-4596-899C-31404D46313B}" type="pres">
      <dgm:prSet presAssocID="{2CA3E87D-FC93-4ADB-8682-002D66213218}" presName="bgRect" presStyleLbl="bgShp" presStyleIdx="1" presStyleCnt="5"/>
      <dgm:spPr/>
    </dgm:pt>
    <dgm:pt modelId="{A2AA0E74-E805-4464-90D0-7AA8A7BA34D2}" type="pres">
      <dgm:prSet presAssocID="{2CA3E87D-FC93-4ADB-8682-002D6621321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4DCC069-86CB-4BB7-AF6A-63F133976EA5}" type="pres">
      <dgm:prSet presAssocID="{2CA3E87D-FC93-4ADB-8682-002D66213218}" presName="spaceRect" presStyleCnt="0"/>
      <dgm:spPr/>
    </dgm:pt>
    <dgm:pt modelId="{15495F44-7099-474A-B151-2EF6B4AEFDBC}" type="pres">
      <dgm:prSet presAssocID="{2CA3E87D-FC93-4ADB-8682-002D66213218}" presName="parTx" presStyleLbl="revTx" presStyleIdx="1" presStyleCnt="9">
        <dgm:presLayoutVars>
          <dgm:chMax val="0"/>
          <dgm:chPref val="0"/>
        </dgm:presLayoutVars>
      </dgm:prSet>
      <dgm:spPr/>
    </dgm:pt>
    <dgm:pt modelId="{809A0F62-3C29-40AA-B4F7-DD1BD4CDE037}" type="pres">
      <dgm:prSet presAssocID="{2CA3E87D-FC93-4ADB-8682-002D66213218}" presName="desTx" presStyleLbl="revTx" presStyleIdx="2" presStyleCnt="9">
        <dgm:presLayoutVars/>
      </dgm:prSet>
      <dgm:spPr/>
    </dgm:pt>
    <dgm:pt modelId="{51210733-0362-4D36-8416-75160F3B9345}" type="pres">
      <dgm:prSet presAssocID="{176E601E-3E42-4424-8540-02255C7EB13D}" presName="sibTrans" presStyleCnt="0"/>
      <dgm:spPr/>
    </dgm:pt>
    <dgm:pt modelId="{87B79E81-9130-4D54-AC3F-7D499C94E70A}" type="pres">
      <dgm:prSet presAssocID="{5B2A1059-B1E6-4AB0-B779-F08FB94F7733}" presName="compNode" presStyleCnt="0"/>
      <dgm:spPr/>
    </dgm:pt>
    <dgm:pt modelId="{7E02D1A9-C2A6-44D8-80D2-B6797E5542D3}" type="pres">
      <dgm:prSet presAssocID="{5B2A1059-B1E6-4AB0-B779-F08FB94F7733}" presName="bgRect" presStyleLbl="bgShp" presStyleIdx="2" presStyleCnt="5"/>
      <dgm:spPr/>
    </dgm:pt>
    <dgm:pt modelId="{072F8FA6-7F78-434F-A17E-6FF8FA94E27A}" type="pres">
      <dgm:prSet presAssocID="{5B2A1059-B1E6-4AB0-B779-F08FB94F773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BFA6F73-F77D-4EA0-A705-461E2F6EC99C}" type="pres">
      <dgm:prSet presAssocID="{5B2A1059-B1E6-4AB0-B779-F08FB94F7733}" presName="spaceRect" presStyleCnt="0"/>
      <dgm:spPr/>
    </dgm:pt>
    <dgm:pt modelId="{4EAFD222-25FC-4A96-A566-C6675E98199B}" type="pres">
      <dgm:prSet presAssocID="{5B2A1059-B1E6-4AB0-B779-F08FB94F7733}" presName="parTx" presStyleLbl="revTx" presStyleIdx="3" presStyleCnt="9">
        <dgm:presLayoutVars>
          <dgm:chMax val="0"/>
          <dgm:chPref val="0"/>
        </dgm:presLayoutVars>
      </dgm:prSet>
      <dgm:spPr/>
    </dgm:pt>
    <dgm:pt modelId="{7722917C-F3BD-4198-9EDE-399FF77E209F}" type="pres">
      <dgm:prSet presAssocID="{5B2A1059-B1E6-4AB0-B779-F08FB94F7733}" presName="desTx" presStyleLbl="revTx" presStyleIdx="4" presStyleCnt="9">
        <dgm:presLayoutVars/>
      </dgm:prSet>
      <dgm:spPr/>
    </dgm:pt>
    <dgm:pt modelId="{DF51FE84-D466-41B3-B3B0-836CB7E3EF04}" type="pres">
      <dgm:prSet presAssocID="{8638164A-7FC7-49EF-9803-D0C83E2242B7}" presName="sibTrans" presStyleCnt="0"/>
      <dgm:spPr/>
    </dgm:pt>
    <dgm:pt modelId="{ACC1163F-1898-4FE6-BF3A-69521A763B77}" type="pres">
      <dgm:prSet presAssocID="{D4B2E938-8188-4DD5-B8FA-2E98C43798B3}" presName="compNode" presStyleCnt="0"/>
      <dgm:spPr/>
    </dgm:pt>
    <dgm:pt modelId="{1DD181E8-CC3B-410E-BF95-6F534689629A}" type="pres">
      <dgm:prSet presAssocID="{D4B2E938-8188-4DD5-B8FA-2E98C43798B3}" presName="bgRect" presStyleLbl="bgShp" presStyleIdx="3" presStyleCnt="5"/>
      <dgm:spPr/>
    </dgm:pt>
    <dgm:pt modelId="{72E30D85-D77D-4587-9CA4-4B0719435050}" type="pres">
      <dgm:prSet presAssocID="{D4B2E938-8188-4DD5-B8FA-2E98C43798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E37693-323F-4537-850A-8F0CFCFB307A}" type="pres">
      <dgm:prSet presAssocID="{D4B2E938-8188-4DD5-B8FA-2E98C43798B3}" presName="spaceRect" presStyleCnt="0"/>
      <dgm:spPr/>
    </dgm:pt>
    <dgm:pt modelId="{D41FCA94-BC64-4DDA-9347-A8D32EF9FF91}" type="pres">
      <dgm:prSet presAssocID="{D4B2E938-8188-4DD5-B8FA-2E98C43798B3}" presName="parTx" presStyleLbl="revTx" presStyleIdx="5" presStyleCnt="9">
        <dgm:presLayoutVars>
          <dgm:chMax val="0"/>
          <dgm:chPref val="0"/>
        </dgm:presLayoutVars>
      </dgm:prSet>
      <dgm:spPr/>
    </dgm:pt>
    <dgm:pt modelId="{9BE571C6-2A30-4C11-AB58-544732852D80}" type="pres">
      <dgm:prSet presAssocID="{D4B2E938-8188-4DD5-B8FA-2E98C43798B3}" presName="desTx" presStyleLbl="revTx" presStyleIdx="6" presStyleCnt="9">
        <dgm:presLayoutVars/>
      </dgm:prSet>
      <dgm:spPr/>
    </dgm:pt>
    <dgm:pt modelId="{59AE72D3-D188-4D03-85DF-9E370861EA70}" type="pres">
      <dgm:prSet presAssocID="{73A8D4A9-9D9C-4E4A-860F-965A06A52FEE}" presName="sibTrans" presStyleCnt="0"/>
      <dgm:spPr/>
    </dgm:pt>
    <dgm:pt modelId="{6312EF54-4A34-458B-8720-5311EA2B91DC}" type="pres">
      <dgm:prSet presAssocID="{2C21138A-23D1-480C-A8EC-96A3F41B4D16}" presName="compNode" presStyleCnt="0"/>
      <dgm:spPr/>
    </dgm:pt>
    <dgm:pt modelId="{7111DCE4-DF20-48E5-A114-955BFC877227}" type="pres">
      <dgm:prSet presAssocID="{2C21138A-23D1-480C-A8EC-96A3F41B4D16}" presName="bgRect" presStyleLbl="bgShp" presStyleIdx="4" presStyleCnt="5"/>
      <dgm:spPr/>
    </dgm:pt>
    <dgm:pt modelId="{408E3E1B-1BA9-461A-B445-DFAD8F5D426E}" type="pres">
      <dgm:prSet presAssocID="{2C21138A-23D1-480C-A8EC-96A3F41B4D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DB3DAA4-2BFE-452A-B4BC-885A34E16AFE}" type="pres">
      <dgm:prSet presAssocID="{2C21138A-23D1-480C-A8EC-96A3F41B4D16}" presName="spaceRect" presStyleCnt="0"/>
      <dgm:spPr/>
    </dgm:pt>
    <dgm:pt modelId="{93CDF190-DF01-41C3-A584-8904699F6745}" type="pres">
      <dgm:prSet presAssocID="{2C21138A-23D1-480C-A8EC-96A3F41B4D16}" presName="parTx" presStyleLbl="revTx" presStyleIdx="7" presStyleCnt="9">
        <dgm:presLayoutVars>
          <dgm:chMax val="0"/>
          <dgm:chPref val="0"/>
        </dgm:presLayoutVars>
      </dgm:prSet>
      <dgm:spPr/>
    </dgm:pt>
    <dgm:pt modelId="{7E976799-DD13-454A-98C6-F276B925C461}" type="pres">
      <dgm:prSet presAssocID="{2C21138A-23D1-480C-A8EC-96A3F41B4D16}" presName="desTx" presStyleLbl="revTx" presStyleIdx="8" presStyleCnt="9">
        <dgm:presLayoutVars/>
      </dgm:prSet>
      <dgm:spPr/>
    </dgm:pt>
  </dgm:ptLst>
  <dgm:cxnLst>
    <dgm:cxn modelId="{96ED6E0A-BFDC-4EF3-A7AC-64B1C54C0D4F}" type="presOf" srcId="{224BB020-8B85-4C22-9383-736330792926}" destId="{27DBBB48-34E8-47A1-BF2B-DBF1BC65F690}" srcOrd="0" destOrd="0" presId="urn:microsoft.com/office/officeart/2018/2/layout/IconVerticalSolidList"/>
    <dgm:cxn modelId="{E6F93A0D-F582-4D9A-A588-32FDA0F24629}" srcId="{224BB020-8B85-4C22-9383-736330792926}" destId="{21360041-8C43-41A4-AA67-88C7E3133E7F}" srcOrd="0" destOrd="0" parTransId="{77822511-276C-44B4-8A61-4AA39B3C9FD0}" sibTransId="{351B5932-507B-48C6-AA2E-C9B51B555A38}"/>
    <dgm:cxn modelId="{6416C418-B71D-41FE-B845-4168D3B66398}" srcId="{5B2A1059-B1E6-4AB0-B779-F08FB94F7733}" destId="{DE2A3C03-0C86-4624-8320-AA289F95FB74}" srcOrd="0" destOrd="0" parTransId="{C35958FD-7459-4EB1-8012-D92ECBC1CD6D}" sibTransId="{1B12C0F8-EE92-4B97-B74A-7EC913B599FB}"/>
    <dgm:cxn modelId="{40A2991C-16C0-47F2-911D-C150D9D54432}" type="presOf" srcId="{2441FD29-730F-450F-91E6-97D163EE2614}" destId="{809A0F62-3C29-40AA-B4F7-DD1BD4CDE037}" srcOrd="0" destOrd="1" presId="urn:microsoft.com/office/officeart/2018/2/layout/IconVerticalSolidList"/>
    <dgm:cxn modelId="{FE491C2B-3AED-4703-A388-F8DAA8C67132}" srcId="{224BB020-8B85-4C22-9383-736330792926}" destId="{D4B2E938-8188-4DD5-B8FA-2E98C43798B3}" srcOrd="3" destOrd="0" parTransId="{5B287654-6684-478C-A28C-47B5D85A0819}" sibTransId="{73A8D4A9-9D9C-4E4A-860F-965A06A52FEE}"/>
    <dgm:cxn modelId="{BB09D862-E30C-4F41-BDAA-77DF984C2C69}" type="presOf" srcId="{DE2A3C03-0C86-4624-8320-AA289F95FB74}" destId="{7722917C-F3BD-4198-9EDE-399FF77E209F}" srcOrd="0" destOrd="0" presId="urn:microsoft.com/office/officeart/2018/2/layout/IconVerticalSolidList"/>
    <dgm:cxn modelId="{3949136A-E4C4-4D5A-9D03-603925193F57}" srcId="{2CA3E87D-FC93-4ADB-8682-002D66213218}" destId="{DE1ADC2B-B859-495A-BC2B-A2DE6AB43586}" srcOrd="0" destOrd="0" parTransId="{57C86C8E-302B-48AC-B41F-CF84DECCFE9B}" sibTransId="{2E76B655-8E7C-4F42-A307-57E1F843C0AD}"/>
    <dgm:cxn modelId="{D0A8CF72-1D28-478B-8D51-F0543691D4FE}" srcId="{D4B2E938-8188-4DD5-B8FA-2E98C43798B3}" destId="{14308150-544B-4B6C-9CD0-3E68E958C8D1}" srcOrd="1" destOrd="0" parTransId="{B1659750-D2F3-4D08-BF45-35591FB6B41C}" sibTransId="{97D1506B-5F6E-4689-90F4-ECC165DF9425}"/>
    <dgm:cxn modelId="{371D5379-01BC-45E8-B5CB-11D7B4EE935D}" type="presOf" srcId="{14308150-544B-4B6C-9CD0-3E68E958C8D1}" destId="{9BE571C6-2A30-4C11-AB58-544732852D80}" srcOrd="0" destOrd="1" presId="urn:microsoft.com/office/officeart/2018/2/layout/IconVerticalSolidList"/>
    <dgm:cxn modelId="{5DB6B583-859B-4E90-BA87-4E7755ACBA5D}" type="presOf" srcId="{EF0AF344-9629-490E-ACC1-F5034CC8D86C}" destId="{9BE571C6-2A30-4C11-AB58-544732852D80}" srcOrd="0" destOrd="0" presId="urn:microsoft.com/office/officeart/2018/2/layout/IconVerticalSolidList"/>
    <dgm:cxn modelId="{64E8E185-143E-497E-AFE4-43C7A925D790}" srcId="{224BB020-8B85-4C22-9383-736330792926}" destId="{5B2A1059-B1E6-4AB0-B779-F08FB94F7733}" srcOrd="2" destOrd="0" parTransId="{A3283A69-A4EB-4828-93F4-E6B0C1256A6C}" sibTransId="{8638164A-7FC7-49EF-9803-D0C83E2242B7}"/>
    <dgm:cxn modelId="{9BF08795-A9ED-45BC-92C0-94C0A0132748}" srcId="{D4B2E938-8188-4DD5-B8FA-2E98C43798B3}" destId="{EF0AF344-9629-490E-ACC1-F5034CC8D86C}" srcOrd="0" destOrd="0" parTransId="{DD07EFA6-556F-4D2A-8E7D-94E09528F5C7}" sibTransId="{23512D9C-8D62-4551-95FE-F13E5DAED69C}"/>
    <dgm:cxn modelId="{41B60DB1-2A0B-41C8-A05C-3E2970A2FD48}" type="presOf" srcId="{9B04556B-8239-49D4-A400-49D1AC0C1686}" destId="{7E976799-DD13-454A-98C6-F276B925C461}" srcOrd="0" destOrd="0" presId="urn:microsoft.com/office/officeart/2018/2/layout/IconVerticalSolidList"/>
    <dgm:cxn modelId="{E28505BB-9B1B-42BF-94F9-8D9FA58AEFD0}" type="presOf" srcId="{DE1ADC2B-B859-495A-BC2B-A2DE6AB43586}" destId="{809A0F62-3C29-40AA-B4F7-DD1BD4CDE037}" srcOrd="0" destOrd="0" presId="urn:microsoft.com/office/officeart/2018/2/layout/IconVerticalSolidList"/>
    <dgm:cxn modelId="{B46A93BF-E61D-4846-BA77-3E11AC04D2E2}" srcId="{224BB020-8B85-4C22-9383-736330792926}" destId="{2CA3E87D-FC93-4ADB-8682-002D66213218}" srcOrd="1" destOrd="0" parTransId="{0E614508-421C-4914-B1A1-90052D348CA9}" sibTransId="{176E601E-3E42-4424-8540-02255C7EB13D}"/>
    <dgm:cxn modelId="{99B2E2C6-BB67-489B-A4EE-4401371677AB}" type="presOf" srcId="{21360041-8C43-41A4-AA67-88C7E3133E7F}" destId="{111E560D-CFE3-4256-BB83-B4203E286B9F}" srcOrd="0" destOrd="0" presId="urn:microsoft.com/office/officeart/2018/2/layout/IconVerticalSolidList"/>
    <dgm:cxn modelId="{6340A6CE-B4A3-4DB2-A62E-BDC67D474067}" type="presOf" srcId="{2CA3E87D-FC93-4ADB-8682-002D66213218}" destId="{15495F44-7099-474A-B151-2EF6B4AEFDBC}" srcOrd="0" destOrd="0" presId="urn:microsoft.com/office/officeart/2018/2/layout/IconVerticalSolidList"/>
    <dgm:cxn modelId="{CCD70DD4-8087-4918-815A-3175DA018778}" type="presOf" srcId="{5B2A1059-B1E6-4AB0-B779-F08FB94F7733}" destId="{4EAFD222-25FC-4A96-A566-C6675E98199B}" srcOrd="0" destOrd="0" presId="urn:microsoft.com/office/officeart/2018/2/layout/IconVerticalSolidList"/>
    <dgm:cxn modelId="{F6ABF6E1-1371-41E3-B226-7C1A649D2511}" srcId="{2C21138A-23D1-480C-A8EC-96A3F41B4D16}" destId="{9B04556B-8239-49D4-A400-49D1AC0C1686}" srcOrd="0" destOrd="0" parTransId="{006CF618-EFDE-473F-B5CF-032E7A6714E6}" sibTransId="{E6786E76-98EE-468C-90DB-F24DBAF3A60B}"/>
    <dgm:cxn modelId="{812B8DE4-869E-45C3-9BB6-C41F37FA017D}" type="presOf" srcId="{E3468A74-11DD-481A-9CFB-0BCADB4D3755}" destId="{7722917C-F3BD-4198-9EDE-399FF77E209F}" srcOrd="0" destOrd="1" presId="urn:microsoft.com/office/officeart/2018/2/layout/IconVerticalSolidList"/>
    <dgm:cxn modelId="{927E39E6-BE6C-4F4E-ACCB-D8FD944E371B}" srcId="{224BB020-8B85-4C22-9383-736330792926}" destId="{2C21138A-23D1-480C-A8EC-96A3F41B4D16}" srcOrd="4" destOrd="0" parTransId="{EF2BFFB4-B53A-40FC-8311-75BE55B308E5}" sibTransId="{D20AB036-5440-4723-9E85-D679CCC6190E}"/>
    <dgm:cxn modelId="{CF90EAEC-6527-4E66-B91C-BDAEC8668A44}" type="presOf" srcId="{D4B2E938-8188-4DD5-B8FA-2E98C43798B3}" destId="{D41FCA94-BC64-4DDA-9347-A8D32EF9FF91}" srcOrd="0" destOrd="0" presId="urn:microsoft.com/office/officeart/2018/2/layout/IconVerticalSolidList"/>
    <dgm:cxn modelId="{525720F4-F584-4602-8045-1D588FC8AE20}" srcId="{5B2A1059-B1E6-4AB0-B779-F08FB94F7733}" destId="{E3468A74-11DD-481A-9CFB-0BCADB4D3755}" srcOrd="1" destOrd="0" parTransId="{4F30D324-D847-4D77-B25C-1FFCB285CC5B}" sibTransId="{9EA79968-FE7D-478E-A9E8-C554B0CEFEF1}"/>
    <dgm:cxn modelId="{44612EFA-A9F8-4ABE-8BA8-FD66BEC3B9A1}" srcId="{2CA3E87D-FC93-4ADB-8682-002D66213218}" destId="{2441FD29-730F-450F-91E6-97D163EE2614}" srcOrd="1" destOrd="0" parTransId="{FE21B5B4-6BDE-451F-8A1F-39CD081D5DF9}" sibTransId="{E1C2F1F2-EE51-46CD-94FB-BB088A61E14B}"/>
    <dgm:cxn modelId="{2DB38AFE-C2AB-46F4-8EBD-C2537AC5BE01}" type="presOf" srcId="{2C21138A-23D1-480C-A8EC-96A3F41B4D16}" destId="{93CDF190-DF01-41C3-A584-8904699F6745}" srcOrd="0" destOrd="0" presId="urn:microsoft.com/office/officeart/2018/2/layout/IconVerticalSolidList"/>
    <dgm:cxn modelId="{E846A0BC-FC7C-483B-A6E9-8ABBF667525E}" type="presParOf" srcId="{27DBBB48-34E8-47A1-BF2B-DBF1BC65F690}" destId="{CA3E998F-4178-4288-8596-D79A192CBB7E}" srcOrd="0" destOrd="0" presId="urn:microsoft.com/office/officeart/2018/2/layout/IconVerticalSolidList"/>
    <dgm:cxn modelId="{10FBC650-F2DD-4119-9D55-8B54177FCABF}" type="presParOf" srcId="{CA3E998F-4178-4288-8596-D79A192CBB7E}" destId="{E8B09E64-61BC-457D-9BCA-83932B0B964C}" srcOrd="0" destOrd="0" presId="urn:microsoft.com/office/officeart/2018/2/layout/IconVerticalSolidList"/>
    <dgm:cxn modelId="{FD5C766B-E0B2-4F2F-8B62-DA09717B3869}" type="presParOf" srcId="{CA3E998F-4178-4288-8596-D79A192CBB7E}" destId="{EE32F50E-7B56-42CD-BDD0-9D1080C0ED48}" srcOrd="1" destOrd="0" presId="urn:microsoft.com/office/officeart/2018/2/layout/IconVerticalSolidList"/>
    <dgm:cxn modelId="{6AF3BED3-5B78-4589-9D6E-238A0A6D6B21}" type="presParOf" srcId="{CA3E998F-4178-4288-8596-D79A192CBB7E}" destId="{31A2CB21-0B42-431D-B4E9-83D5B3D3AA6E}" srcOrd="2" destOrd="0" presId="urn:microsoft.com/office/officeart/2018/2/layout/IconVerticalSolidList"/>
    <dgm:cxn modelId="{87A24635-4890-4E48-A0D9-F79D5F88C6C0}" type="presParOf" srcId="{CA3E998F-4178-4288-8596-D79A192CBB7E}" destId="{111E560D-CFE3-4256-BB83-B4203E286B9F}" srcOrd="3" destOrd="0" presId="urn:microsoft.com/office/officeart/2018/2/layout/IconVerticalSolidList"/>
    <dgm:cxn modelId="{35D5AAE1-40A2-4C43-A844-0565375CEF25}" type="presParOf" srcId="{27DBBB48-34E8-47A1-BF2B-DBF1BC65F690}" destId="{6EF0FAC2-9E6C-49CF-862C-EE1644396893}" srcOrd="1" destOrd="0" presId="urn:microsoft.com/office/officeart/2018/2/layout/IconVerticalSolidList"/>
    <dgm:cxn modelId="{4AEC34E9-DE54-46C1-AC66-E163F354473C}" type="presParOf" srcId="{27DBBB48-34E8-47A1-BF2B-DBF1BC65F690}" destId="{3E02AAC2-D06F-4163-B391-44A7030B834C}" srcOrd="2" destOrd="0" presId="urn:microsoft.com/office/officeart/2018/2/layout/IconVerticalSolidList"/>
    <dgm:cxn modelId="{E32FCED6-86A5-498C-ADE9-62C400648290}" type="presParOf" srcId="{3E02AAC2-D06F-4163-B391-44A7030B834C}" destId="{462B5A86-E737-4596-899C-31404D46313B}" srcOrd="0" destOrd="0" presId="urn:microsoft.com/office/officeart/2018/2/layout/IconVerticalSolidList"/>
    <dgm:cxn modelId="{6C217BAE-94EA-4765-B662-C444ED63A4A5}" type="presParOf" srcId="{3E02AAC2-D06F-4163-B391-44A7030B834C}" destId="{A2AA0E74-E805-4464-90D0-7AA8A7BA34D2}" srcOrd="1" destOrd="0" presId="urn:microsoft.com/office/officeart/2018/2/layout/IconVerticalSolidList"/>
    <dgm:cxn modelId="{9B69D16C-3C21-4FF9-BD05-E1D1851142EC}" type="presParOf" srcId="{3E02AAC2-D06F-4163-B391-44A7030B834C}" destId="{D4DCC069-86CB-4BB7-AF6A-63F133976EA5}" srcOrd="2" destOrd="0" presId="urn:microsoft.com/office/officeart/2018/2/layout/IconVerticalSolidList"/>
    <dgm:cxn modelId="{01D1E9E7-361A-49E2-8288-A17AF17EDE0D}" type="presParOf" srcId="{3E02AAC2-D06F-4163-B391-44A7030B834C}" destId="{15495F44-7099-474A-B151-2EF6B4AEFDBC}" srcOrd="3" destOrd="0" presId="urn:microsoft.com/office/officeart/2018/2/layout/IconVerticalSolidList"/>
    <dgm:cxn modelId="{1DF711D0-FCEB-4624-A0D7-5D0335C1A66D}" type="presParOf" srcId="{3E02AAC2-D06F-4163-B391-44A7030B834C}" destId="{809A0F62-3C29-40AA-B4F7-DD1BD4CDE037}" srcOrd="4" destOrd="0" presId="urn:microsoft.com/office/officeart/2018/2/layout/IconVerticalSolidList"/>
    <dgm:cxn modelId="{0ED15D58-46EF-493E-8E69-472275E4FEF2}" type="presParOf" srcId="{27DBBB48-34E8-47A1-BF2B-DBF1BC65F690}" destId="{51210733-0362-4D36-8416-75160F3B9345}" srcOrd="3" destOrd="0" presId="urn:microsoft.com/office/officeart/2018/2/layout/IconVerticalSolidList"/>
    <dgm:cxn modelId="{DACF5103-2B69-45D3-8E7B-FE00687F6186}" type="presParOf" srcId="{27DBBB48-34E8-47A1-BF2B-DBF1BC65F690}" destId="{87B79E81-9130-4D54-AC3F-7D499C94E70A}" srcOrd="4" destOrd="0" presId="urn:microsoft.com/office/officeart/2018/2/layout/IconVerticalSolidList"/>
    <dgm:cxn modelId="{87D3B914-27D5-4606-AED2-D7AF6565FB35}" type="presParOf" srcId="{87B79E81-9130-4D54-AC3F-7D499C94E70A}" destId="{7E02D1A9-C2A6-44D8-80D2-B6797E5542D3}" srcOrd="0" destOrd="0" presId="urn:microsoft.com/office/officeart/2018/2/layout/IconVerticalSolidList"/>
    <dgm:cxn modelId="{824D8C1C-D159-4BA3-9860-A6B5EA49EC90}" type="presParOf" srcId="{87B79E81-9130-4D54-AC3F-7D499C94E70A}" destId="{072F8FA6-7F78-434F-A17E-6FF8FA94E27A}" srcOrd="1" destOrd="0" presId="urn:microsoft.com/office/officeart/2018/2/layout/IconVerticalSolidList"/>
    <dgm:cxn modelId="{398153C1-D43B-4025-A3A6-E05DCB147257}" type="presParOf" srcId="{87B79E81-9130-4D54-AC3F-7D499C94E70A}" destId="{3BFA6F73-F77D-4EA0-A705-461E2F6EC99C}" srcOrd="2" destOrd="0" presId="urn:microsoft.com/office/officeart/2018/2/layout/IconVerticalSolidList"/>
    <dgm:cxn modelId="{C4A72339-E868-4964-B670-6BD6CDA215D1}" type="presParOf" srcId="{87B79E81-9130-4D54-AC3F-7D499C94E70A}" destId="{4EAFD222-25FC-4A96-A566-C6675E98199B}" srcOrd="3" destOrd="0" presId="urn:microsoft.com/office/officeart/2018/2/layout/IconVerticalSolidList"/>
    <dgm:cxn modelId="{2DBA4004-F10B-4581-A6D7-46186CD5680D}" type="presParOf" srcId="{87B79E81-9130-4D54-AC3F-7D499C94E70A}" destId="{7722917C-F3BD-4198-9EDE-399FF77E209F}" srcOrd="4" destOrd="0" presId="urn:microsoft.com/office/officeart/2018/2/layout/IconVerticalSolidList"/>
    <dgm:cxn modelId="{6399BC34-42B2-4C7E-B672-40598CCE9E9E}" type="presParOf" srcId="{27DBBB48-34E8-47A1-BF2B-DBF1BC65F690}" destId="{DF51FE84-D466-41B3-B3B0-836CB7E3EF04}" srcOrd="5" destOrd="0" presId="urn:microsoft.com/office/officeart/2018/2/layout/IconVerticalSolidList"/>
    <dgm:cxn modelId="{25C9B7FB-A9B7-4FD2-899C-CEE65436932D}" type="presParOf" srcId="{27DBBB48-34E8-47A1-BF2B-DBF1BC65F690}" destId="{ACC1163F-1898-4FE6-BF3A-69521A763B77}" srcOrd="6" destOrd="0" presId="urn:microsoft.com/office/officeart/2018/2/layout/IconVerticalSolidList"/>
    <dgm:cxn modelId="{C9D00250-C315-419E-81E4-503C32ABCA05}" type="presParOf" srcId="{ACC1163F-1898-4FE6-BF3A-69521A763B77}" destId="{1DD181E8-CC3B-410E-BF95-6F534689629A}" srcOrd="0" destOrd="0" presId="urn:microsoft.com/office/officeart/2018/2/layout/IconVerticalSolidList"/>
    <dgm:cxn modelId="{36BE076E-FB0C-4BE4-8AA7-046DEACC5F93}" type="presParOf" srcId="{ACC1163F-1898-4FE6-BF3A-69521A763B77}" destId="{72E30D85-D77D-4587-9CA4-4B0719435050}" srcOrd="1" destOrd="0" presId="urn:microsoft.com/office/officeart/2018/2/layout/IconVerticalSolidList"/>
    <dgm:cxn modelId="{03304A2C-D456-4C76-9D6A-EEB9B0E6CC34}" type="presParOf" srcId="{ACC1163F-1898-4FE6-BF3A-69521A763B77}" destId="{C0E37693-323F-4537-850A-8F0CFCFB307A}" srcOrd="2" destOrd="0" presId="urn:microsoft.com/office/officeart/2018/2/layout/IconVerticalSolidList"/>
    <dgm:cxn modelId="{D63ECE61-FB42-4A74-98BA-4E7741252789}" type="presParOf" srcId="{ACC1163F-1898-4FE6-BF3A-69521A763B77}" destId="{D41FCA94-BC64-4DDA-9347-A8D32EF9FF91}" srcOrd="3" destOrd="0" presId="urn:microsoft.com/office/officeart/2018/2/layout/IconVerticalSolidList"/>
    <dgm:cxn modelId="{30D61E58-D134-4484-BC45-F112189CB83A}" type="presParOf" srcId="{ACC1163F-1898-4FE6-BF3A-69521A763B77}" destId="{9BE571C6-2A30-4C11-AB58-544732852D80}" srcOrd="4" destOrd="0" presId="urn:microsoft.com/office/officeart/2018/2/layout/IconVerticalSolidList"/>
    <dgm:cxn modelId="{0FE09F07-5135-4ED6-9FB2-EBD43309CCD0}" type="presParOf" srcId="{27DBBB48-34E8-47A1-BF2B-DBF1BC65F690}" destId="{59AE72D3-D188-4D03-85DF-9E370861EA70}" srcOrd="7" destOrd="0" presId="urn:microsoft.com/office/officeart/2018/2/layout/IconVerticalSolidList"/>
    <dgm:cxn modelId="{144D06F4-79D3-484D-9F39-24BAA2250EE5}" type="presParOf" srcId="{27DBBB48-34E8-47A1-BF2B-DBF1BC65F690}" destId="{6312EF54-4A34-458B-8720-5311EA2B91DC}" srcOrd="8" destOrd="0" presId="urn:microsoft.com/office/officeart/2018/2/layout/IconVerticalSolidList"/>
    <dgm:cxn modelId="{705FE762-189A-463F-9F4C-B822D93D5C43}" type="presParOf" srcId="{6312EF54-4A34-458B-8720-5311EA2B91DC}" destId="{7111DCE4-DF20-48E5-A114-955BFC877227}" srcOrd="0" destOrd="0" presId="urn:microsoft.com/office/officeart/2018/2/layout/IconVerticalSolidList"/>
    <dgm:cxn modelId="{6C5BF9FD-7CFE-4F4E-BDB5-A8F625990C27}" type="presParOf" srcId="{6312EF54-4A34-458B-8720-5311EA2B91DC}" destId="{408E3E1B-1BA9-461A-B445-DFAD8F5D426E}" srcOrd="1" destOrd="0" presId="urn:microsoft.com/office/officeart/2018/2/layout/IconVerticalSolidList"/>
    <dgm:cxn modelId="{B046E818-4987-4B2E-91FD-EF9A4823BA67}" type="presParOf" srcId="{6312EF54-4A34-458B-8720-5311EA2B91DC}" destId="{BDB3DAA4-2BFE-452A-B4BC-885A34E16AFE}" srcOrd="2" destOrd="0" presId="urn:microsoft.com/office/officeart/2018/2/layout/IconVerticalSolidList"/>
    <dgm:cxn modelId="{F56A26A6-25E8-4EE3-9767-B980EA07AC82}" type="presParOf" srcId="{6312EF54-4A34-458B-8720-5311EA2B91DC}" destId="{93CDF190-DF01-41C3-A584-8904699F6745}" srcOrd="3" destOrd="0" presId="urn:microsoft.com/office/officeart/2018/2/layout/IconVerticalSolidList"/>
    <dgm:cxn modelId="{97908A30-DAF3-4F08-8B2C-43D473CCF3D7}" type="presParOf" srcId="{6312EF54-4A34-458B-8720-5311EA2B91DC}" destId="{7E976799-DD13-454A-98C6-F276B925C4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E3F33-63CA-4679-AFA9-D6BDEA29F02C}">
      <dsp:nvSpPr>
        <dsp:cNvPr id="0" name=""/>
        <dsp:cNvSpPr/>
      </dsp:nvSpPr>
      <dsp:spPr>
        <a:xfrm>
          <a:off x="0" y="3110"/>
          <a:ext cx="6296297" cy="91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Password Hashing</a:t>
          </a:r>
        </a:p>
      </dsp:txBody>
      <dsp:txXfrm>
        <a:off x="44549" y="47659"/>
        <a:ext cx="6207199" cy="823502"/>
      </dsp:txXfrm>
    </dsp:sp>
    <dsp:sp modelId="{AA74195F-A6BA-4297-8F68-524308EC8E6A}">
      <dsp:nvSpPr>
        <dsp:cNvPr id="0" name=""/>
        <dsp:cNvSpPr/>
      </dsp:nvSpPr>
      <dsp:spPr>
        <a:xfrm>
          <a:off x="0" y="1030910"/>
          <a:ext cx="6296297" cy="91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Salting</a:t>
          </a:r>
        </a:p>
      </dsp:txBody>
      <dsp:txXfrm>
        <a:off x="44549" y="1075459"/>
        <a:ext cx="6207199" cy="823502"/>
      </dsp:txXfrm>
    </dsp:sp>
    <dsp:sp modelId="{E267CFEC-2BE1-495C-81EF-2C8191C6DF8B}">
      <dsp:nvSpPr>
        <dsp:cNvPr id="0" name=""/>
        <dsp:cNvSpPr/>
      </dsp:nvSpPr>
      <dsp:spPr>
        <a:xfrm>
          <a:off x="0" y="2058710"/>
          <a:ext cx="6296297" cy="91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Session Identifiers</a:t>
          </a:r>
        </a:p>
      </dsp:txBody>
      <dsp:txXfrm>
        <a:off x="44549" y="2103259"/>
        <a:ext cx="6207199" cy="823502"/>
      </dsp:txXfrm>
    </dsp:sp>
    <dsp:sp modelId="{6CCAB0FA-2764-47D0-B1C7-3F6CD2EA5790}">
      <dsp:nvSpPr>
        <dsp:cNvPr id="0" name=""/>
        <dsp:cNvSpPr/>
      </dsp:nvSpPr>
      <dsp:spPr>
        <a:xfrm>
          <a:off x="0" y="3086511"/>
          <a:ext cx="6296297" cy="91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Unencrypted connections</a:t>
          </a:r>
        </a:p>
      </dsp:txBody>
      <dsp:txXfrm>
        <a:off x="44549" y="3131060"/>
        <a:ext cx="6207199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4CEC2-F91D-44D9-BA7F-69ABAC9388DD}">
      <dsp:nvSpPr>
        <dsp:cNvPr id="0" name=""/>
        <dsp:cNvSpPr/>
      </dsp:nvSpPr>
      <dsp:spPr>
        <a:xfrm>
          <a:off x="6374" y="851004"/>
          <a:ext cx="2154736" cy="6464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72" tIns="170272" rIns="170272" bIns="17027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</a:t>
          </a:r>
        </a:p>
      </dsp:txBody>
      <dsp:txXfrm>
        <a:off x="6374" y="851004"/>
        <a:ext cx="2154736" cy="646420"/>
      </dsp:txXfrm>
    </dsp:sp>
    <dsp:sp modelId="{C19D6583-30FC-45A4-AD84-81EA5EEB9ADA}">
      <dsp:nvSpPr>
        <dsp:cNvPr id="0" name=""/>
        <dsp:cNvSpPr/>
      </dsp:nvSpPr>
      <dsp:spPr>
        <a:xfrm>
          <a:off x="6374" y="1497425"/>
          <a:ext cx="2154736" cy="19065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840" tIns="212840" rIns="212840" bIns="21284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NOT save passwords in plain text</a:t>
          </a:r>
        </a:p>
      </dsp:txBody>
      <dsp:txXfrm>
        <a:off x="6374" y="1497425"/>
        <a:ext cx="2154736" cy="1906593"/>
      </dsp:txXfrm>
    </dsp:sp>
    <dsp:sp modelId="{6385C0E3-D2A3-43C4-9B0D-F5CF18B42A56}">
      <dsp:nvSpPr>
        <dsp:cNvPr id="0" name=""/>
        <dsp:cNvSpPr/>
      </dsp:nvSpPr>
      <dsp:spPr>
        <a:xfrm>
          <a:off x="2269005" y="851004"/>
          <a:ext cx="2154736" cy="646420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72" tIns="170272" rIns="170272" bIns="17027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</a:t>
          </a:r>
        </a:p>
      </dsp:txBody>
      <dsp:txXfrm>
        <a:off x="2269005" y="851004"/>
        <a:ext cx="2154736" cy="646420"/>
      </dsp:txXfrm>
    </dsp:sp>
    <dsp:sp modelId="{B89ED0E8-98CD-46C0-B241-86FE91B0F338}">
      <dsp:nvSpPr>
        <dsp:cNvPr id="0" name=""/>
        <dsp:cNvSpPr/>
      </dsp:nvSpPr>
      <dsp:spPr>
        <a:xfrm>
          <a:off x="2269005" y="1497425"/>
          <a:ext cx="2154736" cy="1906593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840" tIns="212840" rIns="212840" bIns="21284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.NET CORE Identity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PBKDF2 hashing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Random salt per user</a:t>
          </a:r>
        </a:p>
      </dsp:txBody>
      <dsp:txXfrm>
        <a:off x="2269005" y="1497425"/>
        <a:ext cx="2154736" cy="1906593"/>
      </dsp:txXfrm>
    </dsp:sp>
    <dsp:sp modelId="{EEE7DC74-60DE-422C-A047-A0332D275DCD}">
      <dsp:nvSpPr>
        <dsp:cNvPr id="0" name=""/>
        <dsp:cNvSpPr/>
      </dsp:nvSpPr>
      <dsp:spPr>
        <a:xfrm>
          <a:off x="4531636" y="851004"/>
          <a:ext cx="2154736" cy="64642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72" tIns="170272" rIns="170272" bIns="17027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</a:t>
          </a:r>
        </a:p>
      </dsp:txBody>
      <dsp:txXfrm>
        <a:off x="4531636" y="851004"/>
        <a:ext cx="2154736" cy="646420"/>
      </dsp:txXfrm>
    </dsp:sp>
    <dsp:sp modelId="{71A0EDA1-BD83-4D0B-A77D-4453BA090C39}">
      <dsp:nvSpPr>
        <dsp:cNvPr id="0" name=""/>
        <dsp:cNvSpPr/>
      </dsp:nvSpPr>
      <dsp:spPr>
        <a:xfrm>
          <a:off x="4531636" y="1497425"/>
          <a:ext cx="2154736" cy="1906593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840" tIns="212840" rIns="212840" bIns="21284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Don’t “invent” a hashing algorithm</a:t>
          </a:r>
        </a:p>
      </dsp:txBody>
      <dsp:txXfrm>
        <a:off x="4531636" y="1497425"/>
        <a:ext cx="2154736" cy="1906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C47B-C713-4265-9611-1B950E8A2867}">
      <dsp:nvSpPr>
        <dsp:cNvPr id="0" name=""/>
        <dsp:cNvSpPr/>
      </dsp:nvSpPr>
      <dsp:spPr>
        <a:xfrm rot="5400000">
          <a:off x="6273969" y="-2590532"/>
          <a:ext cx="924219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Inject script  tags onto a webpage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Redirect the user to a different page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Build a fake login page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Steal login cookie</a:t>
          </a:r>
        </a:p>
      </dsp:txBody>
      <dsp:txXfrm rot="-5400000">
        <a:off x="3566160" y="162394"/>
        <a:ext cx="6294722" cy="833985"/>
      </dsp:txXfrm>
    </dsp:sp>
    <dsp:sp modelId="{60F1501B-4638-4290-8253-43AA06CD7B79}">
      <dsp:nvSpPr>
        <dsp:cNvPr id="0" name=""/>
        <dsp:cNvSpPr/>
      </dsp:nvSpPr>
      <dsp:spPr>
        <a:xfrm>
          <a:off x="0" y="1750"/>
          <a:ext cx="3566159" cy="11552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JavaScript:</a:t>
          </a:r>
        </a:p>
      </dsp:txBody>
      <dsp:txXfrm>
        <a:off x="56396" y="58146"/>
        <a:ext cx="3453367" cy="1042481"/>
      </dsp:txXfrm>
    </dsp:sp>
    <dsp:sp modelId="{0A540B5B-8E74-4BE7-962C-34C108CBE2F8}">
      <dsp:nvSpPr>
        <dsp:cNvPr id="0" name=""/>
        <dsp:cNvSpPr/>
      </dsp:nvSpPr>
      <dsp:spPr>
        <a:xfrm rot="5400000">
          <a:off x="6273969" y="-1377494"/>
          <a:ext cx="924219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Inject styles onto a page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Change entire layout to trick the user</a:t>
          </a:r>
        </a:p>
      </dsp:txBody>
      <dsp:txXfrm rot="-5400000">
        <a:off x="3566160" y="1375432"/>
        <a:ext cx="6294722" cy="833985"/>
      </dsp:txXfrm>
    </dsp:sp>
    <dsp:sp modelId="{5C7B7EB3-0F67-42D2-80CA-30FF3CEECF36}">
      <dsp:nvSpPr>
        <dsp:cNvPr id="0" name=""/>
        <dsp:cNvSpPr/>
      </dsp:nvSpPr>
      <dsp:spPr>
        <a:xfrm>
          <a:off x="0" y="1214788"/>
          <a:ext cx="3566159" cy="11552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CSS</a:t>
          </a:r>
        </a:p>
      </dsp:txBody>
      <dsp:txXfrm>
        <a:off x="56396" y="1271184"/>
        <a:ext cx="3453367" cy="1042481"/>
      </dsp:txXfrm>
    </dsp:sp>
    <dsp:sp modelId="{81014407-AD66-45B9-914E-2C0B6CEA0DFF}">
      <dsp:nvSpPr>
        <dsp:cNvPr id="0" name=""/>
        <dsp:cNvSpPr/>
      </dsp:nvSpPr>
      <dsp:spPr>
        <a:xfrm rot="5400000">
          <a:off x="6273969" y="-164457"/>
          <a:ext cx="924219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Can go undetected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Inject “pay per view” ads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Fake logins</a:t>
          </a:r>
        </a:p>
      </dsp:txBody>
      <dsp:txXfrm rot="-5400000">
        <a:off x="3566160" y="2588469"/>
        <a:ext cx="6294722" cy="833985"/>
      </dsp:txXfrm>
    </dsp:sp>
    <dsp:sp modelId="{BF358150-F87F-4202-A512-C0E5998D4EBD}">
      <dsp:nvSpPr>
        <dsp:cNvPr id="0" name=""/>
        <dsp:cNvSpPr/>
      </dsp:nvSpPr>
      <dsp:spPr>
        <a:xfrm>
          <a:off x="0" y="2427825"/>
          <a:ext cx="3566159" cy="11552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IFRAMES</a:t>
          </a:r>
        </a:p>
      </dsp:txBody>
      <dsp:txXfrm>
        <a:off x="56396" y="2484221"/>
        <a:ext cx="3453367" cy="1042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9E64-61BC-457D-9BCA-83932B0B964C}">
      <dsp:nvSpPr>
        <dsp:cNvPr id="0" name=""/>
        <dsp:cNvSpPr/>
      </dsp:nvSpPr>
      <dsp:spPr>
        <a:xfrm>
          <a:off x="0" y="2800"/>
          <a:ext cx="9905999" cy="596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2F50E-7B56-42CD-BDD0-9D1080C0ED48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560D-CFE3-4256-BB83-B4203E286B9F}">
      <dsp:nvSpPr>
        <dsp:cNvPr id="0" name=""/>
        <dsp:cNvSpPr/>
      </dsp:nvSpPr>
      <dsp:spPr>
        <a:xfrm>
          <a:off x="689005" y="2800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Don’t allow “&lt;scripts&gt;” on your page</a:t>
          </a:r>
        </a:p>
      </dsp:txBody>
      <dsp:txXfrm>
        <a:off x="689005" y="2800"/>
        <a:ext cx="9216993" cy="596541"/>
      </dsp:txXfrm>
    </dsp:sp>
    <dsp:sp modelId="{462B5A86-E737-4596-899C-31404D46313B}">
      <dsp:nvSpPr>
        <dsp:cNvPr id="0" name=""/>
        <dsp:cNvSpPr/>
      </dsp:nvSpPr>
      <dsp:spPr>
        <a:xfrm>
          <a:off x="0" y="748477"/>
          <a:ext cx="9905999" cy="596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A0E74-E805-4464-90D0-7AA8A7BA34D2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95F44-7099-474A-B151-2EF6B4AEFDBC}">
      <dsp:nvSpPr>
        <dsp:cNvPr id="0" name=""/>
        <dsp:cNvSpPr/>
      </dsp:nvSpPr>
      <dsp:spPr>
        <a:xfrm>
          <a:off x="689005" y="748477"/>
          <a:ext cx="4457699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HTML Encoding user output</a:t>
          </a:r>
        </a:p>
      </dsp:txBody>
      <dsp:txXfrm>
        <a:off x="689005" y="748477"/>
        <a:ext cx="4457699" cy="596541"/>
      </dsp:txXfrm>
    </dsp:sp>
    <dsp:sp modelId="{809A0F62-3C29-40AA-B4F7-DD1BD4CDE037}">
      <dsp:nvSpPr>
        <dsp:cNvPr id="0" name=""/>
        <dsp:cNvSpPr/>
      </dsp:nvSpPr>
      <dsp:spPr>
        <a:xfrm>
          <a:off x="5146704" y="748477"/>
          <a:ext cx="4759294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.NET Core always encodes output from users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Every JavaScript (including JQuery) will encode (may be manual)</a:t>
          </a:r>
        </a:p>
      </dsp:txBody>
      <dsp:txXfrm>
        <a:off x="5146704" y="748477"/>
        <a:ext cx="4759294" cy="596541"/>
      </dsp:txXfrm>
    </dsp:sp>
    <dsp:sp modelId="{7E02D1A9-C2A6-44D8-80D2-B6797E5542D3}">
      <dsp:nvSpPr>
        <dsp:cNvPr id="0" name=""/>
        <dsp:cNvSpPr/>
      </dsp:nvSpPr>
      <dsp:spPr>
        <a:xfrm>
          <a:off x="0" y="1494154"/>
          <a:ext cx="9905999" cy="596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F8FA6-7F78-434F-A17E-6FF8FA94E27A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FD222-25FC-4A96-A566-C6675E98199B}">
      <dsp:nvSpPr>
        <dsp:cNvPr id="0" name=""/>
        <dsp:cNvSpPr/>
      </dsp:nvSpPr>
      <dsp:spPr>
        <a:xfrm>
          <a:off x="689005" y="1494154"/>
          <a:ext cx="4457699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URL Encoding</a:t>
          </a:r>
        </a:p>
      </dsp:txBody>
      <dsp:txXfrm>
        <a:off x="689005" y="1494154"/>
        <a:ext cx="4457699" cy="596541"/>
      </dsp:txXfrm>
    </dsp:sp>
    <dsp:sp modelId="{7722917C-F3BD-4198-9EDE-399FF77E209F}">
      <dsp:nvSpPr>
        <dsp:cNvPr id="0" name=""/>
        <dsp:cNvSpPr/>
      </dsp:nvSpPr>
      <dsp:spPr>
        <a:xfrm>
          <a:off x="5146704" y="1494154"/>
          <a:ext cx="4759294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URLS do not encode same as HTML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.NET Core offers ability to encode user input for URLS</a:t>
          </a:r>
        </a:p>
      </dsp:txBody>
      <dsp:txXfrm>
        <a:off x="5146704" y="1494154"/>
        <a:ext cx="4759294" cy="596541"/>
      </dsp:txXfrm>
    </dsp:sp>
    <dsp:sp modelId="{1DD181E8-CC3B-410E-BF95-6F534689629A}">
      <dsp:nvSpPr>
        <dsp:cNvPr id="0" name=""/>
        <dsp:cNvSpPr/>
      </dsp:nvSpPr>
      <dsp:spPr>
        <a:xfrm>
          <a:off x="0" y="2239831"/>
          <a:ext cx="9905999" cy="596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30D85-D77D-4587-9CA4-4B0719435050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FCA94-BC64-4DDA-9347-A8D32EF9FF91}">
      <dsp:nvSpPr>
        <dsp:cNvPr id="0" name=""/>
        <dsp:cNvSpPr/>
      </dsp:nvSpPr>
      <dsp:spPr>
        <a:xfrm>
          <a:off x="689005" y="2239831"/>
          <a:ext cx="4457699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Browser Protection</a:t>
          </a:r>
        </a:p>
      </dsp:txBody>
      <dsp:txXfrm>
        <a:off x="689005" y="2239831"/>
        <a:ext cx="4457699" cy="596541"/>
      </dsp:txXfrm>
    </dsp:sp>
    <dsp:sp modelId="{9BE571C6-2A30-4C11-AB58-544732852D80}">
      <dsp:nvSpPr>
        <dsp:cNvPr id="0" name=""/>
        <dsp:cNvSpPr/>
      </dsp:nvSpPr>
      <dsp:spPr>
        <a:xfrm>
          <a:off x="5146704" y="2239831"/>
          <a:ext cx="4759294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Chrome doesn’t allow XSS.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XSS Filters </a:t>
          </a:r>
        </a:p>
      </dsp:txBody>
      <dsp:txXfrm>
        <a:off x="5146704" y="2239831"/>
        <a:ext cx="4759294" cy="596541"/>
      </dsp:txXfrm>
    </dsp:sp>
    <dsp:sp modelId="{7111DCE4-DF20-48E5-A114-955BFC877227}">
      <dsp:nvSpPr>
        <dsp:cNvPr id="0" name=""/>
        <dsp:cNvSpPr/>
      </dsp:nvSpPr>
      <dsp:spPr>
        <a:xfrm>
          <a:off x="0" y="2985507"/>
          <a:ext cx="9905999" cy="596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E3E1B-1BA9-461A-B445-DFAD8F5D426E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DF190-DF01-41C3-A584-8904699F6745}">
      <dsp:nvSpPr>
        <dsp:cNvPr id="0" name=""/>
        <dsp:cNvSpPr/>
      </dsp:nvSpPr>
      <dsp:spPr>
        <a:xfrm>
          <a:off x="689005" y="2985507"/>
          <a:ext cx="4457699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.NET CORE TagHelpers</a:t>
          </a:r>
        </a:p>
      </dsp:txBody>
      <dsp:txXfrm>
        <a:off x="689005" y="2985507"/>
        <a:ext cx="4457699" cy="596541"/>
      </dsp:txXfrm>
    </dsp:sp>
    <dsp:sp modelId="{7E976799-DD13-454A-98C6-F276B925C461}">
      <dsp:nvSpPr>
        <dsp:cNvPr id="0" name=""/>
        <dsp:cNvSpPr/>
      </dsp:nvSpPr>
      <dsp:spPr>
        <a:xfrm>
          <a:off x="5146704" y="2985507"/>
          <a:ext cx="4759294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all frameworks support this yet. </a:t>
          </a:r>
        </a:p>
      </dsp:txBody>
      <dsp:txXfrm>
        <a:off x="5146704" y="2985507"/>
        <a:ext cx="4759294" cy="59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330CA-CE9F-4D53-AF89-62D7ABFB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OWASP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C5FB-A08D-47A9-B1F8-269B378B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Code Fellows</a:t>
            </a:r>
          </a:p>
          <a:p>
            <a:r>
              <a:rPr lang="en-US" sz="2400">
                <a:solidFill>
                  <a:schemeClr val="tx1"/>
                </a:solidFill>
              </a:rPr>
              <a:t>401 .NET Core</a:t>
            </a:r>
          </a:p>
        </p:txBody>
      </p:sp>
      <p:grpSp>
        <p:nvGrpSpPr>
          <p:cNvPr id="134" name="Group 7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3902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1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4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4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AD98C-C135-45AC-B80A-B3732992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Password hashing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36F177-92F9-4661-8153-E7C999009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8942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1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D88DA-F732-4762-86CD-C3875A73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Salting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6064-C6DC-40A0-9D20-038A455F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Adding a random string to your text before hashing</a:t>
            </a:r>
          </a:p>
          <a:p>
            <a:r>
              <a:rPr lang="en-US" sz="1800"/>
              <a:t>Two exact same passwords with salts hash differently</a:t>
            </a:r>
          </a:p>
          <a:p>
            <a:r>
              <a:rPr lang="en-US" sz="1800"/>
              <a:t>Keep it unique</a:t>
            </a:r>
          </a:p>
          <a:p>
            <a:r>
              <a:rPr lang="en-US" sz="1800"/>
              <a:t>.NET CORE – saved in a separate column. </a:t>
            </a:r>
          </a:p>
          <a:p>
            <a:pPr lvl="1"/>
            <a:r>
              <a:rPr lang="en-US" sz="1800"/>
              <a:t>Still secure since they are all unique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6442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70DC8-04B8-407B-AE40-FBB862B9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Session identifiers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24B3-7EC1-4379-BE48-42C3BC21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Cookieless sessions</a:t>
            </a:r>
          </a:p>
          <a:p>
            <a:r>
              <a:rPr lang="en-US" sz="1800"/>
              <a:t>Don’t share a url that could impersonate a user</a:t>
            </a:r>
          </a:p>
        </p:txBody>
      </p:sp>
      <p:grpSp>
        <p:nvGrpSpPr>
          <p:cNvPr id="77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4108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0F273-7199-479F-8D6B-34F07160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/>
              <a:t>Unencrypted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D21D-45CE-4C6E-A6C2-E46547F7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/>
                </a:solidFill>
              </a:rPr>
              <a:t>Make sure you are connected over HTTP using SSL/TLS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0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AAD9A-0B29-4E7B-A5B2-6A3B5EB6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Cross-Site Scripting (XSS)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CBDE-2979-4188-A57C-BF702C25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Write scripts directly onto a page</a:t>
            </a:r>
          </a:p>
          <a:p>
            <a:r>
              <a:rPr lang="en-US" sz="1800"/>
              <a:t>JavaScript most commonly</a:t>
            </a:r>
          </a:p>
          <a:p>
            <a:r>
              <a:rPr lang="en-US" sz="1800"/>
              <a:t>Steal private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461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C623E-F382-47DB-AEC1-9DCCD112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Potential with </a:t>
            </a:r>
            <a:r>
              <a:rPr lang="en-US" dirty="0" err="1"/>
              <a:t>xss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05DAE-5148-4083-AEF5-FE523D69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57668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48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B4B1-223A-4079-8363-40975DC1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26B1E-1C13-4893-AF91-A3D3A68F8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39354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34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1545-4790-4934-8773-069FE595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Insecure direct object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E510-413D-4461-953C-EBF9FC70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Ids or reference variables that can be changed by an end user</a:t>
            </a:r>
          </a:p>
          <a:p>
            <a:pPr>
              <a:lnSpc>
                <a:spcPct val="110000"/>
              </a:lnSpc>
            </a:pPr>
            <a:r>
              <a:rPr lang="en-US" sz="1700"/>
              <a:t>[Authorize] tag in .NET Core prevents anonymous users but not logged in usrs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Policies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Validate on the server side 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Captured claims against current logged in user against resource 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Anything on the browser side can be modified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JavaScript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Hidden Fields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42082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4DDC-3D62-467B-B750-AAEABEE8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Cross-Origin resource sharing (CORS)</a:t>
            </a:r>
            <a:endParaRPr lang="en-US" dirty="0"/>
          </a:p>
        </p:txBody>
      </p:sp>
      <p:pic>
        <p:nvPicPr>
          <p:cNvPr id="9" name="Graphic 6" descr="Users">
            <a:extLst>
              <a:ext uri="{FF2B5EF4-FFF2-40B4-BE49-F238E27FC236}">
                <a16:creationId xmlns:a16="http://schemas.microsoft.com/office/drawing/2014/main" id="{9E862AB0-694B-4051-8935-E8505F479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C5C0-92AC-4FF2-BCC5-6C7A32F4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Don’t allow “just anyone”  to access your site</a:t>
            </a:r>
          </a:p>
          <a:p>
            <a:pPr lvl="1"/>
            <a:r>
              <a:rPr lang="en-US" dirty="0"/>
              <a:t>Unless its designed to be so</a:t>
            </a:r>
          </a:p>
          <a:p>
            <a:r>
              <a:rPr lang="en-US" dirty="0"/>
              <a:t>.NET Core has a “</a:t>
            </a:r>
            <a:r>
              <a:rPr lang="en-US" dirty="0" err="1"/>
              <a:t>UseCors</a:t>
            </a:r>
            <a:r>
              <a:rPr lang="en-US" dirty="0"/>
              <a:t>()” configuration</a:t>
            </a:r>
          </a:p>
          <a:p>
            <a:pPr lvl="1"/>
            <a:r>
              <a:rPr lang="en-US" dirty="0"/>
              <a:t>Allow you to control who can make AJAX requests to the site</a:t>
            </a:r>
          </a:p>
        </p:txBody>
      </p:sp>
    </p:spTree>
    <p:extLst>
      <p:ext uri="{BB962C8B-B14F-4D97-AF65-F5344CB8AC3E}">
        <p14:creationId xmlns:p14="http://schemas.microsoft.com/office/powerpoint/2010/main" val="245285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447823-B61D-4002-A52E-5C96FFB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Unauthorized directory traversal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88DE6E1-8652-4BF0-AF80-CF7B880B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/>
              <a:t>Don’t allow users to do a directory traversal</a:t>
            </a:r>
          </a:p>
          <a:p>
            <a:r>
              <a:rPr lang="en-US"/>
              <a:t>Don’t allow users to have access to sensitive or bulk information</a:t>
            </a:r>
          </a:p>
          <a:p>
            <a:pPr lvl="1"/>
            <a:r>
              <a:rPr lang="en-US"/>
              <a:t>Backups</a:t>
            </a:r>
          </a:p>
          <a:p>
            <a:pPr lvl="1"/>
            <a:r>
              <a:rPr lang="en-US"/>
              <a:t>User profiles</a:t>
            </a:r>
          </a:p>
          <a:p>
            <a:pPr lvl="1"/>
            <a:r>
              <a:rPr lang="en-US"/>
              <a:t>“All” the images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574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3E045-A789-4973-AF4D-833DF35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OWASP Top 10 .NET MVC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48AF-EA73-46F4-86EE-2CBFF995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1800"/>
              <a:t>SQL Injection</a:t>
            </a:r>
          </a:p>
          <a:p>
            <a:pPr marL="457200" indent="-457200">
              <a:buAutoNum type="arabicPeriod"/>
            </a:pPr>
            <a:r>
              <a:rPr lang="en-US" sz="1800"/>
              <a:t>Weak Account Management</a:t>
            </a:r>
          </a:p>
          <a:p>
            <a:pPr marL="457200" indent="-457200">
              <a:buAutoNum type="arabicPeriod"/>
            </a:pPr>
            <a:r>
              <a:rPr lang="en-US" sz="1800"/>
              <a:t>Cross Site Scripting</a:t>
            </a:r>
          </a:p>
          <a:p>
            <a:pPr marL="457200" indent="-457200">
              <a:buAutoNum type="arabicPeriod"/>
            </a:pPr>
            <a:r>
              <a:rPr lang="en-US" sz="1800"/>
              <a:t>Insecure Direct object references</a:t>
            </a:r>
          </a:p>
          <a:p>
            <a:pPr marL="457200" indent="-457200">
              <a:buAutoNum type="arabicPeriod"/>
            </a:pPr>
            <a:r>
              <a:rPr lang="en-US" sz="1800"/>
              <a:t>Security Misconfigurations</a:t>
            </a:r>
          </a:p>
          <a:p>
            <a:pPr marL="457200" indent="-457200">
              <a:buAutoNum type="arabicPeriod"/>
            </a:pPr>
            <a:r>
              <a:rPr lang="en-US" sz="1800"/>
              <a:t>Sensitive data exposure</a:t>
            </a:r>
          </a:p>
          <a:p>
            <a:pPr marL="457200" indent="-457200">
              <a:buAutoNum type="arabicPeriod"/>
            </a:pPr>
            <a:r>
              <a:rPr lang="en-US" sz="1800"/>
              <a:t>Missing function level access control</a:t>
            </a:r>
          </a:p>
          <a:p>
            <a:pPr marL="457200" indent="-457200">
              <a:buAutoNum type="arabicPeriod"/>
            </a:pPr>
            <a:r>
              <a:rPr lang="en-US" sz="1800"/>
              <a:t>Cross site request forgery</a:t>
            </a:r>
          </a:p>
          <a:p>
            <a:pPr marL="457200" indent="-457200">
              <a:buAutoNum type="arabicPeriod"/>
            </a:pPr>
            <a:r>
              <a:rPr lang="en-US" sz="1800"/>
              <a:t>Using components with unknown vulnerabilities</a:t>
            </a:r>
          </a:p>
          <a:p>
            <a:pPr marL="457200" indent="-457200">
              <a:buAutoNum type="arabicPeriod"/>
            </a:pPr>
            <a:r>
              <a:rPr lang="en-US" sz="1800"/>
              <a:t>Unvalidated redirects and forwards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1325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E1F1-D497-4D1C-B30A-B0F841DF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1. SQL Injection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079F6E-939B-4202-8413-78E672E1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Modifying an input parameter that can force a SQL statement to execute in a different way than expected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Imagine a query like this: 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SqlCommand command = new SqlCommand($"SELECT * FROM NonSensitiveDataTable WHERE Id = {Request.Query["id"]}", connection);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Can easily be restructured to this: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SELECT * FROM NonSensitiveDataTable WHERE Id = 999 UNION SELECT * FROM SensitiveDataTable</a:t>
            </a:r>
          </a:p>
        </p:txBody>
      </p:sp>
    </p:spTree>
    <p:extLst>
      <p:ext uri="{BB962C8B-B14F-4D97-AF65-F5344CB8AC3E}">
        <p14:creationId xmlns:p14="http://schemas.microsoft.com/office/powerpoint/2010/main" val="106671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43109-94CB-4D47-B343-2E7A96BA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injection solution</a:t>
            </a:r>
          </a:p>
        </p:txBody>
      </p:sp>
      <p:sp useBgFill="1">
        <p:nvSpPr>
          <p:cNvPr id="6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28E1-0210-4723-97CC-3B20A0F7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Sanitize your inputs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Know the expected data types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C1AD09-EBE1-4781-8D9B-AF04C4D9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04834"/>
              </p:ext>
            </p:extLst>
          </p:nvPr>
        </p:nvGraphicFramePr>
        <p:xfrm>
          <a:off x="1118988" y="3145915"/>
          <a:ext cx="4635584" cy="570234"/>
        </p:xfrm>
        <a:graphic>
          <a:graphicData uri="http://schemas.openxmlformats.org/drawingml/2006/table">
            <a:tbl>
              <a:tblPr/>
              <a:tblGrid>
                <a:gridCol w="301185">
                  <a:extLst>
                    <a:ext uri="{9D8B030D-6E8A-4147-A177-3AD203B41FA5}">
                      <a16:colId xmlns:a16="http://schemas.microsoft.com/office/drawing/2014/main" val="2241073185"/>
                    </a:ext>
                  </a:extLst>
                </a:gridCol>
                <a:gridCol w="4334399">
                  <a:extLst>
                    <a:ext uri="{9D8B030D-6E8A-4147-A177-3AD203B41FA5}">
                      <a16:colId xmlns:a16="http://schemas.microsoft.com/office/drawing/2014/main" val="1024485898"/>
                    </a:ext>
                  </a:extLst>
                </a:gridCol>
              </a:tblGrid>
              <a:tr h="5702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>
                          <a:solidFill>
                            <a:srgbClr val="8AC1F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sz="1100" b="0">
                          <a:solidFill>
                            <a:srgbClr val="8AC1F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54830" marR="54830" marT="27415" marB="27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3215EB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100" b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00" b="0">
                          <a:solidFill>
                            <a:srgbClr val="3215EB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Parse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100" b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Query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100" b="0">
                          <a:solidFill>
                            <a:srgbClr val="6E1717"/>
                          </a:solidFill>
                          <a:effectLst/>
                          <a:latin typeface="Consolas" panose="020B0609020204030204" pitchFamily="49" charset="0"/>
                        </a:rPr>
                        <a:t>"id"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SqlCommand </a:t>
                      </a:r>
                      <a:r>
                        <a:rPr lang="en-US" sz="1100" b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command</a:t>
                      </a:r>
                      <a:r>
                        <a:rPr lang="en-US" sz="1100" b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00" b="0">
                          <a:solidFill>
                            <a:srgbClr val="3215EB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100" b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SqlCommand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($</a:t>
                      </a:r>
                      <a:r>
                        <a:rPr lang="en-US" sz="1100" b="0">
                          <a:solidFill>
                            <a:srgbClr val="6E1717"/>
                          </a:solidFill>
                          <a:effectLst/>
                          <a:latin typeface="Consolas" panose="020B0609020204030204" pitchFamily="49" charset="0"/>
                        </a:rPr>
                        <a:t>"SELECT * FROM SuperSensitiveDataTable WHERE Id = {id}"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100" b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>
                          <a:solidFill>
                            <a:srgbClr val="002D7A"/>
                          </a:solidFill>
                          <a:effectLst/>
                          <a:latin typeface="Consolas" panose="020B0609020204030204" pitchFamily="49" charset="0"/>
                        </a:rPr>
                        <a:t>connection</a:t>
                      </a:r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4830" marR="54830" marT="27415" marB="274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00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32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071FF-156D-4D3B-85A5-3BB908D6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Sanitize Your Inputs</a:t>
            </a:r>
          </a:p>
        </p:txBody>
      </p:sp>
      <p:sp useBgFill="1">
        <p:nvSpPr>
          <p:cNvPr id="101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21DD-7239-4F07-83C0-9716F595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.NET CORE solution: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ROUTE Tag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565B67-E05E-49C9-B92B-F09EF0811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90659"/>
              </p:ext>
            </p:extLst>
          </p:nvPr>
        </p:nvGraphicFramePr>
        <p:xfrm>
          <a:off x="1118988" y="3048862"/>
          <a:ext cx="6112383" cy="75481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99852">
                  <a:extLst>
                    <a:ext uri="{9D8B030D-6E8A-4147-A177-3AD203B41FA5}">
                      <a16:colId xmlns:a16="http://schemas.microsoft.com/office/drawing/2014/main" val="2427036184"/>
                    </a:ext>
                  </a:extLst>
                </a:gridCol>
                <a:gridCol w="5712531">
                  <a:extLst>
                    <a:ext uri="{9D8B030D-6E8A-4147-A177-3AD203B41FA5}">
                      <a16:colId xmlns:a16="http://schemas.microsoft.com/office/drawing/2014/main" val="1145825033"/>
                    </a:ext>
                  </a:extLst>
                </a:gridCol>
              </a:tblGrid>
              <a:tr h="7548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 b="0">
                        <a:solidFill>
                          <a:srgbClr val="8AC1F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0342" marR="70342" marT="35171" marB="351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[HttpGet]</a:t>
                      </a:r>
                    </a:p>
                    <a:p>
                      <a:pPr algn="l" fontAlgn="t"/>
                      <a:r>
                        <a:rPr lang="en-US" sz="1400">
                          <a:effectLst/>
                        </a:rPr>
                        <a:t>[Route(“myroute/{id}")]</a:t>
                      </a:r>
                    </a:p>
                    <a:p>
                      <a:pPr algn="l" fontAlgn="t"/>
                      <a:r>
                        <a:rPr lang="en-US" sz="1400">
                          <a:effectLst/>
                        </a:rPr>
                        <a:t>public string OnlyIntsAreAllowedHere(int id)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0342" marR="70342" marT="35171" marB="35171"/>
                </a:tc>
                <a:extLst>
                  <a:ext uri="{0D108BD9-81ED-4DB2-BD59-A6C34878D82A}">
                    <a16:rowId xmlns:a16="http://schemas.microsoft.com/office/drawing/2014/main" val="143574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2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80C0AD-AF5A-414E-BC6D-F84BDF5D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Parameterized queries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71CD3F7-C986-4D08-93EF-5BCC84B3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463905"/>
            <a:ext cx="10266669" cy="19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0847-3561-43BB-8131-A238042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3410-CE41-4BEA-A43B-05288467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r>
              <a:rPr lang="en-US" sz="2000"/>
              <a:t>Not as popular </a:t>
            </a:r>
          </a:p>
          <a:p>
            <a:r>
              <a:rPr lang="en-US" sz="2000"/>
              <a:t>Allow you to run queries on the database side</a:t>
            </a:r>
          </a:p>
          <a:p>
            <a:r>
              <a:rPr lang="en-US" sz="2000"/>
              <a:t>Send the name of the parameters to the SP similar to parametrized queries. </a:t>
            </a:r>
          </a:p>
        </p:txBody>
      </p:sp>
    </p:spTree>
    <p:extLst>
      <p:ext uri="{BB962C8B-B14F-4D97-AF65-F5344CB8AC3E}">
        <p14:creationId xmlns:p14="http://schemas.microsoft.com/office/powerpoint/2010/main" val="286490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6E52-8F03-4E7C-8AAB-AFACC47C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/>
              <a:t>Use an 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DC5E-2395-4F9C-A59A-75FCE347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/>
              <a:t>Entity Framework</a:t>
            </a:r>
          </a:p>
          <a:p>
            <a:r>
              <a:rPr lang="en-US"/>
              <a:t>LINQ query gets packaged like a parametrized query</a:t>
            </a:r>
          </a:p>
          <a:p>
            <a:r>
              <a:rPr lang="en-US"/>
              <a:t>Not impossible to have SQL injections in .NET Core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C8C7C-493F-481E-8A9B-FB7B7C76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03" y="3488968"/>
            <a:ext cx="6337100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93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C0742-AC35-4FE1-B521-665ED4C6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2. Weak account management</a:t>
            </a:r>
          </a:p>
        </p:txBody>
      </p:sp>
      <p:sp useBgFill="1">
        <p:nvSpPr>
          <p:cNvPr id="11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A58F9-C85C-44E8-84D8-DDE26748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092273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115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631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Trebuchet MS</vt:lpstr>
      <vt:lpstr>Tw Cen MT</vt:lpstr>
      <vt:lpstr>Circuit</vt:lpstr>
      <vt:lpstr>OWASP</vt:lpstr>
      <vt:lpstr>OWASP Top 10 .NET MVC</vt:lpstr>
      <vt:lpstr>1. SQL Injection</vt:lpstr>
      <vt:lpstr>SQL injection solution</vt:lpstr>
      <vt:lpstr>Sanitize Your Inputs</vt:lpstr>
      <vt:lpstr>Parameterized queries</vt:lpstr>
      <vt:lpstr>Stored Procedures</vt:lpstr>
      <vt:lpstr>Use an ORM</vt:lpstr>
      <vt:lpstr>2. Weak account management</vt:lpstr>
      <vt:lpstr>Password hashing</vt:lpstr>
      <vt:lpstr>Salting</vt:lpstr>
      <vt:lpstr>Session identifiers</vt:lpstr>
      <vt:lpstr>Unencrypted connections</vt:lpstr>
      <vt:lpstr>Cross-Site Scripting (XSS)</vt:lpstr>
      <vt:lpstr>Potential with xss</vt:lpstr>
      <vt:lpstr>Solutions</vt:lpstr>
      <vt:lpstr>Insecure direct object references</vt:lpstr>
      <vt:lpstr>Cross-Origin resource sharing (CORS)</vt:lpstr>
      <vt:lpstr>Unauthorized directory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</dc:title>
  <dc:creator>Amanda Iverson</dc:creator>
  <cp:lastModifiedBy>Amanda Iverson</cp:lastModifiedBy>
  <cp:revision>1</cp:revision>
  <dcterms:created xsi:type="dcterms:W3CDTF">2018-07-26T19:41:59Z</dcterms:created>
  <dcterms:modified xsi:type="dcterms:W3CDTF">2018-07-26T19:43:53Z</dcterms:modified>
</cp:coreProperties>
</file>