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0" r:id="rId1"/>
  </p:sldMasterIdLst>
  <p:notesMasterIdLst>
    <p:notesMasterId r:id="rId8"/>
  </p:notesMasterIdLst>
  <p:sldIdLst>
    <p:sldId id="256" r:id="rId2"/>
    <p:sldId id="295" r:id="rId3"/>
    <p:sldId id="783" r:id="rId4"/>
    <p:sldId id="784" r:id="rId5"/>
    <p:sldId id="269" r:id="rId6"/>
    <p:sldId id="28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A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40"/>
    <p:restoredTop sz="94694"/>
  </p:normalViewPr>
  <p:slideViewPr>
    <p:cSldViewPr>
      <p:cViewPr varScale="1">
        <p:scale>
          <a:sx n="121" d="100"/>
          <a:sy n="121" d="100"/>
        </p:scale>
        <p:origin x="10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93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20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9358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2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44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92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61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36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0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12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9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7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3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5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4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3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102BAB4-8B8D-41DD-85C7-81A0CA96200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94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Remote Sensing &amp; ML in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810000"/>
            <a:ext cx="7080026" cy="2819400"/>
          </a:xfrm>
        </p:spPr>
        <p:txBody>
          <a:bodyPr>
            <a:normAutofit fontScale="92500" lnSpcReduction="10000"/>
          </a:bodyPr>
          <a:lstStyle/>
          <a:p>
            <a:endParaRPr lang="en-US" sz="3000" b="1" dirty="0"/>
          </a:p>
          <a:p>
            <a:endParaRPr lang="en-US" sz="3000" b="1" dirty="0"/>
          </a:p>
          <a:p>
            <a:r>
              <a:rPr lang="en-US" sz="3000" b="1" dirty="0"/>
              <a:t>DATA-0200</a:t>
            </a:r>
            <a:endParaRPr lang="en-US" sz="2100" dirty="0"/>
          </a:p>
          <a:p>
            <a:r>
              <a:rPr lang="en-US" dirty="0"/>
              <a:t>Kyle Monahan</a:t>
            </a:r>
          </a:p>
          <a:p>
            <a:r>
              <a:rPr lang="en-US" dirty="0"/>
              <a:t>Senior Data Science Specialist, TTS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r>
              <a:rPr lang="en-US" dirty="0"/>
              <a:t>Fall 2021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683941"/>
            <a:ext cx="2124866" cy="16467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76CDC3-4D18-4D86-9F9F-BF25AED569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987873"/>
            <a:ext cx="2539682" cy="25396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7200"/>
            <a:ext cx="9144000" cy="11228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Goals for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896950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dirty="0">
                <a:effectLst/>
              </a:rPr>
              <a:t>You will learn:</a:t>
            </a:r>
          </a:p>
          <a:p>
            <a:pPr marL="36900" indent="0">
              <a:buNone/>
            </a:pPr>
            <a:endParaRPr lang="en-US" dirty="0">
              <a:effectLst/>
            </a:endParaRPr>
          </a:p>
          <a:p>
            <a:r>
              <a:rPr lang="en-US" dirty="0">
                <a:effectLst/>
              </a:rPr>
              <a:t>What is a raster file?</a:t>
            </a:r>
          </a:p>
          <a:p>
            <a:r>
              <a:rPr lang="en-US" dirty="0">
                <a:effectLst/>
              </a:rPr>
              <a:t>How do we collect remote sensing data?</a:t>
            </a:r>
          </a:p>
          <a:p>
            <a:r>
              <a:rPr lang="en-US" dirty="0">
                <a:effectLst/>
              </a:rPr>
              <a:t>Preparing testing and training raster (imagery) data</a:t>
            </a:r>
          </a:p>
          <a:p>
            <a:r>
              <a:rPr lang="en-US" dirty="0">
                <a:effectLst/>
              </a:rPr>
              <a:t>Apply a neural net, random forest, and SVM model to classify land use data</a:t>
            </a:r>
          </a:p>
          <a:p>
            <a:r>
              <a:rPr lang="en-US" dirty="0">
                <a:effectLst/>
              </a:rPr>
              <a:t>Identify the “best” model</a:t>
            </a:r>
          </a:p>
          <a:p>
            <a:r>
              <a:rPr lang="en-US" dirty="0">
                <a:effectLst/>
              </a:rPr>
              <a:t>Steps to learn more about raster data through NEON</a:t>
            </a:r>
          </a:p>
          <a:p>
            <a:endParaRPr lang="en-US" dirty="0">
              <a:effectLst/>
            </a:endParaRPr>
          </a:p>
          <a:p>
            <a:pPr marL="4500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50800" dir="5400000" algn="ctr" rotWithShape="0">
              <a:schemeClr val="tx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ML in R | Data Analytics |Tufts Data Lab</a:t>
            </a:r>
          </a:p>
        </p:txBody>
      </p:sp>
    </p:spTree>
    <p:extLst>
      <p:ext uri="{BB962C8B-B14F-4D97-AF65-F5344CB8AC3E}">
        <p14:creationId xmlns:p14="http://schemas.microsoft.com/office/powerpoint/2010/main" val="31176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7200"/>
            <a:ext cx="9144000" cy="11228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Schedule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896950"/>
          </a:xfrm>
        </p:spPr>
        <p:txBody>
          <a:bodyPr>
            <a:noAutofit/>
          </a:bodyPr>
          <a:lstStyle/>
          <a:p>
            <a:r>
              <a:rPr lang="en-US" sz="2400" dirty="0"/>
              <a:t>Review - slides from Sharon Xu              10 mins</a:t>
            </a:r>
          </a:p>
          <a:p>
            <a:r>
              <a:rPr lang="en-US" sz="2400" dirty="0"/>
              <a:t>Questions?                                      		10 mins</a:t>
            </a:r>
          </a:p>
          <a:p>
            <a:r>
              <a:rPr lang="en-US" sz="2400" dirty="0"/>
              <a:t>Lab on Deep Learning        			</a:t>
            </a:r>
            <a:r>
              <a:rPr lang="en-US" sz="2400"/>
              <a:t>      60 </a:t>
            </a:r>
            <a:r>
              <a:rPr lang="en-US" sz="2400" dirty="0"/>
              <a:t>mins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50800" dir="5400000" algn="ctr" rotWithShape="0">
              <a:schemeClr val="tx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ML in R | Data Analytics |Tufts Data Lab</a:t>
            </a:r>
          </a:p>
        </p:txBody>
      </p:sp>
    </p:spTree>
    <p:extLst>
      <p:ext uri="{BB962C8B-B14F-4D97-AF65-F5344CB8AC3E}">
        <p14:creationId xmlns:p14="http://schemas.microsoft.com/office/powerpoint/2010/main" val="369014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7200"/>
            <a:ext cx="9144000" cy="11228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896950"/>
          </a:xfrm>
        </p:spPr>
        <p:txBody>
          <a:bodyPr>
            <a:noAutofit/>
          </a:bodyPr>
          <a:lstStyle/>
          <a:p>
            <a:r>
              <a:rPr lang="en-US" sz="2400" dirty="0"/>
              <a:t>What is one tip for the types of skills students should build if they are searching for an internship, say as a data analyst versus a data scientist?</a:t>
            </a:r>
          </a:p>
          <a:p>
            <a:r>
              <a:rPr lang="en-US" sz="2400" dirty="0"/>
              <a:t>What is an average interview process like for you?</a:t>
            </a:r>
          </a:p>
          <a:p>
            <a:r>
              <a:rPr lang="en-US" sz="2400" dirty="0"/>
              <a:t>How do you prepare for "live code" sessions?</a:t>
            </a:r>
          </a:p>
          <a:p>
            <a:r>
              <a:rPr lang="en-US" sz="2400" dirty="0"/>
              <a:t>Is there anything you wish you knew when initially applying to these jobs?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50800" dir="5400000" algn="ctr" rotWithShape="0">
              <a:schemeClr val="tx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ML in R | Data Analytics |Tufts Data Lab</a:t>
            </a:r>
          </a:p>
        </p:txBody>
      </p:sp>
    </p:spTree>
    <p:extLst>
      <p:ext uri="{BB962C8B-B14F-4D97-AF65-F5344CB8AC3E}">
        <p14:creationId xmlns:p14="http://schemas.microsoft.com/office/powerpoint/2010/main" val="316581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993" y="2667000"/>
            <a:ext cx="9144000" cy="11228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7765322" cy="9704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Let’s try things out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50800" dir="5400000" algn="ctr" rotWithShape="0">
              <a:schemeClr val="tx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ML in R | Data Analytics |Tufts Data Lab</a:t>
            </a:r>
          </a:p>
        </p:txBody>
      </p:sp>
    </p:spTree>
    <p:extLst>
      <p:ext uri="{BB962C8B-B14F-4D97-AF65-F5344CB8AC3E}">
        <p14:creationId xmlns:p14="http://schemas.microsoft.com/office/powerpoint/2010/main" val="114155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7200"/>
            <a:ext cx="9144000" cy="11228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Starting the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920" y="1752600"/>
            <a:ext cx="8233216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n-US" sz="2400" dirty="0"/>
          </a:p>
          <a:p>
            <a:pPr indent="-305435"/>
            <a:r>
              <a:rPr lang="en-US" sz="2400" dirty="0"/>
              <a:t>Download from this link: </a:t>
            </a:r>
          </a:p>
          <a:p>
            <a:pPr marL="37465" indent="0" algn="ctr">
              <a:buNone/>
            </a:pPr>
            <a:r>
              <a:rPr lang="en-US" sz="4400" dirty="0">
                <a:ea typeface="+mn-lt"/>
                <a:cs typeface="+mn-lt"/>
              </a:rPr>
              <a:t>https://tufts.box.com/v/DATA200-Lab11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50800" dir="5400000" algn="ctr" rotWithShape="0">
              <a:schemeClr val="tx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ML in R | Data Analytics |Tufts Data Lab</a:t>
            </a:r>
          </a:p>
        </p:txBody>
      </p:sp>
    </p:spTree>
    <p:extLst>
      <p:ext uri="{BB962C8B-B14F-4D97-AF65-F5344CB8AC3E}">
        <p14:creationId xmlns:p14="http://schemas.microsoft.com/office/powerpoint/2010/main" val="710739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244</Words>
  <Application>Microsoft Macintosh PowerPoint</Application>
  <PresentationFormat>On-screen Show (4:3)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Calisto MT</vt:lpstr>
      <vt:lpstr>Wingdings 2</vt:lpstr>
      <vt:lpstr>Slate</vt:lpstr>
      <vt:lpstr>Remote Sensing &amp; ML in   </vt:lpstr>
      <vt:lpstr>Goals for workshop</vt:lpstr>
      <vt:lpstr>Schedule </vt:lpstr>
      <vt:lpstr>Questions</vt:lpstr>
      <vt:lpstr>Let’s try things out</vt:lpstr>
      <vt:lpstr>Starting the Workshop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Gentle Introduction to</dc:title>
  <dc:creator/>
  <cp:lastModifiedBy/>
  <cp:revision>77</cp:revision>
  <dcterms:created xsi:type="dcterms:W3CDTF">2012-08-24T00:53:15Z</dcterms:created>
  <dcterms:modified xsi:type="dcterms:W3CDTF">2021-11-04T12:32:49Z</dcterms:modified>
</cp:coreProperties>
</file>